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0"/>
  </p:notesMasterIdLst>
  <p:sldIdLst>
    <p:sldId id="899" r:id="rId3"/>
    <p:sldId id="900" r:id="rId4"/>
    <p:sldId id="901" r:id="rId5"/>
    <p:sldId id="902" r:id="rId6"/>
    <p:sldId id="939" r:id="rId7"/>
    <p:sldId id="964" r:id="rId8"/>
    <p:sldId id="904" r:id="rId9"/>
    <p:sldId id="905" r:id="rId11"/>
    <p:sldId id="940" r:id="rId12"/>
    <p:sldId id="906" r:id="rId13"/>
    <p:sldId id="941" r:id="rId14"/>
    <p:sldId id="946" r:id="rId15"/>
    <p:sldId id="947" r:id="rId16"/>
    <p:sldId id="948" r:id="rId17"/>
    <p:sldId id="949" r:id="rId18"/>
    <p:sldId id="950" r:id="rId19"/>
    <p:sldId id="951" r:id="rId20"/>
    <p:sldId id="952" r:id="rId21"/>
    <p:sldId id="953" r:id="rId22"/>
    <p:sldId id="954" r:id="rId23"/>
    <p:sldId id="955" r:id="rId24"/>
    <p:sldId id="956" r:id="rId25"/>
    <p:sldId id="921" r:id="rId26"/>
    <p:sldId id="907" r:id="rId27"/>
    <p:sldId id="908" r:id="rId28"/>
    <p:sldId id="909" r:id="rId29"/>
    <p:sldId id="922" r:id="rId30"/>
    <p:sldId id="923" r:id="rId31"/>
    <p:sldId id="942" r:id="rId32"/>
    <p:sldId id="924" r:id="rId33"/>
    <p:sldId id="943" r:id="rId34"/>
    <p:sldId id="925" r:id="rId35"/>
    <p:sldId id="944" r:id="rId36"/>
    <p:sldId id="957" r:id="rId37"/>
    <p:sldId id="958" r:id="rId38"/>
    <p:sldId id="959" r:id="rId39"/>
    <p:sldId id="930" r:id="rId40"/>
    <p:sldId id="931" r:id="rId41"/>
    <p:sldId id="933" r:id="rId42"/>
    <p:sldId id="934" r:id="rId43"/>
    <p:sldId id="960" r:id="rId44"/>
    <p:sldId id="935" r:id="rId45"/>
    <p:sldId id="961" r:id="rId46"/>
    <p:sldId id="936" r:id="rId47"/>
    <p:sldId id="938" r:id="rId48"/>
    <p:sldId id="965" r:id="rId49"/>
    <p:sldId id="823" r:id="rId50"/>
    <p:sldId id="893" r:id="rId51"/>
    <p:sldId id="894" r:id="rId52"/>
    <p:sldId id="896" r:id="rId53"/>
    <p:sldId id="878" r:id="rId54"/>
    <p:sldId id="962" r:id="rId55"/>
    <p:sldId id="879" r:id="rId56"/>
    <p:sldId id="963" r:id="rId57"/>
    <p:sldId id="835" r:id="rId58"/>
    <p:sldId id="846" r:id="rId59"/>
    <p:sldId id="966" r:id="rId60"/>
    <p:sldId id="837" r:id="rId61"/>
    <p:sldId id="898" r:id="rId62"/>
    <p:sldId id="880" r:id="rId63"/>
    <p:sldId id="881" r:id="rId64"/>
    <p:sldId id="884" r:id="rId65"/>
    <p:sldId id="885" r:id="rId66"/>
    <p:sldId id="860" r:id="rId67"/>
    <p:sldId id="838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E4AAA2-0FA5-4870-8DF6-6CC030187F8C}">
          <p14:sldIdLst>
            <p14:sldId id="899"/>
            <p14:sldId id="900"/>
            <p14:sldId id="901"/>
            <p14:sldId id="902"/>
            <p14:sldId id="939"/>
            <p14:sldId id="964"/>
            <p14:sldId id="904"/>
            <p14:sldId id="905"/>
            <p14:sldId id="940"/>
            <p14:sldId id="906"/>
            <p14:sldId id="941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21"/>
            <p14:sldId id="907"/>
            <p14:sldId id="908"/>
            <p14:sldId id="909"/>
            <p14:sldId id="922"/>
            <p14:sldId id="923"/>
            <p14:sldId id="942"/>
            <p14:sldId id="924"/>
            <p14:sldId id="943"/>
            <p14:sldId id="925"/>
            <p14:sldId id="944"/>
            <p14:sldId id="957"/>
            <p14:sldId id="958"/>
            <p14:sldId id="959"/>
            <p14:sldId id="930"/>
            <p14:sldId id="931"/>
            <p14:sldId id="934"/>
            <p14:sldId id="960"/>
            <p14:sldId id="935"/>
            <p14:sldId id="961"/>
            <p14:sldId id="936"/>
            <p14:sldId id="938"/>
            <p14:sldId id="965"/>
            <p14:sldId id="823"/>
            <p14:sldId id="893"/>
            <p14:sldId id="894"/>
            <p14:sldId id="896"/>
            <p14:sldId id="878"/>
            <p14:sldId id="962"/>
            <p14:sldId id="879"/>
            <p14:sldId id="963"/>
            <p14:sldId id="835"/>
            <p14:sldId id="846"/>
            <p14:sldId id="966"/>
            <p14:sldId id="837"/>
            <p14:sldId id="898"/>
            <p14:sldId id="880"/>
            <p14:sldId id="881"/>
            <p14:sldId id="884"/>
            <p14:sldId id="885"/>
            <p14:sldId id="860"/>
            <p14:sldId id="838"/>
            <p14:sldId id="93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BB7"/>
    <a:srgbClr val="7E534D"/>
    <a:srgbClr val="FFD966"/>
    <a:srgbClr val="ED7D31"/>
    <a:srgbClr val="FFFFFF"/>
    <a:srgbClr val="57383F"/>
    <a:srgbClr val="F3EFEF"/>
    <a:srgbClr val="8DB9E2"/>
    <a:srgbClr val="2E75B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20" autoAdjust="0"/>
    <p:restoredTop sz="85135"/>
  </p:normalViewPr>
  <p:slideViewPr>
    <p:cSldViewPr snapToGrid="0">
      <p:cViewPr>
        <p:scale>
          <a:sx n="81" d="100"/>
          <a:sy n="81" d="100"/>
        </p:scale>
        <p:origin x="-24" y="-80"/>
      </p:cViewPr>
      <p:guideLst>
        <p:guide orient="horz" pos="213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commentAuthors" Target="commentAuthors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B41C-2517-4BF8-AD08-596BD1D5E3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早期无法改变自然，现在人工降雨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天无绝人之路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一直暖还是一直冷？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南方物种在北方。正常自然生长的大象。云南那一片。那段时期北京这一片有大象。北京是云南的气候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这个地图是行政区图，只是用来提示地形，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有意识记录气温变化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方志时期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中国产生的原因、</a:t>
            </a:r>
            <a:endParaRPr kumimoji="1" lang="en-US" altLang="zh-CN" dirty="0" smtClean="0"/>
          </a:p>
          <a:p>
            <a:r>
              <a:rPr kumimoji="1" lang="zh-CN" altLang="en-US" dirty="0" smtClean="0"/>
              <a:t>四大古国，在河流边上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为什么这么久，同化，蒙古，满清，同化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合久必分，分久必和</a:t>
            </a:r>
            <a:endParaRPr kumimoji="1" lang="en-US" altLang="zh-CN" dirty="0" smtClean="0"/>
          </a:p>
          <a:p>
            <a:r>
              <a:rPr kumimoji="1" lang="zh-CN" altLang="en-US" dirty="0" smtClean="0"/>
              <a:t>什么时候开始，甲骨文上就有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中间之国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从北往南古代，从东往西，蒋介石，从南往北，共产党，南方江西，跑到了陕甘宁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区域地理，园林，山水，提到山西山西，面条，四川火锅，东北，猪肉炖粉条，青藏高原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第一次分区，自然人区域认识，地域文化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冷</a:t>
            </a:r>
            <a:endParaRPr kumimoji="1" lang="en-US" altLang="zh-CN" dirty="0" smtClean="0"/>
          </a:p>
          <a:p>
            <a:r>
              <a:rPr kumimoji="1" lang="zh-CN" altLang="en-US" dirty="0" smtClean="0"/>
              <a:t>潮</a:t>
            </a:r>
            <a:endParaRPr kumimoji="1" lang="en-US" altLang="zh-CN" dirty="0" smtClean="0"/>
          </a:p>
          <a:p>
            <a:r>
              <a:rPr kumimoji="1" lang="zh-CN" altLang="en-US" dirty="0" smtClean="0"/>
              <a:t>沿海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海鲜</a:t>
            </a:r>
            <a:endParaRPr kumimoji="1" lang="en-US" altLang="zh-CN" dirty="0" smtClean="0"/>
          </a:p>
          <a:p>
            <a:r>
              <a:rPr kumimoji="1" lang="zh-CN" altLang="en-US" dirty="0" smtClean="0"/>
              <a:t>人身掉皮鹿茸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雷锋班，雷锋连，榜样带头作用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要耐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ACDE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ACDE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萧峰契丹 玩杨鸿烈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xiao</a:t>
            </a:r>
            <a:r>
              <a:rPr kumimoji="1" lang="zh-CN" altLang="en-US" dirty="0" smtClean="0"/>
              <a:t>山二声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为啥种南京？离海近</a:t>
            </a:r>
            <a:endParaRPr kumimoji="1" lang="en-US" altLang="zh-CN" dirty="0" smtClean="0"/>
          </a:p>
          <a:p>
            <a:r>
              <a:rPr kumimoji="1" lang="zh-CN" altLang="en-US" dirty="0" smtClean="0"/>
              <a:t>孟子，爱考可持续发展</a:t>
            </a:r>
            <a:endParaRPr kumimoji="1" lang="en-US" altLang="zh-CN" dirty="0" smtClean="0"/>
          </a:p>
          <a:p>
            <a:r>
              <a:rPr kumimoji="1" lang="zh-CN" altLang="en-US" dirty="0" smtClean="0"/>
              <a:t>郑国渠，逗，秦国，修渠为了没有水寒灾害</a:t>
            </a:r>
            <a:endParaRPr kumimoji="1" lang="en-US" altLang="zh-CN" dirty="0" smtClean="0"/>
          </a:p>
          <a:p>
            <a:r>
              <a:rPr kumimoji="1" lang="zh-CN" altLang="en-US" dirty="0" smtClean="0"/>
              <a:t>外国人让修，是个间谍，劳民伤财，修水利没时间来打我们了</a:t>
            </a:r>
            <a:r>
              <a:rPr kumimoji="1" lang="en-US" altLang="zh-CN" dirty="0" smtClean="0"/>
              <a:t>~</a:t>
            </a:r>
            <a:endParaRPr kumimoji="1" lang="en-US" altLang="zh-CN" dirty="0" smtClean="0"/>
          </a:p>
          <a:p>
            <a:r>
              <a:rPr kumimoji="1" lang="zh-CN" altLang="en-US" dirty="0" smtClean="0"/>
              <a:t>运河，隋唐英雄传，隋炀帝，灭亡原因，大量修运河，看琼花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ABD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zhuo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chu</a:t>
            </a:r>
            <a:r>
              <a:rPr kumimoji="1" lang="zh-CN" altLang="en-US" dirty="0" smtClean="0"/>
              <a:t>秦国统一六国，建立秦朝</a:t>
            </a:r>
            <a:endParaRPr kumimoji="1" lang="en-US" altLang="zh-CN" dirty="0" smtClean="0"/>
          </a:p>
          <a:p>
            <a:r>
              <a:rPr kumimoji="1" lang="zh-CN" altLang="en-US" dirty="0" smtClean="0"/>
              <a:t>砍秃了蜀山，建立阿房宫</a:t>
            </a:r>
            <a:r>
              <a:rPr kumimoji="1" lang="en-US" altLang="zh-CN" dirty="0" smtClean="0"/>
              <a:t>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pang</a:t>
            </a:r>
            <a:endParaRPr kumimoji="1" lang="en-US" altLang="zh-CN" dirty="0" smtClean="0"/>
          </a:p>
          <a:p>
            <a:r>
              <a:rPr kumimoji="1" lang="zh-CN" altLang="en-US" dirty="0" smtClean="0"/>
              <a:t>东边日出西边雨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项羽烧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黄河是母亲河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以前植被覆盖面积大 原始森林</a:t>
            </a:r>
            <a:r>
              <a:rPr kumimoji="1" lang="zh-CN" altLang="en-US" baseline="0" dirty="0" smtClean="0"/>
              <a:t> 黄土高原 秦汉唐。 山西地势险要。四面都是山 望那一座谁来打你都不怕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西南地区。少数民族。杂居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四川是个盆地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西域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0F7A0-DAB4-4BE1-9CE9-8DA26B4F1D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B047-83D7-479E-8986-2C5FC2B3AC6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60D6-9EB7-4FF9-98EE-9458CD0D16E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3546" y="365126"/>
            <a:ext cx="1071746" cy="5680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F1F8-59B4-4D64-835A-3BFB7D41A2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940A-A7B6-4079-A6B3-0AA3BEAE57F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DC50-33D0-4E3D-B52E-6C2280B1F4E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BE18-B052-4D40-846A-747510913F5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2D2F-4B32-4C51-B9F5-A55F5DDBB59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1AD9-F8F5-4A2F-85E3-6C531A451F7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8213-A31E-40C3-B151-70E3E11D303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89822"/>
            <a:ext cx="10515600" cy="498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389F-834F-4993-899F-7BF9DD7D652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方正姚体" panose="02010601030101010101" pitchFamily="2" charset="-122"/>
          <a:ea typeface="方正姚体" panose="02010601030101010101" pitchFamily="2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90204" pitchFamily="34" charset="0"/>
        <a:buNone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3.wdp"/><Relationship Id="rId3" Type="http://schemas.openxmlformats.org/officeDocument/2006/relationships/image" Target="../media/image11.png"/><Relationship Id="rId2" Type="http://schemas.microsoft.com/office/2007/relationships/hdphoto" Target="../media/hdphoto2.wdp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6501" y="543898"/>
            <a:ext cx="6987740" cy="535813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65003" y="1668347"/>
            <a:ext cx="6643869" cy="178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0" dirty="0">
                <a:latin typeface="方正汉简简体" panose="03000509000000000000" pitchFamily="65" charset="-122"/>
                <a:ea typeface="方正汉简简体" panose="03000509000000000000" pitchFamily="65" charset="-122"/>
                <a:cs typeface="方正汉简简体" panose="03000509000000000000" pitchFamily="65" charset="-122"/>
              </a:rPr>
              <a:t>中国文化概论</a:t>
            </a:r>
            <a:endParaRPr lang="zh-CN" altLang="en-US" sz="8000" dirty="0">
              <a:latin typeface="方正汉简简体" panose="03000509000000000000" pitchFamily="65" charset="-122"/>
              <a:ea typeface="方正汉简简体" panose="03000509000000000000" pitchFamily="65" charset="-122"/>
              <a:cs typeface="方正汉简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人类存在和文化创造的先决条件是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地理环境 </a:t>
            </a:r>
            <a:endParaRPr lang="zh-CN" altLang="en-US" dirty="0"/>
          </a:p>
          <a:p>
            <a:r>
              <a:rPr lang="en-US" altLang="zh-CN" dirty="0"/>
              <a:t>B</a:t>
            </a:r>
            <a:r>
              <a:rPr lang="zh-CN" altLang="en-US" dirty="0"/>
              <a:t>气候环境  </a:t>
            </a:r>
            <a:endParaRPr lang="zh-CN" altLang="en-US" dirty="0"/>
          </a:p>
          <a:p>
            <a:r>
              <a:rPr lang="en-US" altLang="zh-CN" dirty="0"/>
              <a:t>C</a:t>
            </a:r>
            <a:r>
              <a:rPr lang="zh-CN" altLang="en-US" dirty="0"/>
              <a:t>社会环境  </a:t>
            </a:r>
            <a:endParaRPr lang="zh-CN" altLang="en-US" dirty="0"/>
          </a:p>
          <a:p>
            <a:r>
              <a:rPr lang="en-US" altLang="zh-CN" dirty="0"/>
              <a:t>D</a:t>
            </a:r>
            <a:r>
              <a:rPr lang="zh-CN" altLang="en-US" dirty="0"/>
              <a:t>区域环境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人类存在和文化创造的先决条件</a:t>
            </a:r>
            <a:r>
              <a:rPr lang="zh-CN" altLang="en-US" dirty="0" smtClean="0"/>
              <a:t>是</a:t>
            </a:r>
            <a:r>
              <a:rPr lang="en-US" altLang="zh-CN" dirty="0" smtClean="0"/>
              <a:t>(A) 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地理环境 </a:t>
            </a:r>
            <a:endParaRPr lang="zh-CN" altLang="en-US" dirty="0"/>
          </a:p>
          <a:p>
            <a:r>
              <a:rPr lang="en-US" altLang="zh-CN" dirty="0"/>
              <a:t>B</a:t>
            </a:r>
            <a:r>
              <a:rPr lang="zh-CN" altLang="en-US" dirty="0"/>
              <a:t>气候环境  </a:t>
            </a:r>
            <a:endParaRPr lang="zh-CN" altLang="en-US" dirty="0"/>
          </a:p>
          <a:p>
            <a:r>
              <a:rPr lang="en-US" altLang="zh-CN" dirty="0"/>
              <a:t>C</a:t>
            </a:r>
            <a:r>
              <a:rPr lang="zh-CN" altLang="en-US" dirty="0"/>
              <a:t>社会环境  </a:t>
            </a:r>
            <a:endParaRPr lang="zh-CN" altLang="en-US" dirty="0"/>
          </a:p>
          <a:p>
            <a:r>
              <a:rPr lang="en-US" altLang="zh-CN" dirty="0"/>
              <a:t>D</a:t>
            </a:r>
            <a:r>
              <a:rPr lang="zh-CN" altLang="en-US" dirty="0"/>
              <a:t>区域环境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3588764" y="1673983"/>
            <a:ext cx="4540842" cy="3753763"/>
            <a:chOff x="1595438" y="968375"/>
            <a:chExt cx="5953125" cy="4921250"/>
          </a:xfrm>
          <a:solidFill>
            <a:schemeClr val="bg1">
              <a:lumMod val="85000"/>
            </a:schemeClr>
          </a:solidFill>
        </p:grpSpPr>
        <p:sp>
          <p:nvSpPr>
            <p:cNvPr id="6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-92025"/>
            <a:ext cx="1065968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600" dirty="0" smtClean="0">
                <a:latin typeface="+mj-ea"/>
                <a:ea typeface="+mj-ea"/>
              </a:rPr>
              <a:t>1.1.1.1历史上的人群分布</a:t>
            </a:r>
            <a:endParaRPr sz="1600" dirty="0" smtClean="0"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3588764" y="1673983"/>
            <a:ext cx="4540842" cy="3753763"/>
            <a:chOff x="1595438" y="968375"/>
            <a:chExt cx="5953125" cy="4921250"/>
          </a:xfrm>
          <a:solidFill>
            <a:schemeClr val="bg2"/>
          </a:solidFill>
        </p:grpSpPr>
        <p:sp>
          <p:nvSpPr>
            <p:cNvPr id="6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4394709" y="1065956"/>
            <a:ext cx="4075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</a:t>
            </a:r>
            <a:r>
              <a:rPr lang="zh-CN" altLang="zh-CN" sz="2000" dirty="0"/>
              <a:t>蒙古高原</a:t>
            </a:r>
            <a:r>
              <a:rPr lang="zh-CN" altLang="en-US" sz="2000" dirty="0"/>
              <a:t>：</a:t>
            </a:r>
            <a:r>
              <a:rPr lang="zh-CN" altLang="zh-CN" sz="2000" dirty="0"/>
              <a:t>是北方草原民族进入中原的要冲</a:t>
            </a:r>
            <a:r>
              <a:rPr lang="zh-CN" altLang="en-US" sz="2000" dirty="0"/>
              <a:t>。</a:t>
            </a:r>
            <a:endParaRPr lang="zh-CN" altLang="en-US" sz="2000" dirty="0"/>
          </a:p>
        </p:txBody>
      </p:sp>
      <p:sp>
        <p:nvSpPr>
          <p:cNvPr id="53" name="矩形 52"/>
          <p:cNvSpPr/>
          <p:nvPr/>
        </p:nvSpPr>
        <p:spPr>
          <a:xfrm>
            <a:off x="4489225" y="1141849"/>
            <a:ext cx="18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>
            <a:off x="6007770" y="1751322"/>
            <a:ext cx="719788" cy="92753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1.1.1.1</a:t>
            </a:r>
            <a:r>
              <a:rPr lang="zh-CN" altLang="en-US" sz="1600" dirty="0" smtClean="0">
                <a:latin typeface="+mj-ea"/>
                <a:ea typeface="+mj-ea"/>
              </a:rPr>
              <a:t> 历史上的人群分布</a:t>
            </a:r>
            <a:endParaRPr lang="zh-CN" altLang="zh-CN" sz="1400" dirty="0"/>
          </a:p>
        </p:txBody>
      </p:sp>
      <p:sp>
        <p:nvSpPr>
          <p:cNvPr id="43" name="矩形 42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蒙古"/>
          <p:cNvSpPr/>
          <p:nvPr/>
        </p:nvSpPr>
        <p:spPr bwMode="auto">
          <a:xfrm>
            <a:off x="5495917" y="1716365"/>
            <a:ext cx="1989495" cy="1697670"/>
          </a:xfrm>
          <a:custGeom>
            <a:avLst/>
            <a:gdLst>
              <a:gd name="T0" fmla="*/ 2147483646 w 1428"/>
              <a:gd name="T1" fmla="*/ 2147483646 h 1218"/>
              <a:gd name="T2" fmla="*/ 2147483646 w 1428"/>
              <a:gd name="T3" fmla="*/ 2147483646 h 1218"/>
              <a:gd name="T4" fmla="*/ 2147483646 w 1428"/>
              <a:gd name="T5" fmla="*/ 2147483646 h 1218"/>
              <a:gd name="T6" fmla="*/ 2147483646 w 1428"/>
              <a:gd name="T7" fmla="*/ 2147483646 h 1218"/>
              <a:gd name="T8" fmla="*/ 2147483646 w 1428"/>
              <a:gd name="T9" fmla="*/ 2147483646 h 1218"/>
              <a:gd name="T10" fmla="*/ 2147483646 w 1428"/>
              <a:gd name="T11" fmla="*/ 2147483646 h 1218"/>
              <a:gd name="T12" fmla="*/ 2147483646 w 1428"/>
              <a:gd name="T13" fmla="*/ 2147483646 h 1218"/>
              <a:gd name="T14" fmla="*/ 2147483646 w 1428"/>
              <a:gd name="T15" fmla="*/ 2147483646 h 1218"/>
              <a:gd name="T16" fmla="*/ 2147483646 w 1428"/>
              <a:gd name="T17" fmla="*/ 2147483646 h 1218"/>
              <a:gd name="T18" fmla="*/ 2147483646 w 1428"/>
              <a:gd name="T19" fmla="*/ 2147483646 h 1218"/>
              <a:gd name="T20" fmla="*/ 2147483646 w 1428"/>
              <a:gd name="T21" fmla="*/ 2147483646 h 1218"/>
              <a:gd name="T22" fmla="*/ 2147483646 w 1428"/>
              <a:gd name="T23" fmla="*/ 2147483646 h 1218"/>
              <a:gd name="T24" fmla="*/ 2147483646 w 1428"/>
              <a:gd name="T25" fmla="*/ 2147483646 h 1218"/>
              <a:gd name="T26" fmla="*/ 2147483646 w 1428"/>
              <a:gd name="T27" fmla="*/ 2147483646 h 1218"/>
              <a:gd name="T28" fmla="*/ 2147483646 w 1428"/>
              <a:gd name="T29" fmla="*/ 2147483646 h 1218"/>
              <a:gd name="T30" fmla="*/ 2147483646 w 1428"/>
              <a:gd name="T31" fmla="*/ 2147483646 h 1218"/>
              <a:gd name="T32" fmla="*/ 2147483646 w 1428"/>
              <a:gd name="T33" fmla="*/ 2147483646 h 1218"/>
              <a:gd name="T34" fmla="*/ 2147483646 w 1428"/>
              <a:gd name="T35" fmla="*/ 2147483646 h 1218"/>
              <a:gd name="T36" fmla="*/ 2147483646 w 1428"/>
              <a:gd name="T37" fmla="*/ 2147483646 h 1218"/>
              <a:gd name="T38" fmla="*/ 2147483646 w 1428"/>
              <a:gd name="T39" fmla="*/ 2147483646 h 1218"/>
              <a:gd name="T40" fmla="*/ 2147483646 w 1428"/>
              <a:gd name="T41" fmla="*/ 2147483646 h 1218"/>
              <a:gd name="T42" fmla="*/ 2147483646 w 1428"/>
              <a:gd name="T43" fmla="*/ 2147483646 h 1218"/>
              <a:gd name="T44" fmla="*/ 0 w 1428"/>
              <a:gd name="T45" fmla="*/ 2147483646 h 1218"/>
              <a:gd name="T46" fmla="*/ 2147483646 w 1428"/>
              <a:gd name="T47" fmla="*/ 2147483646 h 1218"/>
              <a:gd name="T48" fmla="*/ 2147483646 w 1428"/>
              <a:gd name="T49" fmla="*/ 2147483646 h 1218"/>
              <a:gd name="T50" fmla="*/ 2147483646 w 1428"/>
              <a:gd name="T51" fmla="*/ 2147483646 h 1218"/>
              <a:gd name="T52" fmla="*/ 2147483646 w 1428"/>
              <a:gd name="T53" fmla="*/ 2147483646 h 1218"/>
              <a:gd name="T54" fmla="*/ 2147483646 w 1428"/>
              <a:gd name="T55" fmla="*/ 2147483646 h 1218"/>
              <a:gd name="T56" fmla="*/ 2147483646 w 1428"/>
              <a:gd name="T57" fmla="*/ 2147483646 h 1218"/>
              <a:gd name="T58" fmla="*/ 2147483646 w 1428"/>
              <a:gd name="T59" fmla="*/ 2147483646 h 1218"/>
              <a:gd name="T60" fmla="*/ 2147483646 w 1428"/>
              <a:gd name="T61" fmla="*/ 2147483646 h 1218"/>
              <a:gd name="T62" fmla="*/ 2147483646 w 1428"/>
              <a:gd name="T63" fmla="*/ 2147483646 h 1218"/>
              <a:gd name="T64" fmla="*/ 2147483646 w 1428"/>
              <a:gd name="T65" fmla="*/ 2147483646 h 1218"/>
              <a:gd name="T66" fmla="*/ 2147483646 w 1428"/>
              <a:gd name="T67" fmla="*/ 2147483646 h 1218"/>
              <a:gd name="T68" fmla="*/ 2147483646 w 1428"/>
              <a:gd name="T69" fmla="*/ 2147483646 h 1218"/>
              <a:gd name="T70" fmla="*/ 2147483646 w 1428"/>
              <a:gd name="T71" fmla="*/ 2147483646 h 1218"/>
              <a:gd name="T72" fmla="*/ 2147483646 w 1428"/>
              <a:gd name="T73" fmla="*/ 2147483646 h 1218"/>
              <a:gd name="T74" fmla="*/ 2147483646 w 1428"/>
              <a:gd name="T75" fmla="*/ 2147483646 h 1218"/>
              <a:gd name="T76" fmla="*/ 2147483646 w 1428"/>
              <a:gd name="T77" fmla="*/ 2147483646 h 1218"/>
              <a:gd name="T78" fmla="*/ 2147483646 w 1428"/>
              <a:gd name="T79" fmla="*/ 2147483646 h 1218"/>
              <a:gd name="T80" fmla="*/ 2147483646 w 1428"/>
              <a:gd name="T81" fmla="*/ 2147483646 h 1218"/>
              <a:gd name="T82" fmla="*/ 2147483646 w 1428"/>
              <a:gd name="T83" fmla="*/ 2147483646 h 1218"/>
              <a:gd name="T84" fmla="*/ 2147483646 w 1428"/>
              <a:gd name="T85" fmla="*/ 2147483646 h 1218"/>
              <a:gd name="T86" fmla="*/ 2147483646 w 1428"/>
              <a:gd name="T87" fmla="*/ 2147483646 h 1218"/>
              <a:gd name="T88" fmla="*/ 2147483646 w 1428"/>
              <a:gd name="T89" fmla="*/ 2147483646 h 1218"/>
              <a:gd name="T90" fmla="*/ 2147483646 w 1428"/>
              <a:gd name="T91" fmla="*/ 2147483646 h 1218"/>
              <a:gd name="T92" fmla="*/ 2147483646 w 1428"/>
              <a:gd name="T93" fmla="*/ 2147483646 h 1218"/>
              <a:gd name="T94" fmla="*/ 2147483646 w 1428"/>
              <a:gd name="T95" fmla="*/ 2147483646 h 1218"/>
              <a:gd name="T96" fmla="*/ 2147483646 w 1428"/>
              <a:gd name="T97" fmla="*/ 2147483646 h 1218"/>
              <a:gd name="T98" fmla="*/ 2147483646 w 1428"/>
              <a:gd name="T99" fmla="*/ 2147483646 h 1218"/>
              <a:gd name="T100" fmla="*/ 2147483646 w 1428"/>
              <a:gd name="T101" fmla="*/ 2147483646 h 1218"/>
              <a:gd name="T102" fmla="*/ 2147483646 w 1428"/>
              <a:gd name="T103" fmla="*/ 2147483646 h 1218"/>
              <a:gd name="T104" fmla="*/ 2147483646 w 1428"/>
              <a:gd name="T105" fmla="*/ 2147483646 h 1218"/>
              <a:gd name="T106" fmla="*/ 2147483646 w 1428"/>
              <a:gd name="T107" fmla="*/ 2147483646 h 1218"/>
              <a:gd name="T108" fmla="*/ 2147483646 w 1428"/>
              <a:gd name="T109" fmla="*/ 2147483646 h 1218"/>
              <a:gd name="T110" fmla="*/ 2147483646 w 1428"/>
              <a:gd name="T111" fmla="*/ 2147483646 h 1218"/>
              <a:gd name="T112" fmla="*/ 2147483646 w 1428"/>
              <a:gd name="T113" fmla="*/ 2147483646 h 1218"/>
              <a:gd name="T114" fmla="*/ 2147483646 w 1428"/>
              <a:gd name="T115" fmla="*/ 2147483646 h 1218"/>
              <a:gd name="T116" fmla="*/ 2147483646 w 1428"/>
              <a:gd name="T117" fmla="*/ 2147483646 h 12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428" h="1218">
                <a:moveTo>
                  <a:pt x="1398" y="128"/>
                </a:moveTo>
                <a:lnTo>
                  <a:pt x="1394" y="112"/>
                </a:lnTo>
                <a:lnTo>
                  <a:pt x="1378" y="86"/>
                </a:lnTo>
                <a:lnTo>
                  <a:pt x="1366" y="80"/>
                </a:lnTo>
                <a:lnTo>
                  <a:pt x="1354" y="86"/>
                </a:lnTo>
                <a:lnTo>
                  <a:pt x="1348" y="100"/>
                </a:lnTo>
                <a:lnTo>
                  <a:pt x="1346" y="102"/>
                </a:lnTo>
                <a:lnTo>
                  <a:pt x="1344" y="102"/>
                </a:lnTo>
                <a:lnTo>
                  <a:pt x="1322" y="106"/>
                </a:lnTo>
                <a:lnTo>
                  <a:pt x="1318" y="108"/>
                </a:lnTo>
                <a:lnTo>
                  <a:pt x="1316" y="112"/>
                </a:lnTo>
                <a:lnTo>
                  <a:pt x="1310" y="116"/>
                </a:lnTo>
                <a:lnTo>
                  <a:pt x="1298" y="126"/>
                </a:lnTo>
                <a:lnTo>
                  <a:pt x="1296" y="128"/>
                </a:lnTo>
                <a:lnTo>
                  <a:pt x="1286" y="130"/>
                </a:lnTo>
                <a:lnTo>
                  <a:pt x="1276" y="126"/>
                </a:lnTo>
                <a:lnTo>
                  <a:pt x="1264" y="118"/>
                </a:lnTo>
                <a:lnTo>
                  <a:pt x="1262" y="116"/>
                </a:lnTo>
                <a:lnTo>
                  <a:pt x="1244" y="96"/>
                </a:lnTo>
                <a:lnTo>
                  <a:pt x="1240" y="90"/>
                </a:lnTo>
                <a:lnTo>
                  <a:pt x="1238" y="84"/>
                </a:lnTo>
                <a:lnTo>
                  <a:pt x="1238" y="62"/>
                </a:lnTo>
                <a:lnTo>
                  <a:pt x="1238" y="60"/>
                </a:lnTo>
                <a:lnTo>
                  <a:pt x="1242" y="56"/>
                </a:lnTo>
                <a:lnTo>
                  <a:pt x="1218" y="48"/>
                </a:lnTo>
                <a:lnTo>
                  <a:pt x="1218" y="56"/>
                </a:lnTo>
                <a:lnTo>
                  <a:pt x="1216" y="60"/>
                </a:lnTo>
                <a:lnTo>
                  <a:pt x="1210" y="64"/>
                </a:lnTo>
                <a:lnTo>
                  <a:pt x="1202" y="68"/>
                </a:lnTo>
                <a:lnTo>
                  <a:pt x="1200" y="68"/>
                </a:lnTo>
                <a:lnTo>
                  <a:pt x="1200" y="66"/>
                </a:lnTo>
                <a:lnTo>
                  <a:pt x="1188" y="64"/>
                </a:lnTo>
                <a:lnTo>
                  <a:pt x="1190" y="72"/>
                </a:lnTo>
                <a:lnTo>
                  <a:pt x="1170" y="60"/>
                </a:lnTo>
                <a:lnTo>
                  <a:pt x="1168" y="60"/>
                </a:lnTo>
                <a:lnTo>
                  <a:pt x="1168" y="58"/>
                </a:lnTo>
                <a:lnTo>
                  <a:pt x="1164" y="46"/>
                </a:lnTo>
                <a:lnTo>
                  <a:pt x="1162" y="32"/>
                </a:lnTo>
                <a:lnTo>
                  <a:pt x="1164" y="22"/>
                </a:lnTo>
                <a:lnTo>
                  <a:pt x="1166" y="16"/>
                </a:lnTo>
                <a:lnTo>
                  <a:pt x="1172" y="6"/>
                </a:lnTo>
                <a:lnTo>
                  <a:pt x="1170" y="0"/>
                </a:lnTo>
                <a:lnTo>
                  <a:pt x="1150" y="2"/>
                </a:lnTo>
                <a:lnTo>
                  <a:pt x="1142" y="4"/>
                </a:lnTo>
                <a:lnTo>
                  <a:pt x="1136" y="8"/>
                </a:lnTo>
                <a:lnTo>
                  <a:pt x="1132" y="14"/>
                </a:lnTo>
                <a:lnTo>
                  <a:pt x="1128" y="22"/>
                </a:lnTo>
                <a:lnTo>
                  <a:pt x="1116" y="40"/>
                </a:lnTo>
                <a:lnTo>
                  <a:pt x="1128" y="40"/>
                </a:lnTo>
                <a:lnTo>
                  <a:pt x="1130" y="40"/>
                </a:lnTo>
                <a:lnTo>
                  <a:pt x="1140" y="44"/>
                </a:lnTo>
                <a:lnTo>
                  <a:pt x="1142" y="44"/>
                </a:lnTo>
                <a:lnTo>
                  <a:pt x="1142" y="46"/>
                </a:lnTo>
                <a:lnTo>
                  <a:pt x="1142" y="48"/>
                </a:lnTo>
                <a:lnTo>
                  <a:pt x="1144" y="64"/>
                </a:lnTo>
                <a:lnTo>
                  <a:pt x="1150" y="80"/>
                </a:lnTo>
                <a:lnTo>
                  <a:pt x="1150" y="82"/>
                </a:lnTo>
                <a:lnTo>
                  <a:pt x="1150" y="84"/>
                </a:lnTo>
                <a:lnTo>
                  <a:pt x="1122" y="136"/>
                </a:lnTo>
                <a:lnTo>
                  <a:pt x="1120" y="142"/>
                </a:lnTo>
                <a:lnTo>
                  <a:pt x="1118" y="154"/>
                </a:lnTo>
                <a:lnTo>
                  <a:pt x="1114" y="190"/>
                </a:lnTo>
                <a:lnTo>
                  <a:pt x="1114" y="192"/>
                </a:lnTo>
                <a:lnTo>
                  <a:pt x="1104" y="212"/>
                </a:lnTo>
                <a:lnTo>
                  <a:pt x="1110" y="220"/>
                </a:lnTo>
                <a:lnTo>
                  <a:pt x="1110" y="222"/>
                </a:lnTo>
                <a:lnTo>
                  <a:pt x="1110" y="236"/>
                </a:lnTo>
                <a:lnTo>
                  <a:pt x="1110" y="242"/>
                </a:lnTo>
                <a:lnTo>
                  <a:pt x="1108" y="244"/>
                </a:lnTo>
                <a:lnTo>
                  <a:pt x="1106" y="244"/>
                </a:lnTo>
                <a:lnTo>
                  <a:pt x="1098" y="250"/>
                </a:lnTo>
                <a:lnTo>
                  <a:pt x="1088" y="262"/>
                </a:lnTo>
                <a:lnTo>
                  <a:pt x="1052" y="302"/>
                </a:lnTo>
                <a:lnTo>
                  <a:pt x="1050" y="304"/>
                </a:lnTo>
                <a:lnTo>
                  <a:pt x="1048" y="304"/>
                </a:lnTo>
                <a:lnTo>
                  <a:pt x="1046" y="302"/>
                </a:lnTo>
                <a:lnTo>
                  <a:pt x="1030" y="292"/>
                </a:lnTo>
                <a:lnTo>
                  <a:pt x="1020" y="282"/>
                </a:lnTo>
                <a:lnTo>
                  <a:pt x="1014" y="280"/>
                </a:lnTo>
                <a:lnTo>
                  <a:pt x="1008" y="278"/>
                </a:lnTo>
                <a:lnTo>
                  <a:pt x="982" y="276"/>
                </a:lnTo>
                <a:lnTo>
                  <a:pt x="982" y="314"/>
                </a:lnTo>
                <a:lnTo>
                  <a:pt x="966" y="384"/>
                </a:lnTo>
                <a:lnTo>
                  <a:pt x="964" y="392"/>
                </a:lnTo>
                <a:lnTo>
                  <a:pt x="964" y="402"/>
                </a:lnTo>
                <a:lnTo>
                  <a:pt x="962" y="432"/>
                </a:lnTo>
                <a:lnTo>
                  <a:pt x="968" y="440"/>
                </a:lnTo>
                <a:lnTo>
                  <a:pt x="974" y="430"/>
                </a:lnTo>
                <a:lnTo>
                  <a:pt x="974" y="428"/>
                </a:lnTo>
                <a:lnTo>
                  <a:pt x="994" y="420"/>
                </a:lnTo>
                <a:lnTo>
                  <a:pt x="1044" y="428"/>
                </a:lnTo>
                <a:lnTo>
                  <a:pt x="1050" y="420"/>
                </a:lnTo>
                <a:lnTo>
                  <a:pt x="1058" y="408"/>
                </a:lnTo>
                <a:lnTo>
                  <a:pt x="1060" y="406"/>
                </a:lnTo>
                <a:lnTo>
                  <a:pt x="1080" y="402"/>
                </a:lnTo>
                <a:lnTo>
                  <a:pt x="1106" y="400"/>
                </a:lnTo>
                <a:lnTo>
                  <a:pt x="1112" y="404"/>
                </a:lnTo>
                <a:lnTo>
                  <a:pt x="1120" y="410"/>
                </a:lnTo>
                <a:lnTo>
                  <a:pt x="1136" y="428"/>
                </a:lnTo>
                <a:lnTo>
                  <a:pt x="1158" y="440"/>
                </a:lnTo>
                <a:lnTo>
                  <a:pt x="1174" y="452"/>
                </a:lnTo>
                <a:lnTo>
                  <a:pt x="1184" y="462"/>
                </a:lnTo>
                <a:lnTo>
                  <a:pt x="1190" y="472"/>
                </a:lnTo>
                <a:lnTo>
                  <a:pt x="1192" y="480"/>
                </a:lnTo>
                <a:lnTo>
                  <a:pt x="1190" y="488"/>
                </a:lnTo>
                <a:lnTo>
                  <a:pt x="1186" y="492"/>
                </a:lnTo>
                <a:lnTo>
                  <a:pt x="1184" y="496"/>
                </a:lnTo>
                <a:lnTo>
                  <a:pt x="1174" y="498"/>
                </a:lnTo>
                <a:lnTo>
                  <a:pt x="1172" y="498"/>
                </a:lnTo>
                <a:lnTo>
                  <a:pt x="1126" y="498"/>
                </a:lnTo>
                <a:lnTo>
                  <a:pt x="1112" y="498"/>
                </a:lnTo>
                <a:lnTo>
                  <a:pt x="1102" y="500"/>
                </a:lnTo>
                <a:lnTo>
                  <a:pt x="1084" y="512"/>
                </a:lnTo>
                <a:lnTo>
                  <a:pt x="1054" y="532"/>
                </a:lnTo>
                <a:lnTo>
                  <a:pt x="1042" y="536"/>
                </a:lnTo>
                <a:lnTo>
                  <a:pt x="1034" y="538"/>
                </a:lnTo>
                <a:lnTo>
                  <a:pt x="1018" y="540"/>
                </a:lnTo>
                <a:lnTo>
                  <a:pt x="1010" y="580"/>
                </a:lnTo>
                <a:lnTo>
                  <a:pt x="1004" y="596"/>
                </a:lnTo>
                <a:lnTo>
                  <a:pt x="1000" y="602"/>
                </a:lnTo>
                <a:lnTo>
                  <a:pt x="996" y="606"/>
                </a:lnTo>
                <a:lnTo>
                  <a:pt x="990" y="610"/>
                </a:lnTo>
                <a:lnTo>
                  <a:pt x="984" y="614"/>
                </a:lnTo>
                <a:lnTo>
                  <a:pt x="966" y="620"/>
                </a:lnTo>
                <a:lnTo>
                  <a:pt x="956" y="622"/>
                </a:lnTo>
                <a:lnTo>
                  <a:pt x="946" y="626"/>
                </a:lnTo>
                <a:lnTo>
                  <a:pt x="926" y="634"/>
                </a:lnTo>
                <a:lnTo>
                  <a:pt x="914" y="664"/>
                </a:lnTo>
                <a:lnTo>
                  <a:pt x="912" y="664"/>
                </a:lnTo>
                <a:lnTo>
                  <a:pt x="910" y="664"/>
                </a:lnTo>
                <a:lnTo>
                  <a:pt x="874" y="680"/>
                </a:lnTo>
                <a:lnTo>
                  <a:pt x="872" y="680"/>
                </a:lnTo>
                <a:lnTo>
                  <a:pt x="854" y="676"/>
                </a:lnTo>
                <a:lnTo>
                  <a:pt x="834" y="670"/>
                </a:lnTo>
                <a:lnTo>
                  <a:pt x="820" y="664"/>
                </a:lnTo>
                <a:lnTo>
                  <a:pt x="814" y="662"/>
                </a:lnTo>
                <a:lnTo>
                  <a:pt x="806" y="660"/>
                </a:lnTo>
                <a:lnTo>
                  <a:pt x="798" y="660"/>
                </a:lnTo>
                <a:lnTo>
                  <a:pt x="790" y="662"/>
                </a:lnTo>
                <a:lnTo>
                  <a:pt x="784" y="672"/>
                </a:lnTo>
                <a:lnTo>
                  <a:pt x="778" y="684"/>
                </a:lnTo>
                <a:lnTo>
                  <a:pt x="776" y="698"/>
                </a:lnTo>
                <a:lnTo>
                  <a:pt x="776" y="710"/>
                </a:lnTo>
                <a:lnTo>
                  <a:pt x="778" y="722"/>
                </a:lnTo>
                <a:lnTo>
                  <a:pt x="782" y="728"/>
                </a:lnTo>
                <a:lnTo>
                  <a:pt x="786" y="728"/>
                </a:lnTo>
                <a:lnTo>
                  <a:pt x="794" y="724"/>
                </a:lnTo>
                <a:lnTo>
                  <a:pt x="794" y="748"/>
                </a:lnTo>
                <a:lnTo>
                  <a:pt x="794" y="756"/>
                </a:lnTo>
                <a:lnTo>
                  <a:pt x="792" y="760"/>
                </a:lnTo>
                <a:lnTo>
                  <a:pt x="790" y="764"/>
                </a:lnTo>
                <a:lnTo>
                  <a:pt x="786" y="768"/>
                </a:lnTo>
                <a:lnTo>
                  <a:pt x="776" y="774"/>
                </a:lnTo>
                <a:lnTo>
                  <a:pt x="764" y="778"/>
                </a:lnTo>
                <a:lnTo>
                  <a:pt x="758" y="780"/>
                </a:lnTo>
                <a:lnTo>
                  <a:pt x="750" y="786"/>
                </a:lnTo>
                <a:lnTo>
                  <a:pt x="738" y="798"/>
                </a:lnTo>
                <a:lnTo>
                  <a:pt x="724" y="818"/>
                </a:lnTo>
                <a:lnTo>
                  <a:pt x="708" y="844"/>
                </a:lnTo>
                <a:lnTo>
                  <a:pt x="706" y="844"/>
                </a:lnTo>
                <a:lnTo>
                  <a:pt x="682" y="860"/>
                </a:lnTo>
                <a:lnTo>
                  <a:pt x="688" y="860"/>
                </a:lnTo>
                <a:lnTo>
                  <a:pt x="688" y="862"/>
                </a:lnTo>
                <a:lnTo>
                  <a:pt x="688" y="864"/>
                </a:lnTo>
                <a:lnTo>
                  <a:pt x="686" y="868"/>
                </a:lnTo>
                <a:lnTo>
                  <a:pt x="678" y="868"/>
                </a:lnTo>
                <a:lnTo>
                  <a:pt x="610" y="868"/>
                </a:lnTo>
                <a:lnTo>
                  <a:pt x="584" y="868"/>
                </a:lnTo>
                <a:lnTo>
                  <a:pt x="558" y="870"/>
                </a:lnTo>
                <a:lnTo>
                  <a:pt x="532" y="874"/>
                </a:lnTo>
                <a:lnTo>
                  <a:pt x="510" y="882"/>
                </a:lnTo>
                <a:lnTo>
                  <a:pt x="488" y="890"/>
                </a:lnTo>
                <a:lnTo>
                  <a:pt x="468" y="900"/>
                </a:lnTo>
                <a:lnTo>
                  <a:pt x="450" y="914"/>
                </a:lnTo>
                <a:lnTo>
                  <a:pt x="434" y="928"/>
                </a:lnTo>
                <a:lnTo>
                  <a:pt x="432" y="930"/>
                </a:lnTo>
                <a:lnTo>
                  <a:pt x="430" y="930"/>
                </a:lnTo>
                <a:lnTo>
                  <a:pt x="402" y="934"/>
                </a:lnTo>
                <a:lnTo>
                  <a:pt x="400" y="934"/>
                </a:lnTo>
                <a:lnTo>
                  <a:pt x="398" y="934"/>
                </a:lnTo>
                <a:lnTo>
                  <a:pt x="390" y="916"/>
                </a:lnTo>
                <a:lnTo>
                  <a:pt x="362" y="922"/>
                </a:lnTo>
                <a:lnTo>
                  <a:pt x="350" y="922"/>
                </a:lnTo>
                <a:lnTo>
                  <a:pt x="336" y="920"/>
                </a:lnTo>
                <a:lnTo>
                  <a:pt x="320" y="916"/>
                </a:lnTo>
                <a:lnTo>
                  <a:pt x="304" y="908"/>
                </a:lnTo>
                <a:lnTo>
                  <a:pt x="290" y="900"/>
                </a:lnTo>
                <a:lnTo>
                  <a:pt x="274" y="892"/>
                </a:lnTo>
                <a:lnTo>
                  <a:pt x="246" y="872"/>
                </a:lnTo>
                <a:lnTo>
                  <a:pt x="238" y="866"/>
                </a:lnTo>
                <a:lnTo>
                  <a:pt x="226" y="860"/>
                </a:lnTo>
                <a:lnTo>
                  <a:pt x="214" y="856"/>
                </a:lnTo>
                <a:lnTo>
                  <a:pt x="202" y="854"/>
                </a:lnTo>
                <a:lnTo>
                  <a:pt x="176" y="852"/>
                </a:lnTo>
                <a:lnTo>
                  <a:pt x="148" y="856"/>
                </a:lnTo>
                <a:lnTo>
                  <a:pt x="116" y="858"/>
                </a:lnTo>
                <a:lnTo>
                  <a:pt x="86" y="856"/>
                </a:lnTo>
                <a:lnTo>
                  <a:pt x="68" y="854"/>
                </a:lnTo>
                <a:lnTo>
                  <a:pt x="48" y="852"/>
                </a:lnTo>
                <a:lnTo>
                  <a:pt x="2" y="838"/>
                </a:lnTo>
                <a:lnTo>
                  <a:pt x="0" y="844"/>
                </a:lnTo>
                <a:lnTo>
                  <a:pt x="2" y="844"/>
                </a:lnTo>
                <a:lnTo>
                  <a:pt x="2" y="852"/>
                </a:lnTo>
                <a:lnTo>
                  <a:pt x="10" y="868"/>
                </a:lnTo>
                <a:lnTo>
                  <a:pt x="26" y="888"/>
                </a:lnTo>
                <a:lnTo>
                  <a:pt x="28" y="892"/>
                </a:lnTo>
                <a:lnTo>
                  <a:pt x="24" y="906"/>
                </a:lnTo>
                <a:lnTo>
                  <a:pt x="24" y="908"/>
                </a:lnTo>
                <a:lnTo>
                  <a:pt x="14" y="920"/>
                </a:lnTo>
                <a:lnTo>
                  <a:pt x="24" y="930"/>
                </a:lnTo>
                <a:lnTo>
                  <a:pt x="30" y="936"/>
                </a:lnTo>
                <a:lnTo>
                  <a:pt x="30" y="940"/>
                </a:lnTo>
                <a:lnTo>
                  <a:pt x="34" y="956"/>
                </a:lnTo>
                <a:lnTo>
                  <a:pt x="46" y="968"/>
                </a:lnTo>
                <a:lnTo>
                  <a:pt x="46" y="970"/>
                </a:lnTo>
                <a:lnTo>
                  <a:pt x="46" y="980"/>
                </a:lnTo>
                <a:lnTo>
                  <a:pt x="46" y="988"/>
                </a:lnTo>
                <a:lnTo>
                  <a:pt x="54" y="994"/>
                </a:lnTo>
                <a:lnTo>
                  <a:pt x="58" y="992"/>
                </a:lnTo>
                <a:lnTo>
                  <a:pt x="60" y="990"/>
                </a:lnTo>
                <a:lnTo>
                  <a:pt x="64" y="982"/>
                </a:lnTo>
                <a:lnTo>
                  <a:pt x="72" y="980"/>
                </a:lnTo>
                <a:lnTo>
                  <a:pt x="78" y="976"/>
                </a:lnTo>
                <a:lnTo>
                  <a:pt x="120" y="972"/>
                </a:lnTo>
                <a:lnTo>
                  <a:pt x="138" y="966"/>
                </a:lnTo>
                <a:lnTo>
                  <a:pt x="142" y="964"/>
                </a:lnTo>
                <a:lnTo>
                  <a:pt x="150" y="984"/>
                </a:lnTo>
                <a:lnTo>
                  <a:pt x="150" y="990"/>
                </a:lnTo>
                <a:lnTo>
                  <a:pt x="148" y="996"/>
                </a:lnTo>
                <a:lnTo>
                  <a:pt x="126" y="1028"/>
                </a:lnTo>
                <a:lnTo>
                  <a:pt x="126" y="1034"/>
                </a:lnTo>
                <a:lnTo>
                  <a:pt x="138" y="1044"/>
                </a:lnTo>
                <a:lnTo>
                  <a:pt x="148" y="1052"/>
                </a:lnTo>
                <a:lnTo>
                  <a:pt x="156" y="1060"/>
                </a:lnTo>
                <a:lnTo>
                  <a:pt x="162" y="1064"/>
                </a:lnTo>
                <a:lnTo>
                  <a:pt x="170" y="1068"/>
                </a:lnTo>
                <a:lnTo>
                  <a:pt x="178" y="1076"/>
                </a:lnTo>
                <a:lnTo>
                  <a:pt x="178" y="1078"/>
                </a:lnTo>
                <a:lnTo>
                  <a:pt x="186" y="1082"/>
                </a:lnTo>
                <a:lnTo>
                  <a:pt x="190" y="1082"/>
                </a:lnTo>
                <a:lnTo>
                  <a:pt x="192" y="1092"/>
                </a:lnTo>
                <a:lnTo>
                  <a:pt x="194" y="1100"/>
                </a:lnTo>
                <a:lnTo>
                  <a:pt x="196" y="1112"/>
                </a:lnTo>
                <a:lnTo>
                  <a:pt x="216" y="1116"/>
                </a:lnTo>
                <a:lnTo>
                  <a:pt x="218" y="1116"/>
                </a:lnTo>
                <a:lnTo>
                  <a:pt x="218" y="1118"/>
                </a:lnTo>
                <a:lnTo>
                  <a:pt x="220" y="1120"/>
                </a:lnTo>
                <a:lnTo>
                  <a:pt x="226" y="1130"/>
                </a:lnTo>
                <a:lnTo>
                  <a:pt x="242" y="1136"/>
                </a:lnTo>
                <a:lnTo>
                  <a:pt x="252" y="1130"/>
                </a:lnTo>
                <a:lnTo>
                  <a:pt x="250" y="1124"/>
                </a:lnTo>
                <a:lnTo>
                  <a:pt x="240" y="1114"/>
                </a:lnTo>
                <a:lnTo>
                  <a:pt x="242" y="1112"/>
                </a:lnTo>
                <a:lnTo>
                  <a:pt x="250" y="1094"/>
                </a:lnTo>
                <a:lnTo>
                  <a:pt x="270" y="1094"/>
                </a:lnTo>
                <a:lnTo>
                  <a:pt x="270" y="1096"/>
                </a:lnTo>
                <a:lnTo>
                  <a:pt x="298" y="1104"/>
                </a:lnTo>
                <a:lnTo>
                  <a:pt x="314" y="1102"/>
                </a:lnTo>
                <a:lnTo>
                  <a:pt x="326" y="1092"/>
                </a:lnTo>
                <a:lnTo>
                  <a:pt x="334" y="1080"/>
                </a:lnTo>
                <a:lnTo>
                  <a:pt x="342" y="1074"/>
                </a:lnTo>
                <a:lnTo>
                  <a:pt x="348" y="1070"/>
                </a:lnTo>
                <a:lnTo>
                  <a:pt x="354" y="1072"/>
                </a:lnTo>
                <a:lnTo>
                  <a:pt x="360" y="1070"/>
                </a:lnTo>
                <a:lnTo>
                  <a:pt x="368" y="1072"/>
                </a:lnTo>
                <a:lnTo>
                  <a:pt x="374" y="1072"/>
                </a:lnTo>
                <a:lnTo>
                  <a:pt x="374" y="1076"/>
                </a:lnTo>
                <a:lnTo>
                  <a:pt x="378" y="1084"/>
                </a:lnTo>
                <a:lnTo>
                  <a:pt x="382" y="1096"/>
                </a:lnTo>
                <a:lnTo>
                  <a:pt x="386" y="1108"/>
                </a:lnTo>
                <a:lnTo>
                  <a:pt x="386" y="1110"/>
                </a:lnTo>
                <a:lnTo>
                  <a:pt x="382" y="1124"/>
                </a:lnTo>
                <a:lnTo>
                  <a:pt x="368" y="1140"/>
                </a:lnTo>
                <a:lnTo>
                  <a:pt x="366" y="1142"/>
                </a:lnTo>
                <a:lnTo>
                  <a:pt x="338" y="1154"/>
                </a:lnTo>
                <a:lnTo>
                  <a:pt x="334" y="1162"/>
                </a:lnTo>
                <a:lnTo>
                  <a:pt x="330" y="1186"/>
                </a:lnTo>
                <a:lnTo>
                  <a:pt x="332" y="1196"/>
                </a:lnTo>
                <a:lnTo>
                  <a:pt x="340" y="1208"/>
                </a:lnTo>
                <a:lnTo>
                  <a:pt x="342" y="1212"/>
                </a:lnTo>
                <a:lnTo>
                  <a:pt x="352" y="1218"/>
                </a:lnTo>
                <a:lnTo>
                  <a:pt x="386" y="1218"/>
                </a:lnTo>
                <a:lnTo>
                  <a:pt x="414" y="1214"/>
                </a:lnTo>
                <a:lnTo>
                  <a:pt x="418" y="1210"/>
                </a:lnTo>
                <a:lnTo>
                  <a:pt x="424" y="1204"/>
                </a:lnTo>
                <a:lnTo>
                  <a:pt x="428" y="1204"/>
                </a:lnTo>
                <a:lnTo>
                  <a:pt x="448" y="1206"/>
                </a:lnTo>
                <a:lnTo>
                  <a:pt x="450" y="1204"/>
                </a:lnTo>
                <a:lnTo>
                  <a:pt x="448" y="1196"/>
                </a:lnTo>
                <a:lnTo>
                  <a:pt x="450" y="1188"/>
                </a:lnTo>
                <a:lnTo>
                  <a:pt x="458" y="1174"/>
                </a:lnTo>
                <a:lnTo>
                  <a:pt x="458" y="1148"/>
                </a:lnTo>
                <a:lnTo>
                  <a:pt x="474" y="1106"/>
                </a:lnTo>
                <a:lnTo>
                  <a:pt x="474" y="1104"/>
                </a:lnTo>
                <a:lnTo>
                  <a:pt x="500" y="1084"/>
                </a:lnTo>
                <a:lnTo>
                  <a:pt x="502" y="1082"/>
                </a:lnTo>
                <a:lnTo>
                  <a:pt x="522" y="1092"/>
                </a:lnTo>
                <a:lnTo>
                  <a:pt x="536" y="1102"/>
                </a:lnTo>
                <a:lnTo>
                  <a:pt x="538" y="1108"/>
                </a:lnTo>
                <a:lnTo>
                  <a:pt x="540" y="1110"/>
                </a:lnTo>
                <a:lnTo>
                  <a:pt x="538" y="1128"/>
                </a:lnTo>
                <a:lnTo>
                  <a:pt x="530" y="1140"/>
                </a:lnTo>
                <a:lnTo>
                  <a:pt x="526" y="1156"/>
                </a:lnTo>
                <a:lnTo>
                  <a:pt x="526" y="1172"/>
                </a:lnTo>
                <a:lnTo>
                  <a:pt x="530" y="1180"/>
                </a:lnTo>
                <a:lnTo>
                  <a:pt x="538" y="1180"/>
                </a:lnTo>
                <a:lnTo>
                  <a:pt x="540" y="1180"/>
                </a:lnTo>
                <a:lnTo>
                  <a:pt x="552" y="1180"/>
                </a:lnTo>
                <a:lnTo>
                  <a:pt x="556" y="1182"/>
                </a:lnTo>
                <a:lnTo>
                  <a:pt x="560" y="1186"/>
                </a:lnTo>
                <a:lnTo>
                  <a:pt x="566" y="1196"/>
                </a:lnTo>
                <a:lnTo>
                  <a:pt x="572" y="1200"/>
                </a:lnTo>
                <a:lnTo>
                  <a:pt x="574" y="1200"/>
                </a:lnTo>
                <a:lnTo>
                  <a:pt x="602" y="1212"/>
                </a:lnTo>
                <a:lnTo>
                  <a:pt x="614" y="1216"/>
                </a:lnTo>
                <a:lnTo>
                  <a:pt x="630" y="1214"/>
                </a:lnTo>
                <a:lnTo>
                  <a:pt x="638" y="1204"/>
                </a:lnTo>
                <a:lnTo>
                  <a:pt x="646" y="1164"/>
                </a:lnTo>
                <a:lnTo>
                  <a:pt x="648" y="1144"/>
                </a:lnTo>
                <a:lnTo>
                  <a:pt x="648" y="1142"/>
                </a:lnTo>
                <a:lnTo>
                  <a:pt x="650" y="1140"/>
                </a:lnTo>
                <a:lnTo>
                  <a:pt x="666" y="1128"/>
                </a:lnTo>
                <a:lnTo>
                  <a:pt x="674" y="1116"/>
                </a:lnTo>
                <a:lnTo>
                  <a:pt x="690" y="1108"/>
                </a:lnTo>
                <a:lnTo>
                  <a:pt x="700" y="1102"/>
                </a:lnTo>
                <a:lnTo>
                  <a:pt x="712" y="1098"/>
                </a:lnTo>
                <a:lnTo>
                  <a:pt x="706" y="1074"/>
                </a:lnTo>
                <a:lnTo>
                  <a:pt x="734" y="1076"/>
                </a:lnTo>
                <a:lnTo>
                  <a:pt x="734" y="1078"/>
                </a:lnTo>
                <a:lnTo>
                  <a:pt x="748" y="1084"/>
                </a:lnTo>
                <a:lnTo>
                  <a:pt x="748" y="1082"/>
                </a:lnTo>
                <a:lnTo>
                  <a:pt x="752" y="1068"/>
                </a:lnTo>
                <a:lnTo>
                  <a:pt x="752" y="1064"/>
                </a:lnTo>
                <a:lnTo>
                  <a:pt x="754" y="1066"/>
                </a:lnTo>
                <a:lnTo>
                  <a:pt x="756" y="1066"/>
                </a:lnTo>
                <a:lnTo>
                  <a:pt x="768" y="1068"/>
                </a:lnTo>
                <a:lnTo>
                  <a:pt x="774" y="1068"/>
                </a:lnTo>
                <a:lnTo>
                  <a:pt x="786" y="1056"/>
                </a:lnTo>
                <a:lnTo>
                  <a:pt x="788" y="1056"/>
                </a:lnTo>
                <a:lnTo>
                  <a:pt x="788" y="1054"/>
                </a:lnTo>
                <a:lnTo>
                  <a:pt x="790" y="1054"/>
                </a:lnTo>
                <a:lnTo>
                  <a:pt x="806" y="1052"/>
                </a:lnTo>
                <a:lnTo>
                  <a:pt x="818" y="1038"/>
                </a:lnTo>
                <a:lnTo>
                  <a:pt x="826" y="1028"/>
                </a:lnTo>
                <a:lnTo>
                  <a:pt x="826" y="1016"/>
                </a:lnTo>
                <a:lnTo>
                  <a:pt x="828" y="1010"/>
                </a:lnTo>
                <a:lnTo>
                  <a:pt x="834" y="1004"/>
                </a:lnTo>
                <a:lnTo>
                  <a:pt x="836" y="1004"/>
                </a:lnTo>
                <a:lnTo>
                  <a:pt x="850" y="1006"/>
                </a:lnTo>
                <a:lnTo>
                  <a:pt x="858" y="1002"/>
                </a:lnTo>
                <a:lnTo>
                  <a:pt x="860" y="992"/>
                </a:lnTo>
                <a:lnTo>
                  <a:pt x="876" y="986"/>
                </a:lnTo>
                <a:lnTo>
                  <a:pt x="878" y="986"/>
                </a:lnTo>
                <a:lnTo>
                  <a:pt x="898" y="988"/>
                </a:lnTo>
                <a:lnTo>
                  <a:pt x="914" y="984"/>
                </a:lnTo>
                <a:lnTo>
                  <a:pt x="922" y="976"/>
                </a:lnTo>
                <a:lnTo>
                  <a:pt x="930" y="962"/>
                </a:lnTo>
                <a:lnTo>
                  <a:pt x="918" y="950"/>
                </a:lnTo>
                <a:lnTo>
                  <a:pt x="918" y="948"/>
                </a:lnTo>
                <a:lnTo>
                  <a:pt x="914" y="940"/>
                </a:lnTo>
                <a:lnTo>
                  <a:pt x="912" y="924"/>
                </a:lnTo>
                <a:lnTo>
                  <a:pt x="918" y="912"/>
                </a:lnTo>
                <a:lnTo>
                  <a:pt x="920" y="904"/>
                </a:lnTo>
                <a:lnTo>
                  <a:pt x="928" y="896"/>
                </a:lnTo>
                <a:lnTo>
                  <a:pt x="936" y="878"/>
                </a:lnTo>
                <a:lnTo>
                  <a:pt x="936" y="876"/>
                </a:lnTo>
                <a:lnTo>
                  <a:pt x="938" y="876"/>
                </a:lnTo>
                <a:lnTo>
                  <a:pt x="946" y="864"/>
                </a:lnTo>
                <a:lnTo>
                  <a:pt x="958" y="840"/>
                </a:lnTo>
                <a:lnTo>
                  <a:pt x="968" y="856"/>
                </a:lnTo>
                <a:lnTo>
                  <a:pt x="970" y="856"/>
                </a:lnTo>
                <a:lnTo>
                  <a:pt x="970" y="858"/>
                </a:lnTo>
                <a:lnTo>
                  <a:pt x="974" y="874"/>
                </a:lnTo>
                <a:lnTo>
                  <a:pt x="976" y="890"/>
                </a:lnTo>
                <a:lnTo>
                  <a:pt x="986" y="896"/>
                </a:lnTo>
                <a:lnTo>
                  <a:pt x="988" y="896"/>
                </a:lnTo>
                <a:lnTo>
                  <a:pt x="990" y="896"/>
                </a:lnTo>
                <a:lnTo>
                  <a:pt x="992" y="896"/>
                </a:lnTo>
                <a:lnTo>
                  <a:pt x="1002" y="880"/>
                </a:lnTo>
                <a:lnTo>
                  <a:pt x="1006" y="864"/>
                </a:lnTo>
                <a:lnTo>
                  <a:pt x="1010" y="864"/>
                </a:lnTo>
                <a:lnTo>
                  <a:pt x="1012" y="864"/>
                </a:lnTo>
                <a:lnTo>
                  <a:pt x="1034" y="872"/>
                </a:lnTo>
                <a:lnTo>
                  <a:pt x="1046" y="864"/>
                </a:lnTo>
                <a:lnTo>
                  <a:pt x="1048" y="864"/>
                </a:lnTo>
                <a:lnTo>
                  <a:pt x="1060" y="862"/>
                </a:lnTo>
                <a:lnTo>
                  <a:pt x="1068" y="848"/>
                </a:lnTo>
                <a:lnTo>
                  <a:pt x="1068" y="832"/>
                </a:lnTo>
                <a:lnTo>
                  <a:pt x="1074" y="806"/>
                </a:lnTo>
                <a:lnTo>
                  <a:pt x="1074" y="808"/>
                </a:lnTo>
                <a:lnTo>
                  <a:pt x="1078" y="808"/>
                </a:lnTo>
                <a:lnTo>
                  <a:pt x="1094" y="812"/>
                </a:lnTo>
                <a:lnTo>
                  <a:pt x="1102" y="796"/>
                </a:lnTo>
                <a:lnTo>
                  <a:pt x="1104" y="796"/>
                </a:lnTo>
                <a:lnTo>
                  <a:pt x="1106" y="796"/>
                </a:lnTo>
                <a:lnTo>
                  <a:pt x="1122" y="796"/>
                </a:lnTo>
                <a:lnTo>
                  <a:pt x="1124" y="796"/>
                </a:lnTo>
                <a:lnTo>
                  <a:pt x="1126" y="796"/>
                </a:lnTo>
                <a:lnTo>
                  <a:pt x="1134" y="808"/>
                </a:lnTo>
                <a:lnTo>
                  <a:pt x="1134" y="810"/>
                </a:lnTo>
                <a:lnTo>
                  <a:pt x="1134" y="812"/>
                </a:lnTo>
                <a:lnTo>
                  <a:pt x="1136" y="828"/>
                </a:lnTo>
                <a:lnTo>
                  <a:pt x="1144" y="834"/>
                </a:lnTo>
                <a:lnTo>
                  <a:pt x="1154" y="824"/>
                </a:lnTo>
                <a:lnTo>
                  <a:pt x="1158" y="828"/>
                </a:lnTo>
                <a:lnTo>
                  <a:pt x="1162" y="834"/>
                </a:lnTo>
                <a:lnTo>
                  <a:pt x="1162" y="840"/>
                </a:lnTo>
                <a:lnTo>
                  <a:pt x="1162" y="854"/>
                </a:lnTo>
                <a:lnTo>
                  <a:pt x="1158" y="868"/>
                </a:lnTo>
                <a:lnTo>
                  <a:pt x="1162" y="876"/>
                </a:lnTo>
                <a:lnTo>
                  <a:pt x="1170" y="884"/>
                </a:lnTo>
                <a:lnTo>
                  <a:pt x="1202" y="888"/>
                </a:lnTo>
                <a:lnTo>
                  <a:pt x="1204" y="890"/>
                </a:lnTo>
                <a:lnTo>
                  <a:pt x="1206" y="890"/>
                </a:lnTo>
                <a:lnTo>
                  <a:pt x="1208" y="892"/>
                </a:lnTo>
                <a:lnTo>
                  <a:pt x="1218" y="880"/>
                </a:lnTo>
                <a:lnTo>
                  <a:pt x="1226" y="872"/>
                </a:lnTo>
                <a:lnTo>
                  <a:pt x="1222" y="860"/>
                </a:lnTo>
                <a:lnTo>
                  <a:pt x="1214" y="808"/>
                </a:lnTo>
                <a:lnTo>
                  <a:pt x="1238" y="820"/>
                </a:lnTo>
                <a:lnTo>
                  <a:pt x="1250" y="832"/>
                </a:lnTo>
                <a:lnTo>
                  <a:pt x="1256" y="838"/>
                </a:lnTo>
                <a:lnTo>
                  <a:pt x="1266" y="832"/>
                </a:lnTo>
                <a:lnTo>
                  <a:pt x="1298" y="796"/>
                </a:lnTo>
                <a:lnTo>
                  <a:pt x="1300" y="796"/>
                </a:lnTo>
                <a:lnTo>
                  <a:pt x="1312" y="786"/>
                </a:lnTo>
                <a:lnTo>
                  <a:pt x="1326" y="768"/>
                </a:lnTo>
                <a:lnTo>
                  <a:pt x="1326" y="766"/>
                </a:lnTo>
                <a:lnTo>
                  <a:pt x="1344" y="770"/>
                </a:lnTo>
                <a:lnTo>
                  <a:pt x="1354" y="770"/>
                </a:lnTo>
                <a:lnTo>
                  <a:pt x="1354" y="762"/>
                </a:lnTo>
                <a:lnTo>
                  <a:pt x="1356" y="756"/>
                </a:lnTo>
                <a:lnTo>
                  <a:pt x="1370" y="740"/>
                </a:lnTo>
                <a:lnTo>
                  <a:pt x="1374" y="736"/>
                </a:lnTo>
                <a:lnTo>
                  <a:pt x="1390" y="742"/>
                </a:lnTo>
                <a:lnTo>
                  <a:pt x="1408" y="740"/>
                </a:lnTo>
                <a:lnTo>
                  <a:pt x="1422" y="726"/>
                </a:lnTo>
                <a:lnTo>
                  <a:pt x="1428" y="714"/>
                </a:lnTo>
                <a:lnTo>
                  <a:pt x="1424" y="708"/>
                </a:lnTo>
                <a:lnTo>
                  <a:pt x="1412" y="714"/>
                </a:lnTo>
                <a:lnTo>
                  <a:pt x="1412" y="712"/>
                </a:lnTo>
                <a:lnTo>
                  <a:pt x="1410" y="712"/>
                </a:lnTo>
                <a:lnTo>
                  <a:pt x="1396" y="700"/>
                </a:lnTo>
                <a:lnTo>
                  <a:pt x="1396" y="698"/>
                </a:lnTo>
                <a:lnTo>
                  <a:pt x="1402" y="676"/>
                </a:lnTo>
                <a:lnTo>
                  <a:pt x="1402" y="660"/>
                </a:lnTo>
                <a:lnTo>
                  <a:pt x="1398" y="648"/>
                </a:lnTo>
                <a:lnTo>
                  <a:pt x="1388" y="644"/>
                </a:lnTo>
                <a:lnTo>
                  <a:pt x="1388" y="642"/>
                </a:lnTo>
                <a:lnTo>
                  <a:pt x="1386" y="642"/>
                </a:lnTo>
                <a:lnTo>
                  <a:pt x="1386" y="640"/>
                </a:lnTo>
                <a:lnTo>
                  <a:pt x="1376" y="622"/>
                </a:lnTo>
                <a:lnTo>
                  <a:pt x="1374" y="620"/>
                </a:lnTo>
                <a:lnTo>
                  <a:pt x="1362" y="636"/>
                </a:lnTo>
                <a:lnTo>
                  <a:pt x="1348" y="644"/>
                </a:lnTo>
                <a:lnTo>
                  <a:pt x="1344" y="646"/>
                </a:lnTo>
                <a:lnTo>
                  <a:pt x="1344" y="644"/>
                </a:lnTo>
                <a:lnTo>
                  <a:pt x="1342" y="644"/>
                </a:lnTo>
                <a:lnTo>
                  <a:pt x="1328" y="630"/>
                </a:lnTo>
                <a:lnTo>
                  <a:pt x="1328" y="628"/>
                </a:lnTo>
                <a:lnTo>
                  <a:pt x="1318" y="606"/>
                </a:lnTo>
                <a:lnTo>
                  <a:pt x="1314" y="590"/>
                </a:lnTo>
                <a:lnTo>
                  <a:pt x="1314" y="588"/>
                </a:lnTo>
                <a:lnTo>
                  <a:pt x="1314" y="564"/>
                </a:lnTo>
                <a:lnTo>
                  <a:pt x="1312" y="550"/>
                </a:lnTo>
                <a:lnTo>
                  <a:pt x="1300" y="546"/>
                </a:lnTo>
                <a:lnTo>
                  <a:pt x="1274" y="526"/>
                </a:lnTo>
                <a:lnTo>
                  <a:pt x="1276" y="524"/>
                </a:lnTo>
                <a:lnTo>
                  <a:pt x="1288" y="510"/>
                </a:lnTo>
                <a:lnTo>
                  <a:pt x="1288" y="508"/>
                </a:lnTo>
                <a:lnTo>
                  <a:pt x="1290" y="508"/>
                </a:lnTo>
                <a:lnTo>
                  <a:pt x="1302" y="508"/>
                </a:lnTo>
                <a:lnTo>
                  <a:pt x="1304" y="508"/>
                </a:lnTo>
                <a:lnTo>
                  <a:pt x="1310" y="510"/>
                </a:lnTo>
                <a:lnTo>
                  <a:pt x="1314" y="514"/>
                </a:lnTo>
                <a:lnTo>
                  <a:pt x="1326" y="522"/>
                </a:lnTo>
                <a:lnTo>
                  <a:pt x="1338" y="512"/>
                </a:lnTo>
                <a:lnTo>
                  <a:pt x="1346" y="500"/>
                </a:lnTo>
                <a:lnTo>
                  <a:pt x="1346" y="490"/>
                </a:lnTo>
                <a:lnTo>
                  <a:pt x="1344" y="464"/>
                </a:lnTo>
                <a:lnTo>
                  <a:pt x="1342" y="454"/>
                </a:lnTo>
                <a:lnTo>
                  <a:pt x="1324" y="452"/>
                </a:lnTo>
                <a:lnTo>
                  <a:pt x="1324" y="440"/>
                </a:lnTo>
                <a:lnTo>
                  <a:pt x="1308" y="420"/>
                </a:lnTo>
                <a:lnTo>
                  <a:pt x="1306" y="420"/>
                </a:lnTo>
                <a:lnTo>
                  <a:pt x="1298" y="406"/>
                </a:lnTo>
                <a:lnTo>
                  <a:pt x="1298" y="404"/>
                </a:lnTo>
                <a:lnTo>
                  <a:pt x="1298" y="402"/>
                </a:lnTo>
                <a:lnTo>
                  <a:pt x="1314" y="380"/>
                </a:lnTo>
                <a:lnTo>
                  <a:pt x="1314" y="378"/>
                </a:lnTo>
                <a:lnTo>
                  <a:pt x="1316" y="378"/>
                </a:lnTo>
                <a:lnTo>
                  <a:pt x="1316" y="376"/>
                </a:lnTo>
                <a:lnTo>
                  <a:pt x="1318" y="376"/>
                </a:lnTo>
                <a:lnTo>
                  <a:pt x="1324" y="376"/>
                </a:lnTo>
                <a:lnTo>
                  <a:pt x="1334" y="368"/>
                </a:lnTo>
                <a:lnTo>
                  <a:pt x="1344" y="336"/>
                </a:lnTo>
                <a:lnTo>
                  <a:pt x="1358" y="322"/>
                </a:lnTo>
                <a:lnTo>
                  <a:pt x="1358" y="320"/>
                </a:lnTo>
                <a:lnTo>
                  <a:pt x="1374" y="316"/>
                </a:lnTo>
                <a:lnTo>
                  <a:pt x="1374" y="318"/>
                </a:lnTo>
                <a:lnTo>
                  <a:pt x="1382" y="326"/>
                </a:lnTo>
                <a:lnTo>
                  <a:pt x="1386" y="328"/>
                </a:lnTo>
                <a:lnTo>
                  <a:pt x="1392" y="302"/>
                </a:lnTo>
                <a:lnTo>
                  <a:pt x="1386" y="284"/>
                </a:lnTo>
                <a:lnTo>
                  <a:pt x="1386" y="282"/>
                </a:lnTo>
                <a:lnTo>
                  <a:pt x="1388" y="262"/>
                </a:lnTo>
                <a:lnTo>
                  <a:pt x="1388" y="260"/>
                </a:lnTo>
                <a:lnTo>
                  <a:pt x="1398" y="250"/>
                </a:lnTo>
                <a:lnTo>
                  <a:pt x="1404" y="240"/>
                </a:lnTo>
                <a:lnTo>
                  <a:pt x="1404" y="230"/>
                </a:lnTo>
                <a:lnTo>
                  <a:pt x="1402" y="220"/>
                </a:lnTo>
                <a:lnTo>
                  <a:pt x="1398" y="204"/>
                </a:lnTo>
                <a:lnTo>
                  <a:pt x="1398" y="186"/>
                </a:lnTo>
                <a:lnTo>
                  <a:pt x="1398" y="184"/>
                </a:lnTo>
                <a:lnTo>
                  <a:pt x="1402" y="168"/>
                </a:lnTo>
                <a:lnTo>
                  <a:pt x="1398" y="158"/>
                </a:lnTo>
                <a:lnTo>
                  <a:pt x="1396" y="152"/>
                </a:lnTo>
                <a:lnTo>
                  <a:pt x="1398" y="1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甘肃"/>
          <p:cNvSpPr/>
          <p:nvPr/>
        </p:nvSpPr>
        <p:spPr bwMode="auto">
          <a:xfrm>
            <a:off x="5113276" y="2864290"/>
            <a:ext cx="1271436" cy="1076482"/>
          </a:xfrm>
          <a:custGeom>
            <a:avLst/>
            <a:gdLst>
              <a:gd name="T0" fmla="*/ 2147483646 w 912"/>
              <a:gd name="T1" fmla="*/ 2147483646 h 772"/>
              <a:gd name="T2" fmla="*/ 2147483646 w 912"/>
              <a:gd name="T3" fmla="*/ 2147483646 h 772"/>
              <a:gd name="T4" fmla="*/ 2147483646 w 912"/>
              <a:gd name="T5" fmla="*/ 2147483646 h 772"/>
              <a:gd name="T6" fmla="*/ 2147483646 w 912"/>
              <a:gd name="T7" fmla="*/ 2147483646 h 772"/>
              <a:gd name="T8" fmla="*/ 2147483646 w 912"/>
              <a:gd name="T9" fmla="*/ 2147483646 h 772"/>
              <a:gd name="T10" fmla="*/ 2147483646 w 912"/>
              <a:gd name="T11" fmla="*/ 2147483646 h 772"/>
              <a:gd name="T12" fmla="*/ 2147483646 w 912"/>
              <a:gd name="T13" fmla="*/ 2147483646 h 772"/>
              <a:gd name="T14" fmla="*/ 2147483646 w 912"/>
              <a:gd name="T15" fmla="*/ 2147483646 h 772"/>
              <a:gd name="T16" fmla="*/ 2147483646 w 912"/>
              <a:gd name="T17" fmla="*/ 2147483646 h 772"/>
              <a:gd name="T18" fmla="*/ 2147483646 w 912"/>
              <a:gd name="T19" fmla="*/ 2147483646 h 772"/>
              <a:gd name="T20" fmla="*/ 2147483646 w 912"/>
              <a:gd name="T21" fmla="*/ 2147483646 h 772"/>
              <a:gd name="T22" fmla="*/ 2147483646 w 912"/>
              <a:gd name="T23" fmla="*/ 2147483646 h 772"/>
              <a:gd name="T24" fmla="*/ 2147483646 w 912"/>
              <a:gd name="T25" fmla="*/ 2147483646 h 772"/>
              <a:gd name="T26" fmla="*/ 2147483646 w 912"/>
              <a:gd name="T27" fmla="*/ 2147483646 h 772"/>
              <a:gd name="T28" fmla="*/ 2147483646 w 912"/>
              <a:gd name="T29" fmla="*/ 2147483646 h 772"/>
              <a:gd name="T30" fmla="*/ 2147483646 w 912"/>
              <a:gd name="T31" fmla="*/ 2147483646 h 772"/>
              <a:gd name="T32" fmla="*/ 2147483646 w 912"/>
              <a:gd name="T33" fmla="*/ 2147483646 h 772"/>
              <a:gd name="T34" fmla="*/ 2147483646 w 912"/>
              <a:gd name="T35" fmla="*/ 2147483646 h 772"/>
              <a:gd name="T36" fmla="*/ 2147483646 w 912"/>
              <a:gd name="T37" fmla="*/ 2147483646 h 772"/>
              <a:gd name="T38" fmla="*/ 2147483646 w 912"/>
              <a:gd name="T39" fmla="*/ 2147483646 h 772"/>
              <a:gd name="T40" fmla="*/ 2147483646 w 912"/>
              <a:gd name="T41" fmla="*/ 2147483646 h 772"/>
              <a:gd name="T42" fmla="*/ 2147483646 w 912"/>
              <a:gd name="T43" fmla="*/ 2147483646 h 772"/>
              <a:gd name="T44" fmla="*/ 2147483646 w 912"/>
              <a:gd name="T45" fmla="*/ 2147483646 h 772"/>
              <a:gd name="T46" fmla="*/ 2147483646 w 912"/>
              <a:gd name="T47" fmla="*/ 2147483646 h 772"/>
              <a:gd name="T48" fmla="*/ 2147483646 w 912"/>
              <a:gd name="T49" fmla="*/ 2147483646 h 772"/>
              <a:gd name="T50" fmla="*/ 2147483646 w 912"/>
              <a:gd name="T51" fmla="*/ 2147483646 h 772"/>
              <a:gd name="T52" fmla="*/ 2147483646 w 912"/>
              <a:gd name="T53" fmla="*/ 2147483646 h 772"/>
              <a:gd name="T54" fmla="*/ 2147483646 w 912"/>
              <a:gd name="T55" fmla="*/ 2147483646 h 772"/>
              <a:gd name="T56" fmla="*/ 2147483646 w 912"/>
              <a:gd name="T57" fmla="*/ 2147483646 h 772"/>
              <a:gd name="T58" fmla="*/ 2147483646 w 912"/>
              <a:gd name="T59" fmla="*/ 2147483646 h 772"/>
              <a:gd name="T60" fmla="*/ 2147483646 w 912"/>
              <a:gd name="T61" fmla="*/ 2147483646 h 772"/>
              <a:gd name="T62" fmla="*/ 2147483646 w 912"/>
              <a:gd name="T63" fmla="*/ 2147483646 h 772"/>
              <a:gd name="T64" fmla="*/ 2147483646 w 912"/>
              <a:gd name="T65" fmla="*/ 2147483646 h 772"/>
              <a:gd name="T66" fmla="*/ 2147483646 w 912"/>
              <a:gd name="T67" fmla="*/ 2147483646 h 772"/>
              <a:gd name="T68" fmla="*/ 2147483646 w 912"/>
              <a:gd name="T69" fmla="*/ 2147483646 h 772"/>
              <a:gd name="T70" fmla="*/ 2147483646 w 912"/>
              <a:gd name="T71" fmla="*/ 2147483646 h 772"/>
              <a:gd name="T72" fmla="*/ 2147483646 w 912"/>
              <a:gd name="T73" fmla="*/ 2147483646 h 772"/>
              <a:gd name="T74" fmla="*/ 2147483646 w 912"/>
              <a:gd name="T75" fmla="*/ 2147483646 h 772"/>
              <a:gd name="T76" fmla="*/ 2147483646 w 912"/>
              <a:gd name="T77" fmla="*/ 2147483646 h 772"/>
              <a:gd name="T78" fmla="*/ 2147483646 w 912"/>
              <a:gd name="T79" fmla="*/ 2147483646 h 772"/>
              <a:gd name="T80" fmla="*/ 2147483646 w 912"/>
              <a:gd name="T81" fmla="*/ 2147483646 h 772"/>
              <a:gd name="T82" fmla="*/ 2147483646 w 912"/>
              <a:gd name="T83" fmla="*/ 2147483646 h 772"/>
              <a:gd name="T84" fmla="*/ 2147483646 w 912"/>
              <a:gd name="T85" fmla="*/ 2147483646 h 772"/>
              <a:gd name="T86" fmla="*/ 2147483646 w 912"/>
              <a:gd name="T87" fmla="*/ 2147483646 h 772"/>
              <a:gd name="T88" fmla="*/ 2147483646 w 912"/>
              <a:gd name="T89" fmla="*/ 2147483646 h 772"/>
              <a:gd name="T90" fmla="*/ 2147483646 w 912"/>
              <a:gd name="T91" fmla="*/ 2147483646 h 772"/>
              <a:gd name="T92" fmla="*/ 2147483646 w 912"/>
              <a:gd name="T93" fmla="*/ 2147483646 h 772"/>
              <a:gd name="T94" fmla="*/ 2147483646 w 912"/>
              <a:gd name="T95" fmla="*/ 2147483646 h 772"/>
              <a:gd name="T96" fmla="*/ 2147483646 w 912"/>
              <a:gd name="T97" fmla="*/ 2147483646 h 772"/>
              <a:gd name="T98" fmla="*/ 2147483646 w 912"/>
              <a:gd name="T99" fmla="*/ 2147483646 h 772"/>
              <a:gd name="T100" fmla="*/ 2147483646 w 912"/>
              <a:gd name="T101" fmla="*/ 2147483646 h 772"/>
              <a:gd name="T102" fmla="*/ 2147483646 w 912"/>
              <a:gd name="T103" fmla="*/ 2147483646 h 772"/>
              <a:gd name="T104" fmla="*/ 2147483646 w 912"/>
              <a:gd name="T105" fmla="*/ 2147483646 h 772"/>
              <a:gd name="T106" fmla="*/ 2147483646 w 912"/>
              <a:gd name="T107" fmla="*/ 2147483646 h 772"/>
              <a:gd name="T108" fmla="*/ 2147483646 w 912"/>
              <a:gd name="T109" fmla="*/ 2147483646 h 772"/>
              <a:gd name="T110" fmla="*/ 2147483646 w 912"/>
              <a:gd name="T111" fmla="*/ 2147483646 h 7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12" h="772">
                <a:moveTo>
                  <a:pt x="542" y="280"/>
                </a:moveTo>
                <a:lnTo>
                  <a:pt x="530" y="280"/>
                </a:lnTo>
                <a:lnTo>
                  <a:pt x="526" y="288"/>
                </a:lnTo>
                <a:lnTo>
                  <a:pt x="532" y="296"/>
                </a:lnTo>
                <a:lnTo>
                  <a:pt x="536" y="308"/>
                </a:lnTo>
                <a:lnTo>
                  <a:pt x="536" y="310"/>
                </a:lnTo>
                <a:lnTo>
                  <a:pt x="536" y="312"/>
                </a:lnTo>
                <a:lnTo>
                  <a:pt x="518" y="320"/>
                </a:lnTo>
                <a:lnTo>
                  <a:pt x="516" y="320"/>
                </a:lnTo>
                <a:lnTo>
                  <a:pt x="506" y="320"/>
                </a:lnTo>
                <a:lnTo>
                  <a:pt x="500" y="316"/>
                </a:lnTo>
                <a:lnTo>
                  <a:pt x="494" y="314"/>
                </a:lnTo>
                <a:lnTo>
                  <a:pt x="492" y="310"/>
                </a:lnTo>
                <a:lnTo>
                  <a:pt x="488" y="300"/>
                </a:lnTo>
                <a:lnTo>
                  <a:pt x="464" y="296"/>
                </a:lnTo>
                <a:lnTo>
                  <a:pt x="456" y="264"/>
                </a:lnTo>
                <a:lnTo>
                  <a:pt x="450" y="262"/>
                </a:lnTo>
                <a:lnTo>
                  <a:pt x="446" y="258"/>
                </a:lnTo>
                <a:lnTo>
                  <a:pt x="444" y="256"/>
                </a:lnTo>
                <a:lnTo>
                  <a:pt x="440" y="250"/>
                </a:lnTo>
                <a:lnTo>
                  <a:pt x="432" y="248"/>
                </a:lnTo>
                <a:lnTo>
                  <a:pt x="424" y="242"/>
                </a:lnTo>
                <a:lnTo>
                  <a:pt x="416" y="232"/>
                </a:lnTo>
                <a:lnTo>
                  <a:pt x="406" y="228"/>
                </a:lnTo>
                <a:lnTo>
                  <a:pt x="392" y="214"/>
                </a:lnTo>
                <a:lnTo>
                  <a:pt x="390" y="204"/>
                </a:lnTo>
                <a:lnTo>
                  <a:pt x="390" y="202"/>
                </a:lnTo>
                <a:lnTo>
                  <a:pt x="416" y="168"/>
                </a:lnTo>
                <a:lnTo>
                  <a:pt x="416" y="164"/>
                </a:lnTo>
                <a:lnTo>
                  <a:pt x="416" y="162"/>
                </a:lnTo>
                <a:lnTo>
                  <a:pt x="412" y="152"/>
                </a:lnTo>
                <a:lnTo>
                  <a:pt x="398" y="156"/>
                </a:lnTo>
                <a:lnTo>
                  <a:pt x="396" y="156"/>
                </a:lnTo>
                <a:lnTo>
                  <a:pt x="396" y="158"/>
                </a:lnTo>
                <a:lnTo>
                  <a:pt x="360" y="160"/>
                </a:lnTo>
                <a:lnTo>
                  <a:pt x="348" y="164"/>
                </a:lnTo>
                <a:lnTo>
                  <a:pt x="342" y="168"/>
                </a:lnTo>
                <a:lnTo>
                  <a:pt x="340" y="172"/>
                </a:lnTo>
                <a:lnTo>
                  <a:pt x="334" y="178"/>
                </a:lnTo>
                <a:lnTo>
                  <a:pt x="330" y="178"/>
                </a:lnTo>
                <a:lnTo>
                  <a:pt x="324" y="178"/>
                </a:lnTo>
                <a:lnTo>
                  <a:pt x="324" y="176"/>
                </a:lnTo>
                <a:lnTo>
                  <a:pt x="312" y="168"/>
                </a:lnTo>
                <a:lnTo>
                  <a:pt x="312" y="148"/>
                </a:lnTo>
                <a:lnTo>
                  <a:pt x="304" y="142"/>
                </a:lnTo>
                <a:lnTo>
                  <a:pt x="300" y="134"/>
                </a:lnTo>
                <a:lnTo>
                  <a:pt x="296" y="116"/>
                </a:lnTo>
                <a:lnTo>
                  <a:pt x="288" y="108"/>
                </a:lnTo>
                <a:lnTo>
                  <a:pt x="280" y="100"/>
                </a:lnTo>
                <a:lnTo>
                  <a:pt x="276" y="98"/>
                </a:lnTo>
                <a:lnTo>
                  <a:pt x="290" y="80"/>
                </a:lnTo>
                <a:lnTo>
                  <a:pt x="292" y="68"/>
                </a:lnTo>
                <a:lnTo>
                  <a:pt x="276" y="48"/>
                </a:lnTo>
                <a:lnTo>
                  <a:pt x="268" y="32"/>
                </a:lnTo>
                <a:lnTo>
                  <a:pt x="268" y="24"/>
                </a:lnTo>
                <a:lnTo>
                  <a:pt x="256" y="16"/>
                </a:lnTo>
                <a:lnTo>
                  <a:pt x="256" y="14"/>
                </a:lnTo>
                <a:lnTo>
                  <a:pt x="246" y="2"/>
                </a:lnTo>
                <a:lnTo>
                  <a:pt x="232" y="0"/>
                </a:lnTo>
                <a:lnTo>
                  <a:pt x="216" y="4"/>
                </a:lnTo>
                <a:lnTo>
                  <a:pt x="212" y="8"/>
                </a:lnTo>
                <a:lnTo>
                  <a:pt x="210" y="30"/>
                </a:lnTo>
                <a:lnTo>
                  <a:pt x="210" y="56"/>
                </a:lnTo>
                <a:lnTo>
                  <a:pt x="208" y="56"/>
                </a:lnTo>
                <a:lnTo>
                  <a:pt x="192" y="62"/>
                </a:lnTo>
                <a:lnTo>
                  <a:pt x="178" y="64"/>
                </a:lnTo>
                <a:lnTo>
                  <a:pt x="168" y="70"/>
                </a:lnTo>
                <a:lnTo>
                  <a:pt x="154" y="74"/>
                </a:lnTo>
                <a:lnTo>
                  <a:pt x="152" y="76"/>
                </a:lnTo>
                <a:lnTo>
                  <a:pt x="124" y="68"/>
                </a:lnTo>
                <a:lnTo>
                  <a:pt x="114" y="80"/>
                </a:lnTo>
                <a:lnTo>
                  <a:pt x="108" y="86"/>
                </a:lnTo>
                <a:lnTo>
                  <a:pt x="98" y="88"/>
                </a:lnTo>
                <a:lnTo>
                  <a:pt x="82" y="102"/>
                </a:lnTo>
                <a:lnTo>
                  <a:pt x="72" y="116"/>
                </a:lnTo>
                <a:lnTo>
                  <a:pt x="72" y="118"/>
                </a:lnTo>
                <a:lnTo>
                  <a:pt x="66" y="128"/>
                </a:lnTo>
                <a:lnTo>
                  <a:pt x="60" y="132"/>
                </a:lnTo>
                <a:lnTo>
                  <a:pt x="50" y="144"/>
                </a:lnTo>
                <a:lnTo>
                  <a:pt x="50" y="146"/>
                </a:lnTo>
                <a:lnTo>
                  <a:pt x="44" y="150"/>
                </a:lnTo>
                <a:lnTo>
                  <a:pt x="32" y="152"/>
                </a:lnTo>
                <a:lnTo>
                  <a:pt x="12" y="152"/>
                </a:lnTo>
                <a:lnTo>
                  <a:pt x="8" y="158"/>
                </a:lnTo>
                <a:lnTo>
                  <a:pt x="0" y="172"/>
                </a:lnTo>
                <a:lnTo>
                  <a:pt x="4" y="184"/>
                </a:lnTo>
                <a:lnTo>
                  <a:pt x="2" y="216"/>
                </a:lnTo>
                <a:lnTo>
                  <a:pt x="8" y="224"/>
                </a:lnTo>
                <a:lnTo>
                  <a:pt x="8" y="226"/>
                </a:lnTo>
                <a:lnTo>
                  <a:pt x="10" y="232"/>
                </a:lnTo>
                <a:lnTo>
                  <a:pt x="22" y="232"/>
                </a:lnTo>
                <a:lnTo>
                  <a:pt x="40" y="236"/>
                </a:lnTo>
                <a:lnTo>
                  <a:pt x="66" y="238"/>
                </a:lnTo>
                <a:lnTo>
                  <a:pt x="76" y="236"/>
                </a:lnTo>
                <a:lnTo>
                  <a:pt x="78" y="236"/>
                </a:lnTo>
                <a:lnTo>
                  <a:pt x="80" y="236"/>
                </a:lnTo>
                <a:lnTo>
                  <a:pt x="100" y="244"/>
                </a:lnTo>
                <a:lnTo>
                  <a:pt x="102" y="244"/>
                </a:lnTo>
                <a:lnTo>
                  <a:pt x="112" y="254"/>
                </a:lnTo>
                <a:lnTo>
                  <a:pt x="136" y="262"/>
                </a:lnTo>
                <a:lnTo>
                  <a:pt x="138" y="262"/>
                </a:lnTo>
                <a:lnTo>
                  <a:pt x="154" y="272"/>
                </a:lnTo>
                <a:lnTo>
                  <a:pt x="192" y="308"/>
                </a:lnTo>
                <a:lnTo>
                  <a:pt x="210" y="316"/>
                </a:lnTo>
                <a:lnTo>
                  <a:pt x="218" y="312"/>
                </a:lnTo>
                <a:lnTo>
                  <a:pt x="224" y="300"/>
                </a:lnTo>
                <a:lnTo>
                  <a:pt x="220" y="278"/>
                </a:lnTo>
                <a:lnTo>
                  <a:pt x="222" y="274"/>
                </a:lnTo>
                <a:lnTo>
                  <a:pt x="224" y="270"/>
                </a:lnTo>
                <a:lnTo>
                  <a:pt x="236" y="264"/>
                </a:lnTo>
                <a:lnTo>
                  <a:pt x="236" y="262"/>
                </a:lnTo>
                <a:lnTo>
                  <a:pt x="286" y="292"/>
                </a:lnTo>
                <a:lnTo>
                  <a:pt x="292" y="290"/>
                </a:lnTo>
                <a:lnTo>
                  <a:pt x="302" y="284"/>
                </a:lnTo>
                <a:lnTo>
                  <a:pt x="304" y="284"/>
                </a:lnTo>
                <a:lnTo>
                  <a:pt x="310" y="284"/>
                </a:lnTo>
                <a:lnTo>
                  <a:pt x="320" y="276"/>
                </a:lnTo>
                <a:lnTo>
                  <a:pt x="322" y="276"/>
                </a:lnTo>
                <a:lnTo>
                  <a:pt x="324" y="276"/>
                </a:lnTo>
                <a:lnTo>
                  <a:pt x="352" y="296"/>
                </a:lnTo>
                <a:lnTo>
                  <a:pt x="354" y="298"/>
                </a:lnTo>
                <a:lnTo>
                  <a:pt x="372" y="312"/>
                </a:lnTo>
                <a:lnTo>
                  <a:pt x="380" y="320"/>
                </a:lnTo>
                <a:lnTo>
                  <a:pt x="388" y="330"/>
                </a:lnTo>
                <a:lnTo>
                  <a:pt x="398" y="340"/>
                </a:lnTo>
                <a:lnTo>
                  <a:pt x="404" y="338"/>
                </a:lnTo>
                <a:lnTo>
                  <a:pt x="412" y="324"/>
                </a:lnTo>
                <a:lnTo>
                  <a:pt x="430" y="336"/>
                </a:lnTo>
                <a:lnTo>
                  <a:pt x="432" y="336"/>
                </a:lnTo>
                <a:lnTo>
                  <a:pt x="444" y="352"/>
                </a:lnTo>
                <a:lnTo>
                  <a:pt x="480" y="380"/>
                </a:lnTo>
                <a:lnTo>
                  <a:pt x="492" y="392"/>
                </a:lnTo>
                <a:lnTo>
                  <a:pt x="522" y="382"/>
                </a:lnTo>
                <a:lnTo>
                  <a:pt x="524" y="406"/>
                </a:lnTo>
                <a:lnTo>
                  <a:pt x="538" y="420"/>
                </a:lnTo>
                <a:lnTo>
                  <a:pt x="548" y="436"/>
                </a:lnTo>
                <a:lnTo>
                  <a:pt x="548" y="438"/>
                </a:lnTo>
                <a:lnTo>
                  <a:pt x="548" y="440"/>
                </a:lnTo>
                <a:lnTo>
                  <a:pt x="560" y="494"/>
                </a:lnTo>
                <a:lnTo>
                  <a:pt x="572" y="516"/>
                </a:lnTo>
                <a:lnTo>
                  <a:pt x="556" y="558"/>
                </a:lnTo>
                <a:lnTo>
                  <a:pt x="556" y="560"/>
                </a:lnTo>
                <a:lnTo>
                  <a:pt x="544" y="564"/>
                </a:lnTo>
                <a:lnTo>
                  <a:pt x="544" y="576"/>
                </a:lnTo>
                <a:lnTo>
                  <a:pt x="542" y="576"/>
                </a:lnTo>
                <a:lnTo>
                  <a:pt x="528" y="598"/>
                </a:lnTo>
                <a:lnTo>
                  <a:pt x="508" y="600"/>
                </a:lnTo>
                <a:lnTo>
                  <a:pt x="488" y="616"/>
                </a:lnTo>
                <a:lnTo>
                  <a:pt x="494" y="620"/>
                </a:lnTo>
                <a:lnTo>
                  <a:pt x="500" y="622"/>
                </a:lnTo>
                <a:lnTo>
                  <a:pt x="504" y="626"/>
                </a:lnTo>
                <a:lnTo>
                  <a:pt x="508" y="630"/>
                </a:lnTo>
                <a:lnTo>
                  <a:pt x="508" y="634"/>
                </a:lnTo>
                <a:lnTo>
                  <a:pt x="504" y="642"/>
                </a:lnTo>
                <a:lnTo>
                  <a:pt x="504" y="644"/>
                </a:lnTo>
                <a:lnTo>
                  <a:pt x="492" y="656"/>
                </a:lnTo>
                <a:lnTo>
                  <a:pt x="490" y="656"/>
                </a:lnTo>
                <a:lnTo>
                  <a:pt x="490" y="658"/>
                </a:lnTo>
                <a:lnTo>
                  <a:pt x="488" y="658"/>
                </a:lnTo>
                <a:lnTo>
                  <a:pt x="450" y="652"/>
                </a:lnTo>
                <a:lnTo>
                  <a:pt x="448" y="666"/>
                </a:lnTo>
                <a:lnTo>
                  <a:pt x="452" y="696"/>
                </a:lnTo>
                <a:lnTo>
                  <a:pt x="484" y="708"/>
                </a:lnTo>
                <a:lnTo>
                  <a:pt x="484" y="710"/>
                </a:lnTo>
                <a:lnTo>
                  <a:pt x="496" y="706"/>
                </a:lnTo>
                <a:lnTo>
                  <a:pt x="498" y="706"/>
                </a:lnTo>
                <a:lnTo>
                  <a:pt x="500" y="704"/>
                </a:lnTo>
                <a:lnTo>
                  <a:pt x="500" y="706"/>
                </a:lnTo>
                <a:lnTo>
                  <a:pt x="510" y="712"/>
                </a:lnTo>
                <a:lnTo>
                  <a:pt x="524" y="712"/>
                </a:lnTo>
                <a:lnTo>
                  <a:pt x="528" y="710"/>
                </a:lnTo>
                <a:lnTo>
                  <a:pt x="524" y="696"/>
                </a:lnTo>
                <a:lnTo>
                  <a:pt x="520" y="680"/>
                </a:lnTo>
                <a:lnTo>
                  <a:pt x="520" y="678"/>
                </a:lnTo>
                <a:lnTo>
                  <a:pt x="520" y="676"/>
                </a:lnTo>
                <a:lnTo>
                  <a:pt x="526" y="670"/>
                </a:lnTo>
                <a:lnTo>
                  <a:pt x="528" y="668"/>
                </a:lnTo>
                <a:lnTo>
                  <a:pt x="536" y="656"/>
                </a:lnTo>
                <a:lnTo>
                  <a:pt x="538" y="654"/>
                </a:lnTo>
                <a:lnTo>
                  <a:pt x="552" y="644"/>
                </a:lnTo>
                <a:lnTo>
                  <a:pt x="552" y="642"/>
                </a:lnTo>
                <a:lnTo>
                  <a:pt x="554" y="642"/>
                </a:lnTo>
                <a:lnTo>
                  <a:pt x="572" y="640"/>
                </a:lnTo>
                <a:lnTo>
                  <a:pt x="572" y="644"/>
                </a:lnTo>
                <a:lnTo>
                  <a:pt x="572" y="656"/>
                </a:lnTo>
                <a:lnTo>
                  <a:pt x="576" y="664"/>
                </a:lnTo>
                <a:lnTo>
                  <a:pt x="580" y="674"/>
                </a:lnTo>
                <a:lnTo>
                  <a:pt x="596" y="684"/>
                </a:lnTo>
                <a:lnTo>
                  <a:pt x="640" y="688"/>
                </a:lnTo>
                <a:lnTo>
                  <a:pt x="642" y="688"/>
                </a:lnTo>
                <a:lnTo>
                  <a:pt x="644" y="688"/>
                </a:lnTo>
                <a:lnTo>
                  <a:pt x="644" y="690"/>
                </a:lnTo>
                <a:lnTo>
                  <a:pt x="644" y="692"/>
                </a:lnTo>
                <a:lnTo>
                  <a:pt x="644" y="706"/>
                </a:lnTo>
                <a:lnTo>
                  <a:pt x="656" y="720"/>
                </a:lnTo>
                <a:lnTo>
                  <a:pt x="666" y="724"/>
                </a:lnTo>
                <a:lnTo>
                  <a:pt x="668" y="724"/>
                </a:lnTo>
                <a:lnTo>
                  <a:pt x="668" y="726"/>
                </a:lnTo>
                <a:lnTo>
                  <a:pt x="668" y="732"/>
                </a:lnTo>
                <a:lnTo>
                  <a:pt x="668" y="740"/>
                </a:lnTo>
                <a:lnTo>
                  <a:pt x="664" y="756"/>
                </a:lnTo>
                <a:lnTo>
                  <a:pt x="670" y="760"/>
                </a:lnTo>
                <a:lnTo>
                  <a:pt x="678" y="760"/>
                </a:lnTo>
                <a:lnTo>
                  <a:pt x="684" y="762"/>
                </a:lnTo>
                <a:lnTo>
                  <a:pt x="688" y="764"/>
                </a:lnTo>
                <a:lnTo>
                  <a:pt x="706" y="772"/>
                </a:lnTo>
                <a:lnTo>
                  <a:pt x="716" y="764"/>
                </a:lnTo>
                <a:lnTo>
                  <a:pt x="728" y="750"/>
                </a:lnTo>
                <a:lnTo>
                  <a:pt x="730" y="744"/>
                </a:lnTo>
                <a:lnTo>
                  <a:pt x="732" y="742"/>
                </a:lnTo>
                <a:lnTo>
                  <a:pt x="734" y="740"/>
                </a:lnTo>
                <a:lnTo>
                  <a:pt x="730" y="722"/>
                </a:lnTo>
                <a:lnTo>
                  <a:pt x="728" y="714"/>
                </a:lnTo>
                <a:lnTo>
                  <a:pt x="728" y="712"/>
                </a:lnTo>
                <a:lnTo>
                  <a:pt x="728" y="710"/>
                </a:lnTo>
                <a:lnTo>
                  <a:pt x="736" y="700"/>
                </a:lnTo>
                <a:lnTo>
                  <a:pt x="748" y="690"/>
                </a:lnTo>
                <a:lnTo>
                  <a:pt x="750" y="690"/>
                </a:lnTo>
                <a:lnTo>
                  <a:pt x="776" y="690"/>
                </a:lnTo>
                <a:lnTo>
                  <a:pt x="780" y="688"/>
                </a:lnTo>
                <a:lnTo>
                  <a:pt x="780" y="676"/>
                </a:lnTo>
                <a:lnTo>
                  <a:pt x="776" y="664"/>
                </a:lnTo>
                <a:lnTo>
                  <a:pt x="766" y="648"/>
                </a:lnTo>
                <a:lnTo>
                  <a:pt x="766" y="628"/>
                </a:lnTo>
                <a:lnTo>
                  <a:pt x="766" y="626"/>
                </a:lnTo>
                <a:lnTo>
                  <a:pt x="770" y="614"/>
                </a:lnTo>
                <a:lnTo>
                  <a:pt x="772" y="614"/>
                </a:lnTo>
                <a:lnTo>
                  <a:pt x="792" y="582"/>
                </a:lnTo>
                <a:lnTo>
                  <a:pt x="794" y="582"/>
                </a:lnTo>
                <a:lnTo>
                  <a:pt x="796" y="580"/>
                </a:lnTo>
                <a:lnTo>
                  <a:pt x="800" y="580"/>
                </a:lnTo>
                <a:lnTo>
                  <a:pt x="808" y="582"/>
                </a:lnTo>
                <a:lnTo>
                  <a:pt x="828" y="592"/>
                </a:lnTo>
                <a:lnTo>
                  <a:pt x="840" y="596"/>
                </a:lnTo>
                <a:lnTo>
                  <a:pt x="840" y="590"/>
                </a:lnTo>
                <a:lnTo>
                  <a:pt x="838" y="588"/>
                </a:lnTo>
                <a:lnTo>
                  <a:pt x="838" y="586"/>
                </a:lnTo>
                <a:lnTo>
                  <a:pt x="840" y="580"/>
                </a:lnTo>
                <a:lnTo>
                  <a:pt x="846" y="572"/>
                </a:lnTo>
                <a:lnTo>
                  <a:pt x="860" y="562"/>
                </a:lnTo>
                <a:lnTo>
                  <a:pt x="860" y="560"/>
                </a:lnTo>
                <a:lnTo>
                  <a:pt x="876" y="556"/>
                </a:lnTo>
                <a:lnTo>
                  <a:pt x="890" y="556"/>
                </a:lnTo>
                <a:lnTo>
                  <a:pt x="892" y="556"/>
                </a:lnTo>
                <a:lnTo>
                  <a:pt x="900" y="556"/>
                </a:lnTo>
                <a:lnTo>
                  <a:pt x="904" y="536"/>
                </a:lnTo>
                <a:lnTo>
                  <a:pt x="904" y="524"/>
                </a:lnTo>
                <a:lnTo>
                  <a:pt x="906" y="512"/>
                </a:lnTo>
                <a:lnTo>
                  <a:pt x="906" y="510"/>
                </a:lnTo>
                <a:lnTo>
                  <a:pt x="908" y="508"/>
                </a:lnTo>
                <a:lnTo>
                  <a:pt x="912" y="496"/>
                </a:lnTo>
                <a:lnTo>
                  <a:pt x="906" y="488"/>
                </a:lnTo>
                <a:lnTo>
                  <a:pt x="896" y="480"/>
                </a:lnTo>
                <a:lnTo>
                  <a:pt x="876" y="476"/>
                </a:lnTo>
                <a:lnTo>
                  <a:pt x="868" y="472"/>
                </a:lnTo>
                <a:lnTo>
                  <a:pt x="852" y="460"/>
                </a:lnTo>
                <a:lnTo>
                  <a:pt x="840" y="456"/>
                </a:lnTo>
                <a:lnTo>
                  <a:pt x="840" y="454"/>
                </a:lnTo>
                <a:lnTo>
                  <a:pt x="824" y="436"/>
                </a:lnTo>
                <a:lnTo>
                  <a:pt x="812" y="436"/>
                </a:lnTo>
                <a:lnTo>
                  <a:pt x="810" y="436"/>
                </a:lnTo>
                <a:lnTo>
                  <a:pt x="798" y="430"/>
                </a:lnTo>
                <a:lnTo>
                  <a:pt x="790" y="440"/>
                </a:lnTo>
                <a:lnTo>
                  <a:pt x="788" y="476"/>
                </a:lnTo>
                <a:lnTo>
                  <a:pt x="792" y="492"/>
                </a:lnTo>
                <a:lnTo>
                  <a:pt x="796" y="492"/>
                </a:lnTo>
                <a:lnTo>
                  <a:pt x="798" y="492"/>
                </a:lnTo>
                <a:lnTo>
                  <a:pt x="808" y="496"/>
                </a:lnTo>
                <a:lnTo>
                  <a:pt x="814" y="510"/>
                </a:lnTo>
                <a:lnTo>
                  <a:pt x="816" y="510"/>
                </a:lnTo>
                <a:lnTo>
                  <a:pt x="816" y="512"/>
                </a:lnTo>
                <a:lnTo>
                  <a:pt x="812" y="536"/>
                </a:lnTo>
                <a:lnTo>
                  <a:pt x="812" y="538"/>
                </a:lnTo>
                <a:lnTo>
                  <a:pt x="812" y="540"/>
                </a:lnTo>
                <a:lnTo>
                  <a:pt x="800" y="546"/>
                </a:lnTo>
                <a:lnTo>
                  <a:pt x="798" y="548"/>
                </a:lnTo>
                <a:lnTo>
                  <a:pt x="798" y="546"/>
                </a:lnTo>
                <a:lnTo>
                  <a:pt x="796" y="546"/>
                </a:lnTo>
                <a:lnTo>
                  <a:pt x="792" y="544"/>
                </a:lnTo>
                <a:lnTo>
                  <a:pt x="778" y="550"/>
                </a:lnTo>
                <a:lnTo>
                  <a:pt x="778" y="552"/>
                </a:lnTo>
                <a:lnTo>
                  <a:pt x="780" y="552"/>
                </a:lnTo>
                <a:lnTo>
                  <a:pt x="782" y="574"/>
                </a:lnTo>
                <a:lnTo>
                  <a:pt x="780" y="578"/>
                </a:lnTo>
                <a:lnTo>
                  <a:pt x="776" y="580"/>
                </a:lnTo>
                <a:lnTo>
                  <a:pt x="768" y="580"/>
                </a:lnTo>
                <a:lnTo>
                  <a:pt x="762" y="578"/>
                </a:lnTo>
                <a:lnTo>
                  <a:pt x="758" y="576"/>
                </a:lnTo>
                <a:lnTo>
                  <a:pt x="748" y="568"/>
                </a:lnTo>
                <a:lnTo>
                  <a:pt x="746" y="568"/>
                </a:lnTo>
                <a:lnTo>
                  <a:pt x="746" y="566"/>
                </a:lnTo>
                <a:lnTo>
                  <a:pt x="740" y="552"/>
                </a:lnTo>
                <a:lnTo>
                  <a:pt x="736" y="550"/>
                </a:lnTo>
                <a:lnTo>
                  <a:pt x="728" y="546"/>
                </a:lnTo>
                <a:lnTo>
                  <a:pt x="726" y="546"/>
                </a:lnTo>
                <a:lnTo>
                  <a:pt x="714" y="538"/>
                </a:lnTo>
                <a:lnTo>
                  <a:pt x="712" y="538"/>
                </a:lnTo>
                <a:lnTo>
                  <a:pt x="712" y="536"/>
                </a:lnTo>
                <a:lnTo>
                  <a:pt x="710" y="524"/>
                </a:lnTo>
                <a:lnTo>
                  <a:pt x="712" y="512"/>
                </a:lnTo>
                <a:lnTo>
                  <a:pt x="716" y="506"/>
                </a:lnTo>
                <a:lnTo>
                  <a:pt x="716" y="502"/>
                </a:lnTo>
                <a:lnTo>
                  <a:pt x="712" y="488"/>
                </a:lnTo>
                <a:lnTo>
                  <a:pt x="700" y="478"/>
                </a:lnTo>
                <a:lnTo>
                  <a:pt x="700" y="476"/>
                </a:lnTo>
                <a:lnTo>
                  <a:pt x="698" y="444"/>
                </a:lnTo>
                <a:lnTo>
                  <a:pt x="690" y="436"/>
                </a:lnTo>
                <a:lnTo>
                  <a:pt x="688" y="436"/>
                </a:lnTo>
                <a:lnTo>
                  <a:pt x="688" y="434"/>
                </a:lnTo>
                <a:lnTo>
                  <a:pt x="682" y="420"/>
                </a:lnTo>
                <a:lnTo>
                  <a:pt x="652" y="416"/>
                </a:lnTo>
                <a:lnTo>
                  <a:pt x="644" y="410"/>
                </a:lnTo>
                <a:lnTo>
                  <a:pt x="638" y="402"/>
                </a:lnTo>
                <a:lnTo>
                  <a:pt x="624" y="402"/>
                </a:lnTo>
                <a:lnTo>
                  <a:pt x="618" y="398"/>
                </a:lnTo>
                <a:lnTo>
                  <a:pt x="610" y="392"/>
                </a:lnTo>
                <a:lnTo>
                  <a:pt x="608" y="390"/>
                </a:lnTo>
                <a:lnTo>
                  <a:pt x="604" y="384"/>
                </a:lnTo>
                <a:lnTo>
                  <a:pt x="598" y="376"/>
                </a:lnTo>
                <a:lnTo>
                  <a:pt x="596" y="362"/>
                </a:lnTo>
                <a:lnTo>
                  <a:pt x="596" y="360"/>
                </a:lnTo>
                <a:lnTo>
                  <a:pt x="600" y="336"/>
                </a:lnTo>
                <a:lnTo>
                  <a:pt x="604" y="324"/>
                </a:lnTo>
                <a:lnTo>
                  <a:pt x="606" y="324"/>
                </a:lnTo>
                <a:lnTo>
                  <a:pt x="636" y="310"/>
                </a:lnTo>
                <a:lnTo>
                  <a:pt x="648" y="296"/>
                </a:lnTo>
                <a:lnTo>
                  <a:pt x="650" y="284"/>
                </a:lnTo>
                <a:lnTo>
                  <a:pt x="648" y="276"/>
                </a:lnTo>
                <a:lnTo>
                  <a:pt x="644" y="262"/>
                </a:lnTo>
                <a:lnTo>
                  <a:pt x="640" y="254"/>
                </a:lnTo>
                <a:lnTo>
                  <a:pt x="634" y="256"/>
                </a:lnTo>
                <a:lnTo>
                  <a:pt x="624" y="254"/>
                </a:lnTo>
                <a:lnTo>
                  <a:pt x="616" y="260"/>
                </a:lnTo>
                <a:lnTo>
                  <a:pt x="606" y="272"/>
                </a:lnTo>
                <a:lnTo>
                  <a:pt x="592" y="286"/>
                </a:lnTo>
                <a:lnTo>
                  <a:pt x="590" y="286"/>
                </a:lnTo>
                <a:lnTo>
                  <a:pt x="578" y="290"/>
                </a:lnTo>
                <a:lnTo>
                  <a:pt x="568" y="288"/>
                </a:lnTo>
                <a:lnTo>
                  <a:pt x="542" y="2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宁夏"/>
          <p:cNvSpPr/>
          <p:nvPr/>
        </p:nvSpPr>
        <p:spPr bwMode="auto">
          <a:xfrm>
            <a:off x="6016600" y="3238455"/>
            <a:ext cx="256709" cy="423812"/>
          </a:xfrm>
          <a:custGeom>
            <a:avLst/>
            <a:gdLst>
              <a:gd name="T0" fmla="*/ 2147483646 w 184"/>
              <a:gd name="T1" fmla="*/ 2147483646 h 304"/>
              <a:gd name="T2" fmla="*/ 2147483646 w 184"/>
              <a:gd name="T3" fmla="*/ 2147483646 h 304"/>
              <a:gd name="T4" fmla="*/ 2147483646 w 184"/>
              <a:gd name="T5" fmla="*/ 2147483646 h 304"/>
              <a:gd name="T6" fmla="*/ 2147483646 w 184"/>
              <a:gd name="T7" fmla="*/ 2147483646 h 304"/>
              <a:gd name="T8" fmla="*/ 2147483646 w 184"/>
              <a:gd name="T9" fmla="*/ 2147483646 h 304"/>
              <a:gd name="T10" fmla="*/ 2147483646 w 184"/>
              <a:gd name="T11" fmla="*/ 2147483646 h 304"/>
              <a:gd name="T12" fmla="*/ 2147483646 w 184"/>
              <a:gd name="T13" fmla="*/ 2147483646 h 304"/>
              <a:gd name="T14" fmla="*/ 2147483646 w 184"/>
              <a:gd name="T15" fmla="*/ 2147483646 h 304"/>
              <a:gd name="T16" fmla="*/ 2147483646 w 184"/>
              <a:gd name="T17" fmla="*/ 2147483646 h 304"/>
              <a:gd name="T18" fmla="*/ 2147483646 w 184"/>
              <a:gd name="T19" fmla="*/ 2147483646 h 304"/>
              <a:gd name="T20" fmla="*/ 2147483646 w 184"/>
              <a:gd name="T21" fmla="*/ 2147483646 h 304"/>
              <a:gd name="T22" fmla="*/ 2147483646 w 184"/>
              <a:gd name="T23" fmla="*/ 2147483646 h 304"/>
              <a:gd name="T24" fmla="*/ 2147483646 w 184"/>
              <a:gd name="T25" fmla="*/ 2147483646 h 304"/>
              <a:gd name="T26" fmla="*/ 2147483646 w 184"/>
              <a:gd name="T27" fmla="*/ 2147483646 h 304"/>
              <a:gd name="T28" fmla="*/ 2147483646 w 184"/>
              <a:gd name="T29" fmla="*/ 2147483646 h 304"/>
              <a:gd name="T30" fmla="*/ 2147483646 w 184"/>
              <a:gd name="T31" fmla="*/ 2147483646 h 304"/>
              <a:gd name="T32" fmla="*/ 2147483646 w 184"/>
              <a:gd name="T33" fmla="*/ 2147483646 h 304"/>
              <a:gd name="T34" fmla="*/ 2147483646 w 184"/>
              <a:gd name="T35" fmla="*/ 2147483646 h 304"/>
              <a:gd name="T36" fmla="*/ 2147483646 w 184"/>
              <a:gd name="T37" fmla="*/ 2147483646 h 304"/>
              <a:gd name="T38" fmla="*/ 2147483646 w 184"/>
              <a:gd name="T39" fmla="*/ 2147483646 h 304"/>
              <a:gd name="T40" fmla="*/ 2147483646 w 184"/>
              <a:gd name="T41" fmla="*/ 2147483646 h 304"/>
              <a:gd name="T42" fmla="*/ 2147483646 w 184"/>
              <a:gd name="T43" fmla="*/ 2147483646 h 304"/>
              <a:gd name="T44" fmla="*/ 2147483646 w 184"/>
              <a:gd name="T45" fmla="*/ 2147483646 h 304"/>
              <a:gd name="T46" fmla="*/ 2147483646 w 184"/>
              <a:gd name="T47" fmla="*/ 2147483646 h 304"/>
              <a:gd name="T48" fmla="*/ 2147483646 w 184"/>
              <a:gd name="T49" fmla="*/ 2147483646 h 304"/>
              <a:gd name="T50" fmla="*/ 2147483646 w 184"/>
              <a:gd name="T51" fmla="*/ 2147483646 h 304"/>
              <a:gd name="T52" fmla="*/ 2147483646 w 184"/>
              <a:gd name="T53" fmla="*/ 2147483646 h 304"/>
              <a:gd name="T54" fmla="*/ 2147483646 w 184"/>
              <a:gd name="T55" fmla="*/ 2147483646 h 304"/>
              <a:gd name="T56" fmla="*/ 2147483646 w 184"/>
              <a:gd name="T57" fmla="*/ 2147483646 h 304"/>
              <a:gd name="T58" fmla="*/ 2147483646 w 184"/>
              <a:gd name="T59" fmla="*/ 2147483646 h 304"/>
              <a:gd name="T60" fmla="*/ 2147483646 w 184"/>
              <a:gd name="T61" fmla="*/ 2147483646 h 304"/>
              <a:gd name="T62" fmla="*/ 2147483646 w 184"/>
              <a:gd name="T63" fmla="*/ 2147483646 h 304"/>
              <a:gd name="T64" fmla="*/ 2147483646 w 184"/>
              <a:gd name="T65" fmla="*/ 2147483646 h 304"/>
              <a:gd name="T66" fmla="*/ 2147483646 w 184"/>
              <a:gd name="T67" fmla="*/ 2147483646 h 304"/>
              <a:gd name="T68" fmla="*/ 2147483646 w 184"/>
              <a:gd name="T69" fmla="*/ 2147483646 h 304"/>
              <a:gd name="T70" fmla="*/ 2147483646 w 184"/>
              <a:gd name="T71" fmla="*/ 2147483646 h 304"/>
              <a:gd name="T72" fmla="*/ 2147483646 w 184"/>
              <a:gd name="T73" fmla="*/ 2147483646 h 304"/>
              <a:gd name="T74" fmla="*/ 2147483646 w 184"/>
              <a:gd name="T75" fmla="*/ 2147483646 h 304"/>
              <a:gd name="T76" fmla="*/ 2147483646 w 184"/>
              <a:gd name="T77" fmla="*/ 2147483646 h 304"/>
              <a:gd name="T78" fmla="*/ 2147483646 w 184"/>
              <a:gd name="T79" fmla="*/ 2147483646 h 304"/>
              <a:gd name="T80" fmla="*/ 2147483646 w 184"/>
              <a:gd name="T81" fmla="*/ 2147483646 h 304"/>
              <a:gd name="T82" fmla="*/ 2147483646 w 184"/>
              <a:gd name="T83" fmla="*/ 2147483646 h 304"/>
              <a:gd name="T84" fmla="*/ 2147483646 w 184"/>
              <a:gd name="T85" fmla="*/ 2147483646 h 304"/>
              <a:gd name="T86" fmla="*/ 2147483646 w 184"/>
              <a:gd name="T87" fmla="*/ 2147483646 h 304"/>
              <a:gd name="T88" fmla="*/ 2147483646 w 184"/>
              <a:gd name="T89" fmla="*/ 2147483646 h 304"/>
              <a:gd name="T90" fmla="*/ 2147483646 w 184"/>
              <a:gd name="T91" fmla="*/ 2147483646 h 304"/>
              <a:gd name="T92" fmla="*/ 2147483646 w 184"/>
              <a:gd name="T93" fmla="*/ 2147483646 h 304"/>
              <a:gd name="T94" fmla="*/ 2147483646 w 184"/>
              <a:gd name="T95" fmla="*/ 2147483646 h 304"/>
              <a:gd name="T96" fmla="*/ 2147483646 w 184"/>
              <a:gd name="T97" fmla="*/ 2147483646 h 304"/>
              <a:gd name="T98" fmla="*/ 2147483646 w 184"/>
              <a:gd name="T99" fmla="*/ 0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84" h="304">
                <a:moveTo>
                  <a:pt x="108" y="18"/>
                </a:moveTo>
                <a:lnTo>
                  <a:pt x="92" y="58"/>
                </a:lnTo>
                <a:lnTo>
                  <a:pt x="92" y="84"/>
                </a:lnTo>
                <a:lnTo>
                  <a:pt x="92" y="86"/>
                </a:lnTo>
                <a:lnTo>
                  <a:pt x="84" y="100"/>
                </a:lnTo>
                <a:lnTo>
                  <a:pt x="84" y="108"/>
                </a:lnTo>
                <a:lnTo>
                  <a:pt x="84" y="112"/>
                </a:lnTo>
                <a:lnTo>
                  <a:pt x="82" y="116"/>
                </a:lnTo>
                <a:lnTo>
                  <a:pt x="80" y="120"/>
                </a:lnTo>
                <a:lnTo>
                  <a:pt x="76" y="122"/>
                </a:lnTo>
                <a:lnTo>
                  <a:pt x="76" y="124"/>
                </a:lnTo>
                <a:lnTo>
                  <a:pt x="74" y="124"/>
                </a:lnTo>
                <a:lnTo>
                  <a:pt x="74" y="122"/>
                </a:lnTo>
                <a:lnTo>
                  <a:pt x="54" y="120"/>
                </a:lnTo>
                <a:lnTo>
                  <a:pt x="44" y="130"/>
                </a:lnTo>
                <a:lnTo>
                  <a:pt x="12" y="134"/>
                </a:lnTo>
                <a:lnTo>
                  <a:pt x="0" y="134"/>
                </a:lnTo>
                <a:lnTo>
                  <a:pt x="8" y="140"/>
                </a:lnTo>
                <a:lnTo>
                  <a:pt x="36" y="144"/>
                </a:lnTo>
                <a:lnTo>
                  <a:pt x="38" y="144"/>
                </a:lnTo>
                <a:lnTo>
                  <a:pt x="40" y="144"/>
                </a:lnTo>
                <a:lnTo>
                  <a:pt x="48" y="162"/>
                </a:lnTo>
                <a:lnTo>
                  <a:pt x="56" y="168"/>
                </a:lnTo>
                <a:lnTo>
                  <a:pt x="60" y="174"/>
                </a:lnTo>
                <a:lnTo>
                  <a:pt x="60" y="184"/>
                </a:lnTo>
                <a:lnTo>
                  <a:pt x="60" y="206"/>
                </a:lnTo>
                <a:lnTo>
                  <a:pt x="70" y="216"/>
                </a:lnTo>
                <a:lnTo>
                  <a:pt x="72" y="216"/>
                </a:lnTo>
                <a:lnTo>
                  <a:pt x="76" y="232"/>
                </a:lnTo>
                <a:lnTo>
                  <a:pt x="76" y="240"/>
                </a:lnTo>
                <a:lnTo>
                  <a:pt x="72" y="248"/>
                </a:lnTo>
                <a:lnTo>
                  <a:pt x="70" y="256"/>
                </a:lnTo>
                <a:lnTo>
                  <a:pt x="72" y="264"/>
                </a:lnTo>
                <a:lnTo>
                  <a:pt x="82" y="270"/>
                </a:lnTo>
                <a:lnTo>
                  <a:pt x="94" y="276"/>
                </a:lnTo>
                <a:lnTo>
                  <a:pt x="100" y="280"/>
                </a:lnTo>
                <a:lnTo>
                  <a:pt x="106" y="292"/>
                </a:lnTo>
                <a:lnTo>
                  <a:pt x="114" y="298"/>
                </a:lnTo>
                <a:lnTo>
                  <a:pt x="116" y="302"/>
                </a:lnTo>
                <a:lnTo>
                  <a:pt x="124" y="304"/>
                </a:lnTo>
                <a:lnTo>
                  <a:pt x="122" y="288"/>
                </a:lnTo>
                <a:lnTo>
                  <a:pt x="122" y="282"/>
                </a:lnTo>
                <a:lnTo>
                  <a:pt x="122" y="278"/>
                </a:lnTo>
                <a:lnTo>
                  <a:pt x="126" y="274"/>
                </a:lnTo>
                <a:lnTo>
                  <a:pt x="128" y="272"/>
                </a:lnTo>
                <a:lnTo>
                  <a:pt x="140" y="268"/>
                </a:lnTo>
                <a:lnTo>
                  <a:pt x="142" y="268"/>
                </a:lnTo>
                <a:lnTo>
                  <a:pt x="144" y="268"/>
                </a:lnTo>
                <a:lnTo>
                  <a:pt x="148" y="270"/>
                </a:lnTo>
                <a:lnTo>
                  <a:pt x="156" y="266"/>
                </a:lnTo>
                <a:lnTo>
                  <a:pt x="156" y="264"/>
                </a:lnTo>
                <a:lnTo>
                  <a:pt x="158" y="244"/>
                </a:lnTo>
                <a:lnTo>
                  <a:pt x="154" y="236"/>
                </a:lnTo>
                <a:lnTo>
                  <a:pt x="148" y="232"/>
                </a:lnTo>
                <a:lnTo>
                  <a:pt x="140" y="232"/>
                </a:lnTo>
                <a:lnTo>
                  <a:pt x="138" y="232"/>
                </a:lnTo>
                <a:lnTo>
                  <a:pt x="136" y="230"/>
                </a:lnTo>
                <a:lnTo>
                  <a:pt x="132" y="210"/>
                </a:lnTo>
                <a:lnTo>
                  <a:pt x="134" y="168"/>
                </a:lnTo>
                <a:lnTo>
                  <a:pt x="136" y="168"/>
                </a:lnTo>
                <a:lnTo>
                  <a:pt x="148" y="150"/>
                </a:lnTo>
                <a:lnTo>
                  <a:pt x="164" y="160"/>
                </a:lnTo>
                <a:lnTo>
                  <a:pt x="176" y="160"/>
                </a:lnTo>
                <a:lnTo>
                  <a:pt x="184" y="108"/>
                </a:lnTo>
                <a:lnTo>
                  <a:pt x="180" y="100"/>
                </a:lnTo>
                <a:lnTo>
                  <a:pt x="174" y="96"/>
                </a:lnTo>
                <a:lnTo>
                  <a:pt x="168" y="96"/>
                </a:lnTo>
                <a:lnTo>
                  <a:pt x="166" y="96"/>
                </a:lnTo>
                <a:lnTo>
                  <a:pt x="154" y="98"/>
                </a:lnTo>
                <a:lnTo>
                  <a:pt x="152" y="96"/>
                </a:lnTo>
                <a:lnTo>
                  <a:pt x="144" y="84"/>
                </a:lnTo>
                <a:lnTo>
                  <a:pt x="142" y="84"/>
                </a:lnTo>
                <a:lnTo>
                  <a:pt x="142" y="64"/>
                </a:lnTo>
                <a:lnTo>
                  <a:pt x="146" y="52"/>
                </a:lnTo>
                <a:lnTo>
                  <a:pt x="148" y="48"/>
                </a:lnTo>
                <a:lnTo>
                  <a:pt x="150" y="42"/>
                </a:lnTo>
                <a:lnTo>
                  <a:pt x="152" y="36"/>
                </a:lnTo>
                <a:lnTo>
                  <a:pt x="156" y="32"/>
                </a:lnTo>
                <a:lnTo>
                  <a:pt x="156" y="20"/>
                </a:lnTo>
                <a:lnTo>
                  <a:pt x="144" y="8"/>
                </a:lnTo>
                <a:lnTo>
                  <a:pt x="128" y="0"/>
                </a:lnTo>
                <a:lnTo>
                  <a:pt x="108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新疆"/>
          <p:cNvSpPr/>
          <p:nvPr/>
        </p:nvSpPr>
        <p:spPr bwMode="auto">
          <a:xfrm>
            <a:off x="3588764" y="2123224"/>
            <a:ext cx="1817547" cy="1374361"/>
          </a:xfrm>
          <a:custGeom>
            <a:avLst/>
            <a:gdLst>
              <a:gd name="T0" fmla="*/ 2147483646 w 1304"/>
              <a:gd name="T1" fmla="*/ 2147483646 h 986"/>
              <a:gd name="T2" fmla="*/ 2147483646 w 1304"/>
              <a:gd name="T3" fmla="*/ 2147483646 h 986"/>
              <a:gd name="T4" fmla="*/ 2147483646 w 1304"/>
              <a:gd name="T5" fmla="*/ 2147483646 h 986"/>
              <a:gd name="T6" fmla="*/ 2147483646 w 1304"/>
              <a:gd name="T7" fmla="*/ 2147483646 h 986"/>
              <a:gd name="T8" fmla="*/ 2147483646 w 1304"/>
              <a:gd name="T9" fmla="*/ 2147483646 h 986"/>
              <a:gd name="T10" fmla="*/ 2147483646 w 1304"/>
              <a:gd name="T11" fmla="*/ 2147483646 h 986"/>
              <a:gd name="T12" fmla="*/ 2147483646 w 1304"/>
              <a:gd name="T13" fmla="*/ 2147483646 h 986"/>
              <a:gd name="T14" fmla="*/ 2147483646 w 1304"/>
              <a:gd name="T15" fmla="*/ 2147483646 h 986"/>
              <a:gd name="T16" fmla="*/ 2147483646 w 1304"/>
              <a:gd name="T17" fmla="*/ 2147483646 h 986"/>
              <a:gd name="T18" fmla="*/ 2147483646 w 1304"/>
              <a:gd name="T19" fmla="*/ 2147483646 h 986"/>
              <a:gd name="T20" fmla="*/ 2147483646 w 1304"/>
              <a:gd name="T21" fmla="*/ 2147483646 h 986"/>
              <a:gd name="T22" fmla="*/ 2147483646 w 1304"/>
              <a:gd name="T23" fmla="*/ 2147483646 h 986"/>
              <a:gd name="T24" fmla="*/ 2147483646 w 1304"/>
              <a:gd name="T25" fmla="*/ 2147483646 h 986"/>
              <a:gd name="T26" fmla="*/ 2147483646 w 1304"/>
              <a:gd name="T27" fmla="*/ 2147483646 h 986"/>
              <a:gd name="T28" fmla="*/ 2147483646 w 1304"/>
              <a:gd name="T29" fmla="*/ 2147483646 h 986"/>
              <a:gd name="T30" fmla="*/ 2147483646 w 1304"/>
              <a:gd name="T31" fmla="*/ 2147483646 h 986"/>
              <a:gd name="T32" fmla="*/ 2147483646 w 1304"/>
              <a:gd name="T33" fmla="*/ 2147483646 h 986"/>
              <a:gd name="T34" fmla="*/ 2147483646 w 1304"/>
              <a:gd name="T35" fmla="*/ 2147483646 h 986"/>
              <a:gd name="T36" fmla="*/ 2147483646 w 1304"/>
              <a:gd name="T37" fmla="*/ 2147483646 h 986"/>
              <a:gd name="T38" fmla="*/ 2147483646 w 1304"/>
              <a:gd name="T39" fmla="*/ 2147483646 h 986"/>
              <a:gd name="T40" fmla="*/ 2147483646 w 1304"/>
              <a:gd name="T41" fmla="*/ 2147483646 h 986"/>
              <a:gd name="T42" fmla="*/ 2147483646 w 1304"/>
              <a:gd name="T43" fmla="*/ 2147483646 h 986"/>
              <a:gd name="T44" fmla="*/ 2147483646 w 1304"/>
              <a:gd name="T45" fmla="*/ 2147483646 h 986"/>
              <a:gd name="T46" fmla="*/ 2147483646 w 1304"/>
              <a:gd name="T47" fmla="*/ 2147483646 h 986"/>
              <a:gd name="T48" fmla="*/ 2147483646 w 1304"/>
              <a:gd name="T49" fmla="*/ 2147483646 h 986"/>
              <a:gd name="T50" fmla="*/ 2147483646 w 1304"/>
              <a:gd name="T51" fmla="*/ 2147483646 h 986"/>
              <a:gd name="T52" fmla="*/ 2147483646 w 1304"/>
              <a:gd name="T53" fmla="*/ 2147483646 h 986"/>
              <a:gd name="T54" fmla="*/ 2147483646 w 1304"/>
              <a:gd name="T55" fmla="*/ 2147483646 h 986"/>
              <a:gd name="T56" fmla="*/ 2147483646 w 1304"/>
              <a:gd name="T57" fmla="*/ 2147483646 h 986"/>
              <a:gd name="T58" fmla="*/ 2147483646 w 1304"/>
              <a:gd name="T59" fmla="*/ 2147483646 h 986"/>
              <a:gd name="T60" fmla="*/ 2147483646 w 1304"/>
              <a:gd name="T61" fmla="*/ 2147483646 h 986"/>
              <a:gd name="T62" fmla="*/ 2147483646 w 1304"/>
              <a:gd name="T63" fmla="*/ 2147483646 h 986"/>
              <a:gd name="T64" fmla="*/ 2147483646 w 1304"/>
              <a:gd name="T65" fmla="*/ 2147483646 h 986"/>
              <a:gd name="T66" fmla="*/ 2147483646 w 1304"/>
              <a:gd name="T67" fmla="*/ 2147483646 h 986"/>
              <a:gd name="T68" fmla="*/ 2147483646 w 1304"/>
              <a:gd name="T69" fmla="*/ 2147483646 h 986"/>
              <a:gd name="T70" fmla="*/ 2147483646 w 1304"/>
              <a:gd name="T71" fmla="*/ 2147483646 h 986"/>
              <a:gd name="T72" fmla="*/ 2147483646 w 1304"/>
              <a:gd name="T73" fmla="*/ 2147483646 h 986"/>
              <a:gd name="T74" fmla="*/ 2147483646 w 1304"/>
              <a:gd name="T75" fmla="*/ 2147483646 h 986"/>
              <a:gd name="T76" fmla="*/ 2147483646 w 1304"/>
              <a:gd name="T77" fmla="*/ 2147483646 h 986"/>
              <a:gd name="T78" fmla="*/ 2147483646 w 1304"/>
              <a:gd name="T79" fmla="*/ 2147483646 h 986"/>
              <a:gd name="T80" fmla="*/ 2147483646 w 1304"/>
              <a:gd name="T81" fmla="*/ 2147483646 h 986"/>
              <a:gd name="T82" fmla="*/ 2147483646 w 1304"/>
              <a:gd name="T83" fmla="*/ 2147483646 h 986"/>
              <a:gd name="T84" fmla="*/ 2147483646 w 1304"/>
              <a:gd name="T85" fmla="*/ 2147483646 h 986"/>
              <a:gd name="T86" fmla="*/ 2147483646 w 1304"/>
              <a:gd name="T87" fmla="*/ 2147483646 h 986"/>
              <a:gd name="T88" fmla="*/ 2147483646 w 1304"/>
              <a:gd name="T89" fmla="*/ 2147483646 h 986"/>
              <a:gd name="T90" fmla="*/ 2147483646 w 1304"/>
              <a:gd name="T91" fmla="*/ 2147483646 h 986"/>
              <a:gd name="T92" fmla="*/ 2147483646 w 1304"/>
              <a:gd name="T93" fmla="*/ 2147483646 h 986"/>
              <a:gd name="T94" fmla="*/ 2147483646 w 1304"/>
              <a:gd name="T95" fmla="*/ 2147483646 h 986"/>
              <a:gd name="T96" fmla="*/ 2147483646 w 1304"/>
              <a:gd name="T97" fmla="*/ 2147483646 h 986"/>
              <a:gd name="T98" fmla="*/ 2147483646 w 1304"/>
              <a:gd name="T99" fmla="*/ 2147483646 h 986"/>
              <a:gd name="T100" fmla="*/ 2147483646 w 1304"/>
              <a:gd name="T101" fmla="*/ 2147483646 h 986"/>
              <a:gd name="T102" fmla="*/ 2147483646 w 1304"/>
              <a:gd name="T103" fmla="*/ 2147483646 h 986"/>
              <a:gd name="T104" fmla="*/ 2147483646 w 1304"/>
              <a:gd name="T105" fmla="*/ 2147483646 h 986"/>
              <a:gd name="T106" fmla="*/ 2147483646 w 1304"/>
              <a:gd name="T107" fmla="*/ 2147483646 h 986"/>
              <a:gd name="T108" fmla="*/ 2147483646 w 1304"/>
              <a:gd name="T109" fmla="*/ 2147483646 h 986"/>
              <a:gd name="T110" fmla="*/ 2147483646 w 1304"/>
              <a:gd name="T111" fmla="*/ 2147483646 h 986"/>
              <a:gd name="T112" fmla="*/ 2147483646 w 1304"/>
              <a:gd name="T113" fmla="*/ 2147483646 h 986"/>
              <a:gd name="T114" fmla="*/ 2147483646 w 1304"/>
              <a:gd name="T115" fmla="*/ 2147483646 h 98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304" h="986">
                <a:moveTo>
                  <a:pt x="1302" y="530"/>
                </a:moveTo>
                <a:lnTo>
                  <a:pt x="1304" y="530"/>
                </a:lnTo>
                <a:lnTo>
                  <a:pt x="1304" y="528"/>
                </a:lnTo>
                <a:lnTo>
                  <a:pt x="1278" y="456"/>
                </a:lnTo>
                <a:lnTo>
                  <a:pt x="1262" y="444"/>
                </a:lnTo>
                <a:lnTo>
                  <a:pt x="1262" y="442"/>
                </a:lnTo>
                <a:lnTo>
                  <a:pt x="1258" y="412"/>
                </a:lnTo>
                <a:lnTo>
                  <a:pt x="1226" y="408"/>
                </a:lnTo>
                <a:lnTo>
                  <a:pt x="1224" y="408"/>
                </a:lnTo>
                <a:lnTo>
                  <a:pt x="1222" y="408"/>
                </a:lnTo>
                <a:lnTo>
                  <a:pt x="1222" y="406"/>
                </a:lnTo>
                <a:lnTo>
                  <a:pt x="1222" y="404"/>
                </a:lnTo>
                <a:lnTo>
                  <a:pt x="1218" y="396"/>
                </a:lnTo>
                <a:lnTo>
                  <a:pt x="1212" y="386"/>
                </a:lnTo>
                <a:lnTo>
                  <a:pt x="1202" y="378"/>
                </a:lnTo>
                <a:lnTo>
                  <a:pt x="1192" y="368"/>
                </a:lnTo>
                <a:lnTo>
                  <a:pt x="1178" y="360"/>
                </a:lnTo>
                <a:lnTo>
                  <a:pt x="1166" y="354"/>
                </a:lnTo>
                <a:lnTo>
                  <a:pt x="1152" y="346"/>
                </a:lnTo>
                <a:lnTo>
                  <a:pt x="1140" y="340"/>
                </a:lnTo>
                <a:lnTo>
                  <a:pt x="1116" y="336"/>
                </a:lnTo>
                <a:lnTo>
                  <a:pt x="1084" y="334"/>
                </a:lnTo>
                <a:lnTo>
                  <a:pt x="1042" y="332"/>
                </a:lnTo>
                <a:lnTo>
                  <a:pt x="1040" y="332"/>
                </a:lnTo>
                <a:lnTo>
                  <a:pt x="1032" y="320"/>
                </a:lnTo>
                <a:lnTo>
                  <a:pt x="1028" y="310"/>
                </a:lnTo>
                <a:lnTo>
                  <a:pt x="1026" y="300"/>
                </a:lnTo>
                <a:lnTo>
                  <a:pt x="1028" y="288"/>
                </a:lnTo>
                <a:lnTo>
                  <a:pt x="1034" y="272"/>
                </a:lnTo>
                <a:lnTo>
                  <a:pt x="1044" y="246"/>
                </a:lnTo>
                <a:lnTo>
                  <a:pt x="1058" y="214"/>
                </a:lnTo>
                <a:lnTo>
                  <a:pt x="1048" y="180"/>
                </a:lnTo>
                <a:lnTo>
                  <a:pt x="1036" y="124"/>
                </a:lnTo>
                <a:lnTo>
                  <a:pt x="1032" y="118"/>
                </a:lnTo>
                <a:lnTo>
                  <a:pt x="1024" y="112"/>
                </a:lnTo>
                <a:lnTo>
                  <a:pt x="1012" y="106"/>
                </a:lnTo>
                <a:lnTo>
                  <a:pt x="996" y="100"/>
                </a:lnTo>
                <a:lnTo>
                  <a:pt x="990" y="98"/>
                </a:lnTo>
                <a:lnTo>
                  <a:pt x="982" y="94"/>
                </a:lnTo>
                <a:lnTo>
                  <a:pt x="976" y="90"/>
                </a:lnTo>
                <a:lnTo>
                  <a:pt x="970" y="86"/>
                </a:lnTo>
                <a:lnTo>
                  <a:pt x="966" y="80"/>
                </a:lnTo>
                <a:lnTo>
                  <a:pt x="964" y="74"/>
                </a:lnTo>
                <a:lnTo>
                  <a:pt x="960" y="68"/>
                </a:lnTo>
                <a:lnTo>
                  <a:pt x="954" y="60"/>
                </a:lnTo>
                <a:lnTo>
                  <a:pt x="948" y="54"/>
                </a:lnTo>
                <a:lnTo>
                  <a:pt x="940" y="50"/>
                </a:lnTo>
                <a:lnTo>
                  <a:pt x="938" y="50"/>
                </a:lnTo>
                <a:lnTo>
                  <a:pt x="938" y="48"/>
                </a:lnTo>
                <a:lnTo>
                  <a:pt x="928" y="0"/>
                </a:lnTo>
                <a:lnTo>
                  <a:pt x="890" y="4"/>
                </a:lnTo>
                <a:lnTo>
                  <a:pt x="886" y="14"/>
                </a:lnTo>
                <a:lnTo>
                  <a:pt x="882" y="24"/>
                </a:lnTo>
                <a:lnTo>
                  <a:pt x="878" y="32"/>
                </a:lnTo>
                <a:lnTo>
                  <a:pt x="876" y="36"/>
                </a:lnTo>
                <a:lnTo>
                  <a:pt x="870" y="38"/>
                </a:lnTo>
                <a:lnTo>
                  <a:pt x="846" y="46"/>
                </a:lnTo>
                <a:lnTo>
                  <a:pt x="828" y="56"/>
                </a:lnTo>
                <a:lnTo>
                  <a:pt x="822" y="60"/>
                </a:lnTo>
                <a:lnTo>
                  <a:pt x="816" y="66"/>
                </a:lnTo>
                <a:lnTo>
                  <a:pt x="814" y="74"/>
                </a:lnTo>
                <a:lnTo>
                  <a:pt x="810" y="92"/>
                </a:lnTo>
                <a:lnTo>
                  <a:pt x="806" y="110"/>
                </a:lnTo>
                <a:lnTo>
                  <a:pt x="802" y="122"/>
                </a:lnTo>
                <a:lnTo>
                  <a:pt x="798" y="130"/>
                </a:lnTo>
                <a:lnTo>
                  <a:pt x="792" y="136"/>
                </a:lnTo>
                <a:lnTo>
                  <a:pt x="786" y="142"/>
                </a:lnTo>
                <a:lnTo>
                  <a:pt x="778" y="144"/>
                </a:lnTo>
                <a:lnTo>
                  <a:pt x="770" y="146"/>
                </a:lnTo>
                <a:lnTo>
                  <a:pt x="760" y="146"/>
                </a:lnTo>
                <a:lnTo>
                  <a:pt x="750" y="144"/>
                </a:lnTo>
                <a:lnTo>
                  <a:pt x="738" y="140"/>
                </a:lnTo>
                <a:lnTo>
                  <a:pt x="724" y="134"/>
                </a:lnTo>
                <a:lnTo>
                  <a:pt x="708" y="126"/>
                </a:lnTo>
                <a:lnTo>
                  <a:pt x="674" y="104"/>
                </a:lnTo>
                <a:lnTo>
                  <a:pt x="608" y="188"/>
                </a:lnTo>
                <a:lnTo>
                  <a:pt x="616" y="224"/>
                </a:lnTo>
                <a:lnTo>
                  <a:pt x="618" y="224"/>
                </a:lnTo>
                <a:lnTo>
                  <a:pt x="616" y="226"/>
                </a:lnTo>
                <a:lnTo>
                  <a:pt x="610" y="232"/>
                </a:lnTo>
                <a:lnTo>
                  <a:pt x="602" y="236"/>
                </a:lnTo>
                <a:lnTo>
                  <a:pt x="598" y="236"/>
                </a:lnTo>
                <a:lnTo>
                  <a:pt x="594" y="234"/>
                </a:lnTo>
                <a:lnTo>
                  <a:pt x="582" y="230"/>
                </a:lnTo>
                <a:lnTo>
                  <a:pt x="576" y="226"/>
                </a:lnTo>
                <a:lnTo>
                  <a:pt x="564" y="224"/>
                </a:lnTo>
                <a:lnTo>
                  <a:pt x="548" y="220"/>
                </a:lnTo>
                <a:lnTo>
                  <a:pt x="528" y="220"/>
                </a:lnTo>
                <a:lnTo>
                  <a:pt x="514" y="218"/>
                </a:lnTo>
                <a:lnTo>
                  <a:pt x="494" y="216"/>
                </a:lnTo>
                <a:lnTo>
                  <a:pt x="474" y="220"/>
                </a:lnTo>
                <a:lnTo>
                  <a:pt x="482" y="234"/>
                </a:lnTo>
                <a:lnTo>
                  <a:pt x="492" y="248"/>
                </a:lnTo>
                <a:lnTo>
                  <a:pt x="494" y="252"/>
                </a:lnTo>
                <a:lnTo>
                  <a:pt x="494" y="256"/>
                </a:lnTo>
                <a:lnTo>
                  <a:pt x="484" y="308"/>
                </a:lnTo>
                <a:lnTo>
                  <a:pt x="488" y="336"/>
                </a:lnTo>
                <a:lnTo>
                  <a:pt x="490" y="336"/>
                </a:lnTo>
                <a:lnTo>
                  <a:pt x="488" y="336"/>
                </a:lnTo>
                <a:lnTo>
                  <a:pt x="472" y="388"/>
                </a:lnTo>
                <a:lnTo>
                  <a:pt x="470" y="394"/>
                </a:lnTo>
                <a:lnTo>
                  <a:pt x="468" y="396"/>
                </a:lnTo>
                <a:lnTo>
                  <a:pt x="466" y="396"/>
                </a:lnTo>
                <a:lnTo>
                  <a:pt x="466" y="394"/>
                </a:lnTo>
                <a:lnTo>
                  <a:pt x="464" y="390"/>
                </a:lnTo>
                <a:lnTo>
                  <a:pt x="460" y="384"/>
                </a:lnTo>
                <a:lnTo>
                  <a:pt x="460" y="382"/>
                </a:lnTo>
                <a:lnTo>
                  <a:pt x="458" y="382"/>
                </a:lnTo>
                <a:lnTo>
                  <a:pt x="454" y="384"/>
                </a:lnTo>
                <a:lnTo>
                  <a:pt x="452" y="392"/>
                </a:lnTo>
                <a:lnTo>
                  <a:pt x="450" y="404"/>
                </a:lnTo>
                <a:lnTo>
                  <a:pt x="444" y="414"/>
                </a:lnTo>
                <a:lnTo>
                  <a:pt x="436" y="422"/>
                </a:lnTo>
                <a:lnTo>
                  <a:pt x="426" y="432"/>
                </a:lnTo>
                <a:lnTo>
                  <a:pt x="412" y="444"/>
                </a:lnTo>
                <a:lnTo>
                  <a:pt x="406" y="448"/>
                </a:lnTo>
                <a:lnTo>
                  <a:pt x="404" y="448"/>
                </a:lnTo>
                <a:lnTo>
                  <a:pt x="352" y="448"/>
                </a:lnTo>
                <a:lnTo>
                  <a:pt x="332" y="468"/>
                </a:lnTo>
                <a:lnTo>
                  <a:pt x="330" y="468"/>
                </a:lnTo>
                <a:lnTo>
                  <a:pt x="274" y="460"/>
                </a:lnTo>
                <a:lnTo>
                  <a:pt x="268" y="466"/>
                </a:lnTo>
                <a:lnTo>
                  <a:pt x="260" y="470"/>
                </a:lnTo>
                <a:lnTo>
                  <a:pt x="254" y="470"/>
                </a:lnTo>
                <a:lnTo>
                  <a:pt x="248" y="470"/>
                </a:lnTo>
                <a:lnTo>
                  <a:pt x="240" y="470"/>
                </a:lnTo>
                <a:lnTo>
                  <a:pt x="232" y="470"/>
                </a:lnTo>
                <a:lnTo>
                  <a:pt x="206" y="478"/>
                </a:lnTo>
                <a:lnTo>
                  <a:pt x="184" y="504"/>
                </a:lnTo>
                <a:lnTo>
                  <a:pt x="184" y="506"/>
                </a:lnTo>
                <a:lnTo>
                  <a:pt x="148" y="508"/>
                </a:lnTo>
                <a:lnTo>
                  <a:pt x="148" y="478"/>
                </a:lnTo>
                <a:lnTo>
                  <a:pt x="126" y="478"/>
                </a:lnTo>
                <a:lnTo>
                  <a:pt x="122" y="490"/>
                </a:lnTo>
                <a:lnTo>
                  <a:pt x="106" y="494"/>
                </a:lnTo>
                <a:lnTo>
                  <a:pt x="104" y="494"/>
                </a:lnTo>
                <a:lnTo>
                  <a:pt x="102" y="494"/>
                </a:lnTo>
                <a:lnTo>
                  <a:pt x="86" y="486"/>
                </a:lnTo>
                <a:lnTo>
                  <a:pt x="66" y="480"/>
                </a:lnTo>
                <a:lnTo>
                  <a:pt x="60" y="482"/>
                </a:lnTo>
                <a:lnTo>
                  <a:pt x="54" y="484"/>
                </a:lnTo>
                <a:lnTo>
                  <a:pt x="38" y="496"/>
                </a:lnTo>
                <a:lnTo>
                  <a:pt x="20" y="512"/>
                </a:lnTo>
                <a:lnTo>
                  <a:pt x="14" y="520"/>
                </a:lnTo>
                <a:lnTo>
                  <a:pt x="10" y="528"/>
                </a:lnTo>
                <a:lnTo>
                  <a:pt x="12" y="530"/>
                </a:lnTo>
                <a:lnTo>
                  <a:pt x="14" y="536"/>
                </a:lnTo>
                <a:lnTo>
                  <a:pt x="16" y="546"/>
                </a:lnTo>
                <a:lnTo>
                  <a:pt x="16" y="554"/>
                </a:lnTo>
                <a:lnTo>
                  <a:pt x="14" y="562"/>
                </a:lnTo>
                <a:lnTo>
                  <a:pt x="10" y="568"/>
                </a:lnTo>
                <a:lnTo>
                  <a:pt x="6" y="570"/>
                </a:lnTo>
                <a:lnTo>
                  <a:pt x="4" y="574"/>
                </a:lnTo>
                <a:lnTo>
                  <a:pt x="0" y="590"/>
                </a:lnTo>
                <a:lnTo>
                  <a:pt x="14" y="598"/>
                </a:lnTo>
                <a:lnTo>
                  <a:pt x="30" y="580"/>
                </a:lnTo>
                <a:lnTo>
                  <a:pt x="54" y="604"/>
                </a:lnTo>
                <a:lnTo>
                  <a:pt x="54" y="606"/>
                </a:lnTo>
                <a:lnTo>
                  <a:pt x="58" y="650"/>
                </a:lnTo>
                <a:lnTo>
                  <a:pt x="58" y="652"/>
                </a:lnTo>
                <a:lnTo>
                  <a:pt x="44" y="712"/>
                </a:lnTo>
                <a:lnTo>
                  <a:pt x="42" y="712"/>
                </a:lnTo>
                <a:lnTo>
                  <a:pt x="18" y="712"/>
                </a:lnTo>
                <a:lnTo>
                  <a:pt x="12" y="714"/>
                </a:lnTo>
                <a:lnTo>
                  <a:pt x="6" y="716"/>
                </a:lnTo>
                <a:lnTo>
                  <a:pt x="8" y="720"/>
                </a:lnTo>
                <a:lnTo>
                  <a:pt x="12" y="724"/>
                </a:lnTo>
                <a:lnTo>
                  <a:pt x="28" y="736"/>
                </a:lnTo>
                <a:lnTo>
                  <a:pt x="40" y="734"/>
                </a:lnTo>
                <a:lnTo>
                  <a:pt x="42" y="734"/>
                </a:lnTo>
                <a:lnTo>
                  <a:pt x="70" y="760"/>
                </a:lnTo>
                <a:lnTo>
                  <a:pt x="72" y="764"/>
                </a:lnTo>
                <a:lnTo>
                  <a:pt x="76" y="768"/>
                </a:lnTo>
                <a:lnTo>
                  <a:pt x="76" y="778"/>
                </a:lnTo>
                <a:lnTo>
                  <a:pt x="74" y="792"/>
                </a:lnTo>
                <a:lnTo>
                  <a:pt x="66" y="806"/>
                </a:lnTo>
                <a:lnTo>
                  <a:pt x="70" y="832"/>
                </a:lnTo>
                <a:lnTo>
                  <a:pt x="80" y="834"/>
                </a:lnTo>
                <a:lnTo>
                  <a:pt x="120" y="834"/>
                </a:lnTo>
                <a:lnTo>
                  <a:pt x="100" y="852"/>
                </a:lnTo>
                <a:lnTo>
                  <a:pt x="112" y="860"/>
                </a:lnTo>
                <a:lnTo>
                  <a:pt x="128" y="868"/>
                </a:lnTo>
                <a:lnTo>
                  <a:pt x="170" y="886"/>
                </a:lnTo>
                <a:lnTo>
                  <a:pt x="172" y="888"/>
                </a:lnTo>
                <a:lnTo>
                  <a:pt x="174" y="888"/>
                </a:lnTo>
                <a:lnTo>
                  <a:pt x="178" y="952"/>
                </a:lnTo>
                <a:lnTo>
                  <a:pt x="180" y="962"/>
                </a:lnTo>
                <a:lnTo>
                  <a:pt x="186" y="970"/>
                </a:lnTo>
                <a:lnTo>
                  <a:pt x="194" y="976"/>
                </a:lnTo>
                <a:lnTo>
                  <a:pt x="206" y="982"/>
                </a:lnTo>
                <a:lnTo>
                  <a:pt x="210" y="980"/>
                </a:lnTo>
                <a:lnTo>
                  <a:pt x="212" y="980"/>
                </a:lnTo>
                <a:lnTo>
                  <a:pt x="256" y="986"/>
                </a:lnTo>
                <a:lnTo>
                  <a:pt x="260" y="986"/>
                </a:lnTo>
                <a:lnTo>
                  <a:pt x="260" y="984"/>
                </a:lnTo>
                <a:lnTo>
                  <a:pt x="268" y="968"/>
                </a:lnTo>
                <a:lnTo>
                  <a:pt x="268" y="966"/>
                </a:lnTo>
                <a:lnTo>
                  <a:pt x="268" y="960"/>
                </a:lnTo>
                <a:lnTo>
                  <a:pt x="270" y="956"/>
                </a:lnTo>
                <a:lnTo>
                  <a:pt x="274" y="952"/>
                </a:lnTo>
                <a:lnTo>
                  <a:pt x="278" y="948"/>
                </a:lnTo>
                <a:lnTo>
                  <a:pt x="286" y="940"/>
                </a:lnTo>
                <a:lnTo>
                  <a:pt x="290" y="932"/>
                </a:lnTo>
                <a:lnTo>
                  <a:pt x="294" y="928"/>
                </a:lnTo>
                <a:lnTo>
                  <a:pt x="298" y="926"/>
                </a:lnTo>
                <a:lnTo>
                  <a:pt x="306" y="926"/>
                </a:lnTo>
                <a:lnTo>
                  <a:pt x="314" y="928"/>
                </a:lnTo>
                <a:lnTo>
                  <a:pt x="316" y="928"/>
                </a:lnTo>
                <a:lnTo>
                  <a:pt x="330" y="936"/>
                </a:lnTo>
                <a:lnTo>
                  <a:pt x="382" y="946"/>
                </a:lnTo>
                <a:lnTo>
                  <a:pt x="412" y="944"/>
                </a:lnTo>
                <a:lnTo>
                  <a:pt x="434" y="934"/>
                </a:lnTo>
                <a:lnTo>
                  <a:pt x="440" y="928"/>
                </a:lnTo>
                <a:lnTo>
                  <a:pt x="444" y="924"/>
                </a:lnTo>
                <a:lnTo>
                  <a:pt x="452" y="924"/>
                </a:lnTo>
                <a:lnTo>
                  <a:pt x="460" y="930"/>
                </a:lnTo>
                <a:lnTo>
                  <a:pt x="464" y="932"/>
                </a:lnTo>
                <a:lnTo>
                  <a:pt x="468" y="938"/>
                </a:lnTo>
                <a:lnTo>
                  <a:pt x="472" y="948"/>
                </a:lnTo>
                <a:lnTo>
                  <a:pt x="488" y="960"/>
                </a:lnTo>
                <a:lnTo>
                  <a:pt x="500" y="960"/>
                </a:lnTo>
                <a:lnTo>
                  <a:pt x="502" y="960"/>
                </a:lnTo>
                <a:lnTo>
                  <a:pt x="504" y="960"/>
                </a:lnTo>
                <a:lnTo>
                  <a:pt x="520" y="968"/>
                </a:lnTo>
                <a:lnTo>
                  <a:pt x="552" y="964"/>
                </a:lnTo>
                <a:lnTo>
                  <a:pt x="570" y="960"/>
                </a:lnTo>
                <a:lnTo>
                  <a:pt x="614" y="964"/>
                </a:lnTo>
                <a:lnTo>
                  <a:pt x="634" y="958"/>
                </a:lnTo>
                <a:lnTo>
                  <a:pt x="658" y="948"/>
                </a:lnTo>
                <a:lnTo>
                  <a:pt x="666" y="944"/>
                </a:lnTo>
                <a:lnTo>
                  <a:pt x="676" y="940"/>
                </a:lnTo>
                <a:lnTo>
                  <a:pt x="720" y="940"/>
                </a:lnTo>
                <a:lnTo>
                  <a:pt x="736" y="934"/>
                </a:lnTo>
                <a:lnTo>
                  <a:pt x="746" y="930"/>
                </a:lnTo>
                <a:lnTo>
                  <a:pt x="754" y="928"/>
                </a:lnTo>
                <a:lnTo>
                  <a:pt x="778" y="928"/>
                </a:lnTo>
                <a:lnTo>
                  <a:pt x="790" y="936"/>
                </a:lnTo>
                <a:lnTo>
                  <a:pt x="826" y="944"/>
                </a:lnTo>
                <a:lnTo>
                  <a:pt x="830" y="944"/>
                </a:lnTo>
                <a:lnTo>
                  <a:pt x="832" y="948"/>
                </a:lnTo>
                <a:lnTo>
                  <a:pt x="842" y="956"/>
                </a:lnTo>
                <a:lnTo>
                  <a:pt x="858" y="964"/>
                </a:lnTo>
                <a:lnTo>
                  <a:pt x="858" y="966"/>
                </a:lnTo>
                <a:lnTo>
                  <a:pt x="892" y="968"/>
                </a:lnTo>
                <a:lnTo>
                  <a:pt x="908" y="976"/>
                </a:lnTo>
                <a:lnTo>
                  <a:pt x="928" y="980"/>
                </a:lnTo>
                <a:lnTo>
                  <a:pt x="946" y="982"/>
                </a:lnTo>
                <a:lnTo>
                  <a:pt x="950" y="972"/>
                </a:lnTo>
                <a:lnTo>
                  <a:pt x="942" y="956"/>
                </a:lnTo>
                <a:lnTo>
                  <a:pt x="940" y="940"/>
                </a:lnTo>
                <a:lnTo>
                  <a:pt x="938" y="940"/>
                </a:lnTo>
                <a:lnTo>
                  <a:pt x="942" y="936"/>
                </a:lnTo>
                <a:lnTo>
                  <a:pt x="952" y="922"/>
                </a:lnTo>
                <a:lnTo>
                  <a:pt x="952" y="920"/>
                </a:lnTo>
                <a:lnTo>
                  <a:pt x="954" y="920"/>
                </a:lnTo>
                <a:lnTo>
                  <a:pt x="964" y="912"/>
                </a:lnTo>
                <a:lnTo>
                  <a:pt x="962" y="908"/>
                </a:lnTo>
                <a:lnTo>
                  <a:pt x="958" y="892"/>
                </a:lnTo>
                <a:lnTo>
                  <a:pt x="956" y="888"/>
                </a:lnTo>
                <a:lnTo>
                  <a:pt x="950" y="884"/>
                </a:lnTo>
                <a:lnTo>
                  <a:pt x="938" y="872"/>
                </a:lnTo>
                <a:lnTo>
                  <a:pt x="922" y="858"/>
                </a:lnTo>
                <a:lnTo>
                  <a:pt x="922" y="856"/>
                </a:lnTo>
                <a:lnTo>
                  <a:pt x="920" y="856"/>
                </a:lnTo>
                <a:lnTo>
                  <a:pt x="922" y="856"/>
                </a:lnTo>
                <a:lnTo>
                  <a:pt x="922" y="854"/>
                </a:lnTo>
                <a:lnTo>
                  <a:pt x="924" y="838"/>
                </a:lnTo>
                <a:lnTo>
                  <a:pt x="924" y="828"/>
                </a:lnTo>
                <a:lnTo>
                  <a:pt x="916" y="808"/>
                </a:lnTo>
                <a:lnTo>
                  <a:pt x="934" y="804"/>
                </a:lnTo>
                <a:lnTo>
                  <a:pt x="944" y="796"/>
                </a:lnTo>
                <a:lnTo>
                  <a:pt x="966" y="796"/>
                </a:lnTo>
                <a:lnTo>
                  <a:pt x="988" y="792"/>
                </a:lnTo>
                <a:lnTo>
                  <a:pt x="990" y="792"/>
                </a:lnTo>
                <a:lnTo>
                  <a:pt x="1004" y="794"/>
                </a:lnTo>
                <a:lnTo>
                  <a:pt x="1022" y="788"/>
                </a:lnTo>
                <a:lnTo>
                  <a:pt x="1042" y="784"/>
                </a:lnTo>
                <a:lnTo>
                  <a:pt x="1054" y="780"/>
                </a:lnTo>
                <a:lnTo>
                  <a:pt x="1056" y="780"/>
                </a:lnTo>
                <a:lnTo>
                  <a:pt x="1090" y="772"/>
                </a:lnTo>
                <a:lnTo>
                  <a:pt x="1096" y="768"/>
                </a:lnTo>
                <a:lnTo>
                  <a:pt x="1094" y="760"/>
                </a:lnTo>
                <a:lnTo>
                  <a:pt x="1088" y="750"/>
                </a:lnTo>
                <a:lnTo>
                  <a:pt x="1088" y="748"/>
                </a:lnTo>
                <a:lnTo>
                  <a:pt x="1086" y="748"/>
                </a:lnTo>
                <a:lnTo>
                  <a:pt x="1088" y="736"/>
                </a:lnTo>
                <a:lnTo>
                  <a:pt x="1090" y="734"/>
                </a:lnTo>
                <a:lnTo>
                  <a:pt x="1090" y="718"/>
                </a:lnTo>
                <a:lnTo>
                  <a:pt x="1086" y="704"/>
                </a:lnTo>
                <a:lnTo>
                  <a:pt x="1086" y="702"/>
                </a:lnTo>
                <a:lnTo>
                  <a:pt x="1094" y="686"/>
                </a:lnTo>
                <a:lnTo>
                  <a:pt x="1100" y="678"/>
                </a:lnTo>
                <a:lnTo>
                  <a:pt x="1102" y="676"/>
                </a:lnTo>
                <a:lnTo>
                  <a:pt x="1106" y="676"/>
                </a:lnTo>
                <a:lnTo>
                  <a:pt x="1126" y="676"/>
                </a:lnTo>
                <a:lnTo>
                  <a:pt x="1132" y="676"/>
                </a:lnTo>
                <a:lnTo>
                  <a:pt x="1138" y="672"/>
                </a:lnTo>
                <a:lnTo>
                  <a:pt x="1170" y="630"/>
                </a:lnTo>
                <a:lnTo>
                  <a:pt x="1170" y="628"/>
                </a:lnTo>
                <a:lnTo>
                  <a:pt x="1186" y="614"/>
                </a:lnTo>
                <a:lnTo>
                  <a:pt x="1188" y="612"/>
                </a:lnTo>
                <a:lnTo>
                  <a:pt x="1196" y="610"/>
                </a:lnTo>
                <a:lnTo>
                  <a:pt x="1202" y="608"/>
                </a:lnTo>
                <a:lnTo>
                  <a:pt x="1206" y="604"/>
                </a:lnTo>
                <a:lnTo>
                  <a:pt x="1214" y="596"/>
                </a:lnTo>
                <a:lnTo>
                  <a:pt x="1218" y="592"/>
                </a:lnTo>
                <a:lnTo>
                  <a:pt x="1246" y="598"/>
                </a:lnTo>
                <a:lnTo>
                  <a:pt x="1270" y="588"/>
                </a:lnTo>
                <a:lnTo>
                  <a:pt x="1284" y="586"/>
                </a:lnTo>
                <a:lnTo>
                  <a:pt x="1296" y="580"/>
                </a:lnTo>
                <a:lnTo>
                  <a:pt x="1296" y="562"/>
                </a:lnTo>
                <a:lnTo>
                  <a:pt x="1298" y="540"/>
                </a:lnTo>
                <a:lnTo>
                  <a:pt x="1298" y="538"/>
                </a:lnTo>
                <a:lnTo>
                  <a:pt x="1302" y="532"/>
                </a:lnTo>
                <a:lnTo>
                  <a:pt x="1302" y="5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青海"/>
          <p:cNvSpPr/>
          <p:nvPr/>
        </p:nvSpPr>
        <p:spPr bwMode="auto">
          <a:xfrm>
            <a:off x="4768172" y="3202128"/>
            <a:ext cx="1130972" cy="811297"/>
          </a:xfrm>
          <a:custGeom>
            <a:avLst/>
            <a:gdLst>
              <a:gd name="T0" fmla="*/ 2147483646 w 812"/>
              <a:gd name="T1" fmla="*/ 2147483646 h 582"/>
              <a:gd name="T2" fmla="*/ 2147483646 w 812"/>
              <a:gd name="T3" fmla="*/ 2147483646 h 582"/>
              <a:gd name="T4" fmla="*/ 2147483646 w 812"/>
              <a:gd name="T5" fmla="*/ 2147483646 h 582"/>
              <a:gd name="T6" fmla="*/ 2147483646 w 812"/>
              <a:gd name="T7" fmla="*/ 2147483646 h 582"/>
              <a:gd name="T8" fmla="*/ 2147483646 w 812"/>
              <a:gd name="T9" fmla="*/ 2147483646 h 582"/>
              <a:gd name="T10" fmla="*/ 2147483646 w 812"/>
              <a:gd name="T11" fmla="*/ 2147483646 h 582"/>
              <a:gd name="T12" fmla="*/ 2147483646 w 812"/>
              <a:gd name="T13" fmla="*/ 2147483646 h 582"/>
              <a:gd name="T14" fmla="*/ 2147483646 w 812"/>
              <a:gd name="T15" fmla="*/ 2147483646 h 582"/>
              <a:gd name="T16" fmla="*/ 2147483646 w 812"/>
              <a:gd name="T17" fmla="*/ 2147483646 h 582"/>
              <a:gd name="T18" fmla="*/ 2147483646 w 812"/>
              <a:gd name="T19" fmla="*/ 2147483646 h 582"/>
              <a:gd name="T20" fmla="*/ 2147483646 w 812"/>
              <a:gd name="T21" fmla="*/ 2147483646 h 582"/>
              <a:gd name="T22" fmla="*/ 2147483646 w 812"/>
              <a:gd name="T23" fmla="*/ 2147483646 h 582"/>
              <a:gd name="T24" fmla="*/ 2147483646 w 812"/>
              <a:gd name="T25" fmla="*/ 2147483646 h 582"/>
              <a:gd name="T26" fmla="*/ 2147483646 w 812"/>
              <a:gd name="T27" fmla="*/ 2147483646 h 582"/>
              <a:gd name="T28" fmla="*/ 2147483646 w 812"/>
              <a:gd name="T29" fmla="*/ 2147483646 h 582"/>
              <a:gd name="T30" fmla="*/ 2147483646 w 812"/>
              <a:gd name="T31" fmla="*/ 2147483646 h 582"/>
              <a:gd name="T32" fmla="*/ 2147483646 w 812"/>
              <a:gd name="T33" fmla="*/ 2147483646 h 582"/>
              <a:gd name="T34" fmla="*/ 0 w 812"/>
              <a:gd name="T35" fmla="*/ 2147483646 h 582"/>
              <a:gd name="T36" fmla="*/ 2147483646 w 812"/>
              <a:gd name="T37" fmla="*/ 2147483646 h 582"/>
              <a:gd name="T38" fmla="*/ 2147483646 w 812"/>
              <a:gd name="T39" fmla="*/ 2147483646 h 582"/>
              <a:gd name="T40" fmla="*/ 2147483646 w 812"/>
              <a:gd name="T41" fmla="*/ 2147483646 h 582"/>
              <a:gd name="T42" fmla="*/ 2147483646 w 812"/>
              <a:gd name="T43" fmla="*/ 2147483646 h 582"/>
              <a:gd name="T44" fmla="*/ 2147483646 w 812"/>
              <a:gd name="T45" fmla="*/ 2147483646 h 582"/>
              <a:gd name="T46" fmla="*/ 2147483646 w 812"/>
              <a:gd name="T47" fmla="*/ 2147483646 h 582"/>
              <a:gd name="T48" fmla="*/ 2147483646 w 812"/>
              <a:gd name="T49" fmla="*/ 2147483646 h 582"/>
              <a:gd name="T50" fmla="*/ 2147483646 w 812"/>
              <a:gd name="T51" fmla="*/ 2147483646 h 582"/>
              <a:gd name="T52" fmla="*/ 2147483646 w 812"/>
              <a:gd name="T53" fmla="*/ 2147483646 h 582"/>
              <a:gd name="T54" fmla="*/ 2147483646 w 812"/>
              <a:gd name="T55" fmla="*/ 2147483646 h 582"/>
              <a:gd name="T56" fmla="*/ 2147483646 w 812"/>
              <a:gd name="T57" fmla="*/ 2147483646 h 582"/>
              <a:gd name="T58" fmla="*/ 2147483646 w 812"/>
              <a:gd name="T59" fmla="*/ 2147483646 h 582"/>
              <a:gd name="T60" fmla="*/ 2147483646 w 812"/>
              <a:gd name="T61" fmla="*/ 2147483646 h 582"/>
              <a:gd name="T62" fmla="*/ 2147483646 w 812"/>
              <a:gd name="T63" fmla="*/ 2147483646 h 582"/>
              <a:gd name="T64" fmla="*/ 2147483646 w 812"/>
              <a:gd name="T65" fmla="*/ 2147483646 h 582"/>
              <a:gd name="T66" fmla="*/ 2147483646 w 812"/>
              <a:gd name="T67" fmla="*/ 2147483646 h 582"/>
              <a:gd name="T68" fmla="*/ 2147483646 w 812"/>
              <a:gd name="T69" fmla="*/ 2147483646 h 582"/>
              <a:gd name="T70" fmla="*/ 2147483646 w 812"/>
              <a:gd name="T71" fmla="*/ 2147483646 h 582"/>
              <a:gd name="T72" fmla="*/ 2147483646 w 812"/>
              <a:gd name="T73" fmla="*/ 2147483646 h 582"/>
              <a:gd name="T74" fmla="*/ 2147483646 w 812"/>
              <a:gd name="T75" fmla="*/ 2147483646 h 582"/>
              <a:gd name="T76" fmla="*/ 2147483646 w 812"/>
              <a:gd name="T77" fmla="*/ 2147483646 h 582"/>
              <a:gd name="T78" fmla="*/ 2147483646 w 812"/>
              <a:gd name="T79" fmla="*/ 2147483646 h 582"/>
              <a:gd name="T80" fmla="*/ 2147483646 w 812"/>
              <a:gd name="T81" fmla="*/ 2147483646 h 582"/>
              <a:gd name="T82" fmla="*/ 2147483646 w 812"/>
              <a:gd name="T83" fmla="*/ 2147483646 h 582"/>
              <a:gd name="T84" fmla="*/ 2147483646 w 812"/>
              <a:gd name="T85" fmla="*/ 2147483646 h 582"/>
              <a:gd name="T86" fmla="*/ 2147483646 w 812"/>
              <a:gd name="T87" fmla="*/ 2147483646 h 582"/>
              <a:gd name="T88" fmla="*/ 2147483646 w 812"/>
              <a:gd name="T89" fmla="*/ 2147483646 h 582"/>
              <a:gd name="T90" fmla="*/ 2147483646 w 812"/>
              <a:gd name="T91" fmla="*/ 2147483646 h 582"/>
              <a:gd name="T92" fmla="*/ 2147483646 w 812"/>
              <a:gd name="T93" fmla="*/ 2147483646 h 582"/>
              <a:gd name="T94" fmla="*/ 2147483646 w 812"/>
              <a:gd name="T95" fmla="*/ 2147483646 h 582"/>
              <a:gd name="T96" fmla="*/ 2147483646 w 812"/>
              <a:gd name="T97" fmla="*/ 2147483646 h 582"/>
              <a:gd name="T98" fmla="*/ 2147483646 w 812"/>
              <a:gd name="T99" fmla="*/ 2147483646 h 582"/>
              <a:gd name="T100" fmla="*/ 2147483646 w 812"/>
              <a:gd name="T101" fmla="*/ 2147483646 h 582"/>
              <a:gd name="T102" fmla="*/ 2147483646 w 812"/>
              <a:gd name="T103" fmla="*/ 2147483646 h 582"/>
              <a:gd name="T104" fmla="*/ 2147483646 w 812"/>
              <a:gd name="T105" fmla="*/ 2147483646 h 582"/>
              <a:gd name="T106" fmla="*/ 2147483646 w 812"/>
              <a:gd name="T107" fmla="*/ 2147483646 h 58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四川"/>
          <p:cNvSpPr/>
          <p:nvPr/>
        </p:nvSpPr>
        <p:spPr bwMode="auto">
          <a:xfrm>
            <a:off x="5417210" y="3771247"/>
            <a:ext cx="978400" cy="858522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西藏"/>
          <p:cNvSpPr/>
          <p:nvPr/>
        </p:nvSpPr>
        <p:spPr bwMode="auto">
          <a:xfrm>
            <a:off x="3792194" y="3422510"/>
            <a:ext cx="1750949" cy="1065584"/>
          </a:xfrm>
          <a:custGeom>
            <a:avLst/>
            <a:gdLst>
              <a:gd name="T0" fmla="*/ 2147483646 w 1256"/>
              <a:gd name="T1" fmla="*/ 2147483646 h 764"/>
              <a:gd name="T2" fmla="*/ 2147483646 w 1256"/>
              <a:gd name="T3" fmla="*/ 2147483646 h 764"/>
              <a:gd name="T4" fmla="*/ 2147483646 w 1256"/>
              <a:gd name="T5" fmla="*/ 2147483646 h 764"/>
              <a:gd name="T6" fmla="*/ 2147483646 w 1256"/>
              <a:gd name="T7" fmla="*/ 2147483646 h 764"/>
              <a:gd name="T8" fmla="*/ 2147483646 w 1256"/>
              <a:gd name="T9" fmla="*/ 2147483646 h 764"/>
              <a:gd name="T10" fmla="*/ 2147483646 w 1256"/>
              <a:gd name="T11" fmla="*/ 2147483646 h 764"/>
              <a:gd name="T12" fmla="*/ 2147483646 w 1256"/>
              <a:gd name="T13" fmla="*/ 2147483646 h 764"/>
              <a:gd name="T14" fmla="*/ 2147483646 w 1256"/>
              <a:gd name="T15" fmla="*/ 2147483646 h 764"/>
              <a:gd name="T16" fmla="*/ 2147483646 w 1256"/>
              <a:gd name="T17" fmla="*/ 2147483646 h 764"/>
              <a:gd name="T18" fmla="*/ 2147483646 w 1256"/>
              <a:gd name="T19" fmla="*/ 2147483646 h 764"/>
              <a:gd name="T20" fmla="*/ 2147483646 w 1256"/>
              <a:gd name="T21" fmla="*/ 2147483646 h 764"/>
              <a:gd name="T22" fmla="*/ 2147483646 w 1256"/>
              <a:gd name="T23" fmla="*/ 2147483646 h 764"/>
              <a:gd name="T24" fmla="*/ 2147483646 w 1256"/>
              <a:gd name="T25" fmla="*/ 2147483646 h 764"/>
              <a:gd name="T26" fmla="*/ 2147483646 w 1256"/>
              <a:gd name="T27" fmla="*/ 2147483646 h 764"/>
              <a:gd name="T28" fmla="*/ 2147483646 w 1256"/>
              <a:gd name="T29" fmla="*/ 2147483646 h 764"/>
              <a:gd name="T30" fmla="*/ 2147483646 w 1256"/>
              <a:gd name="T31" fmla="*/ 2147483646 h 764"/>
              <a:gd name="T32" fmla="*/ 2147483646 w 1256"/>
              <a:gd name="T33" fmla="*/ 2147483646 h 764"/>
              <a:gd name="T34" fmla="*/ 2147483646 w 1256"/>
              <a:gd name="T35" fmla="*/ 2147483646 h 764"/>
              <a:gd name="T36" fmla="*/ 2147483646 w 1256"/>
              <a:gd name="T37" fmla="*/ 2147483646 h 764"/>
              <a:gd name="T38" fmla="*/ 2147483646 w 1256"/>
              <a:gd name="T39" fmla="*/ 2147483646 h 764"/>
              <a:gd name="T40" fmla="*/ 2147483646 w 1256"/>
              <a:gd name="T41" fmla="*/ 2147483646 h 764"/>
              <a:gd name="T42" fmla="*/ 2147483646 w 1256"/>
              <a:gd name="T43" fmla="*/ 2147483646 h 764"/>
              <a:gd name="T44" fmla="*/ 2147483646 w 1256"/>
              <a:gd name="T45" fmla="*/ 2147483646 h 764"/>
              <a:gd name="T46" fmla="*/ 2147483646 w 1256"/>
              <a:gd name="T47" fmla="*/ 2147483646 h 764"/>
              <a:gd name="T48" fmla="*/ 2147483646 w 1256"/>
              <a:gd name="T49" fmla="*/ 2147483646 h 764"/>
              <a:gd name="T50" fmla="*/ 2147483646 w 1256"/>
              <a:gd name="T51" fmla="*/ 2147483646 h 764"/>
              <a:gd name="T52" fmla="*/ 2147483646 w 1256"/>
              <a:gd name="T53" fmla="*/ 2147483646 h 764"/>
              <a:gd name="T54" fmla="*/ 2147483646 w 1256"/>
              <a:gd name="T55" fmla="*/ 2147483646 h 764"/>
              <a:gd name="T56" fmla="*/ 2147483646 w 1256"/>
              <a:gd name="T57" fmla="*/ 2147483646 h 764"/>
              <a:gd name="T58" fmla="*/ 2147483646 w 1256"/>
              <a:gd name="T59" fmla="*/ 2147483646 h 764"/>
              <a:gd name="T60" fmla="*/ 2147483646 w 1256"/>
              <a:gd name="T61" fmla="*/ 2147483646 h 764"/>
              <a:gd name="T62" fmla="*/ 2147483646 w 1256"/>
              <a:gd name="T63" fmla="*/ 2147483646 h 764"/>
              <a:gd name="T64" fmla="*/ 2147483646 w 1256"/>
              <a:gd name="T65" fmla="*/ 2147483646 h 764"/>
              <a:gd name="T66" fmla="*/ 2147483646 w 1256"/>
              <a:gd name="T67" fmla="*/ 2147483646 h 764"/>
              <a:gd name="T68" fmla="*/ 2147483646 w 1256"/>
              <a:gd name="T69" fmla="*/ 2147483646 h 764"/>
              <a:gd name="T70" fmla="*/ 2147483646 w 1256"/>
              <a:gd name="T71" fmla="*/ 2147483646 h 764"/>
              <a:gd name="T72" fmla="*/ 2147483646 w 1256"/>
              <a:gd name="T73" fmla="*/ 2147483646 h 764"/>
              <a:gd name="T74" fmla="*/ 2147483646 w 1256"/>
              <a:gd name="T75" fmla="*/ 2147483646 h 764"/>
              <a:gd name="T76" fmla="*/ 2147483646 w 1256"/>
              <a:gd name="T77" fmla="*/ 2147483646 h 764"/>
              <a:gd name="T78" fmla="*/ 2147483646 w 1256"/>
              <a:gd name="T79" fmla="*/ 2147483646 h 764"/>
              <a:gd name="T80" fmla="*/ 2147483646 w 1256"/>
              <a:gd name="T81" fmla="*/ 2147483646 h 764"/>
              <a:gd name="T82" fmla="*/ 2147483646 w 1256"/>
              <a:gd name="T83" fmla="*/ 2147483646 h 764"/>
              <a:gd name="T84" fmla="*/ 2147483646 w 1256"/>
              <a:gd name="T85" fmla="*/ 2147483646 h 764"/>
              <a:gd name="T86" fmla="*/ 2147483646 w 1256"/>
              <a:gd name="T87" fmla="*/ 2147483646 h 764"/>
              <a:gd name="T88" fmla="*/ 2147483646 w 1256"/>
              <a:gd name="T89" fmla="*/ 2147483646 h 764"/>
              <a:gd name="T90" fmla="*/ 2147483646 w 1256"/>
              <a:gd name="T91" fmla="*/ 2147483646 h 764"/>
              <a:gd name="T92" fmla="*/ 2147483646 w 1256"/>
              <a:gd name="T93" fmla="*/ 2147483646 h 764"/>
              <a:gd name="T94" fmla="*/ 2147483646 w 1256"/>
              <a:gd name="T95" fmla="*/ 2147483646 h 764"/>
              <a:gd name="T96" fmla="*/ 2147483646 w 1256"/>
              <a:gd name="T97" fmla="*/ 2147483646 h 764"/>
              <a:gd name="T98" fmla="*/ 2147483646 w 1256"/>
              <a:gd name="T99" fmla="*/ 2147483646 h 764"/>
              <a:gd name="T100" fmla="*/ 2147483646 w 1256"/>
              <a:gd name="T101" fmla="*/ 2147483646 h 764"/>
              <a:gd name="T102" fmla="*/ 2147483646 w 1256"/>
              <a:gd name="T103" fmla="*/ 2147483646 h 764"/>
              <a:gd name="T104" fmla="*/ 2147483646 w 1256"/>
              <a:gd name="T105" fmla="*/ 2147483646 h 764"/>
              <a:gd name="T106" fmla="*/ 2147483646 w 1256"/>
              <a:gd name="T107" fmla="*/ 2147483646 h 764"/>
              <a:gd name="T108" fmla="*/ 2147483646 w 1256"/>
              <a:gd name="T109" fmla="*/ 2147483646 h 764"/>
              <a:gd name="T110" fmla="*/ 2147483646 w 1256"/>
              <a:gd name="T111" fmla="*/ 2147483646 h 764"/>
              <a:gd name="T112" fmla="*/ 2147483646 w 1256"/>
              <a:gd name="T113" fmla="*/ 2147483646 h 764"/>
              <a:gd name="T114" fmla="*/ 2147483646 w 1256"/>
              <a:gd name="T115" fmla="*/ 2147483646 h 764"/>
              <a:gd name="T116" fmla="*/ 2147483646 w 1256"/>
              <a:gd name="T117" fmla="*/ 2147483646 h 764"/>
              <a:gd name="T118" fmla="*/ 2147483646 w 1256"/>
              <a:gd name="T119" fmla="*/ 2147483646 h 764"/>
              <a:gd name="T120" fmla="*/ 2147483646 w 1256"/>
              <a:gd name="T121" fmla="*/ 2147483646 h 764"/>
              <a:gd name="T122" fmla="*/ 2147483646 w 1256"/>
              <a:gd name="T123" fmla="*/ 2147483646 h 764"/>
              <a:gd name="T124" fmla="*/ 2147483646 w 1256"/>
              <a:gd name="T125" fmla="*/ 2147483646 h 76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56" h="764">
                <a:moveTo>
                  <a:pt x="152" y="4"/>
                </a:moveTo>
                <a:lnTo>
                  <a:pt x="152" y="4"/>
                </a:lnTo>
                <a:lnTo>
                  <a:pt x="146" y="14"/>
                </a:lnTo>
                <a:lnTo>
                  <a:pt x="138" y="22"/>
                </a:lnTo>
                <a:lnTo>
                  <a:pt x="132" y="26"/>
                </a:lnTo>
                <a:lnTo>
                  <a:pt x="132" y="32"/>
                </a:lnTo>
                <a:lnTo>
                  <a:pt x="132" y="36"/>
                </a:lnTo>
                <a:lnTo>
                  <a:pt x="130" y="44"/>
                </a:lnTo>
                <a:lnTo>
                  <a:pt x="122" y="56"/>
                </a:lnTo>
                <a:lnTo>
                  <a:pt x="122" y="60"/>
                </a:lnTo>
                <a:lnTo>
                  <a:pt x="118" y="62"/>
                </a:lnTo>
                <a:lnTo>
                  <a:pt x="112" y="64"/>
                </a:lnTo>
                <a:lnTo>
                  <a:pt x="66" y="58"/>
                </a:lnTo>
                <a:lnTo>
                  <a:pt x="62" y="68"/>
                </a:lnTo>
                <a:lnTo>
                  <a:pt x="62" y="70"/>
                </a:lnTo>
                <a:lnTo>
                  <a:pt x="48" y="92"/>
                </a:lnTo>
                <a:lnTo>
                  <a:pt x="42" y="100"/>
                </a:lnTo>
                <a:lnTo>
                  <a:pt x="40" y="108"/>
                </a:lnTo>
                <a:lnTo>
                  <a:pt x="42" y="112"/>
                </a:lnTo>
                <a:lnTo>
                  <a:pt x="44" y="122"/>
                </a:lnTo>
                <a:lnTo>
                  <a:pt x="56" y="150"/>
                </a:lnTo>
                <a:lnTo>
                  <a:pt x="62" y="168"/>
                </a:lnTo>
                <a:lnTo>
                  <a:pt x="64" y="174"/>
                </a:lnTo>
                <a:lnTo>
                  <a:pt x="64" y="180"/>
                </a:lnTo>
                <a:lnTo>
                  <a:pt x="60" y="188"/>
                </a:lnTo>
                <a:lnTo>
                  <a:pt x="56" y="196"/>
                </a:lnTo>
                <a:lnTo>
                  <a:pt x="42" y="210"/>
                </a:lnTo>
                <a:lnTo>
                  <a:pt x="18" y="210"/>
                </a:lnTo>
                <a:lnTo>
                  <a:pt x="12" y="184"/>
                </a:lnTo>
                <a:lnTo>
                  <a:pt x="6" y="216"/>
                </a:lnTo>
                <a:lnTo>
                  <a:pt x="16" y="232"/>
                </a:lnTo>
                <a:lnTo>
                  <a:pt x="16" y="236"/>
                </a:lnTo>
                <a:lnTo>
                  <a:pt x="16" y="238"/>
                </a:lnTo>
                <a:lnTo>
                  <a:pt x="10" y="246"/>
                </a:lnTo>
                <a:lnTo>
                  <a:pt x="2" y="262"/>
                </a:lnTo>
                <a:lnTo>
                  <a:pt x="0" y="272"/>
                </a:lnTo>
                <a:lnTo>
                  <a:pt x="0" y="280"/>
                </a:lnTo>
                <a:lnTo>
                  <a:pt x="4" y="290"/>
                </a:lnTo>
                <a:lnTo>
                  <a:pt x="10" y="300"/>
                </a:lnTo>
                <a:lnTo>
                  <a:pt x="28" y="300"/>
                </a:lnTo>
                <a:lnTo>
                  <a:pt x="34" y="302"/>
                </a:lnTo>
                <a:lnTo>
                  <a:pt x="42" y="308"/>
                </a:lnTo>
                <a:lnTo>
                  <a:pt x="58" y="330"/>
                </a:lnTo>
                <a:lnTo>
                  <a:pt x="60" y="332"/>
                </a:lnTo>
                <a:lnTo>
                  <a:pt x="62" y="338"/>
                </a:lnTo>
                <a:lnTo>
                  <a:pt x="66" y="344"/>
                </a:lnTo>
                <a:lnTo>
                  <a:pt x="108" y="384"/>
                </a:lnTo>
                <a:lnTo>
                  <a:pt x="128" y="408"/>
                </a:lnTo>
                <a:lnTo>
                  <a:pt x="138" y="408"/>
                </a:lnTo>
                <a:lnTo>
                  <a:pt x="150" y="386"/>
                </a:lnTo>
                <a:lnTo>
                  <a:pt x="152" y="384"/>
                </a:lnTo>
                <a:lnTo>
                  <a:pt x="182" y="392"/>
                </a:lnTo>
                <a:lnTo>
                  <a:pt x="182" y="394"/>
                </a:lnTo>
                <a:lnTo>
                  <a:pt x="186" y="414"/>
                </a:lnTo>
                <a:lnTo>
                  <a:pt x="222" y="454"/>
                </a:lnTo>
                <a:lnTo>
                  <a:pt x="234" y="460"/>
                </a:lnTo>
                <a:lnTo>
                  <a:pt x="240" y="464"/>
                </a:lnTo>
                <a:lnTo>
                  <a:pt x="268" y="504"/>
                </a:lnTo>
                <a:lnTo>
                  <a:pt x="288" y="500"/>
                </a:lnTo>
                <a:lnTo>
                  <a:pt x="290" y="500"/>
                </a:lnTo>
                <a:lnTo>
                  <a:pt x="292" y="500"/>
                </a:lnTo>
                <a:lnTo>
                  <a:pt x="292" y="502"/>
                </a:lnTo>
                <a:lnTo>
                  <a:pt x="294" y="504"/>
                </a:lnTo>
                <a:lnTo>
                  <a:pt x="312" y="542"/>
                </a:lnTo>
                <a:lnTo>
                  <a:pt x="334" y="556"/>
                </a:lnTo>
                <a:lnTo>
                  <a:pt x="352" y="560"/>
                </a:lnTo>
                <a:lnTo>
                  <a:pt x="362" y="584"/>
                </a:lnTo>
                <a:lnTo>
                  <a:pt x="376" y="584"/>
                </a:lnTo>
                <a:lnTo>
                  <a:pt x="376" y="586"/>
                </a:lnTo>
                <a:lnTo>
                  <a:pt x="404" y="602"/>
                </a:lnTo>
                <a:lnTo>
                  <a:pt x="406" y="604"/>
                </a:lnTo>
                <a:lnTo>
                  <a:pt x="426" y="628"/>
                </a:lnTo>
                <a:lnTo>
                  <a:pt x="456" y="624"/>
                </a:lnTo>
                <a:lnTo>
                  <a:pt x="458" y="624"/>
                </a:lnTo>
                <a:lnTo>
                  <a:pt x="470" y="628"/>
                </a:lnTo>
                <a:lnTo>
                  <a:pt x="490" y="644"/>
                </a:lnTo>
                <a:lnTo>
                  <a:pt x="524" y="648"/>
                </a:lnTo>
                <a:lnTo>
                  <a:pt x="544" y="644"/>
                </a:lnTo>
                <a:lnTo>
                  <a:pt x="564" y="642"/>
                </a:lnTo>
                <a:lnTo>
                  <a:pt x="580" y="642"/>
                </a:lnTo>
                <a:lnTo>
                  <a:pt x="590" y="644"/>
                </a:lnTo>
                <a:lnTo>
                  <a:pt x="596" y="648"/>
                </a:lnTo>
                <a:lnTo>
                  <a:pt x="598" y="654"/>
                </a:lnTo>
                <a:lnTo>
                  <a:pt x="598" y="658"/>
                </a:lnTo>
                <a:lnTo>
                  <a:pt x="594" y="664"/>
                </a:lnTo>
                <a:lnTo>
                  <a:pt x="588" y="670"/>
                </a:lnTo>
                <a:lnTo>
                  <a:pt x="580" y="678"/>
                </a:lnTo>
                <a:lnTo>
                  <a:pt x="580" y="682"/>
                </a:lnTo>
                <a:lnTo>
                  <a:pt x="582" y="686"/>
                </a:lnTo>
                <a:lnTo>
                  <a:pt x="586" y="692"/>
                </a:lnTo>
                <a:lnTo>
                  <a:pt x="592" y="698"/>
                </a:lnTo>
                <a:lnTo>
                  <a:pt x="592" y="700"/>
                </a:lnTo>
                <a:lnTo>
                  <a:pt x="598" y="704"/>
                </a:lnTo>
                <a:lnTo>
                  <a:pt x="600" y="702"/>
                </a:lnTo>
                <a:lnTo>
                  <a:pt x="616" y="676"/>
                </a:lnTo>
                <a:lnTo>
                  <a:pt x="628" y="658"/>
                </a:lnTo>
                <a:lnTo>
                  <a:pt x="638" y="646"/>
                </a:lnTo>
                <a:lnTo>
                  <a:pt x="648" y="640"/>
                </a:lnTo>
                <a:lnTo>
                  <a:pt x="654" y="638"/>
                </a:lnTo>
                <a:lnTo>
                  <a:pt x="660" y="638"/>
                </a:lnTo>
                <a:lnTo>
                  <a:pt x="676" y="644"/>
                </a:lnTo>
                <a:lnTo>
                  <a:pt x="698" y="654"/>
                </a:lnTo>
                <a:lnTo>
                  <a:pt x="724" y="670"/>
                </a:lnTo>
                <a:lnTo>
                  <a:pt x="772" y="678"/>
                </a:lnTo>
                <a:lnTo>
                  <a:pt x="772" y="680"/>
                </a:lnTo>
                <a:lnTo>
                  <a:pt x="772" y="682"/>
                </a:lnTo>
                <a:lnTo>
                  <a:pt x="768" y="704"/>
                </a:lnTo>
                <a:lnTo>
                  <a:pt x="792" y="708"/>
                </a:lnTo>
                <a:lnTo>
                  <a:pt x="792" y="738"/>
                </a:lnTo>
                <a:lnTo>
                  <a:pt x="802" y="754"/>
                </a:lnTo>
                <a:lnTo>
                  <a:pt x="808" y="762"/>
                </a:lnTo>
                <a:lnTo>
                  <a:pt x="816" y="764"/>
                </a:lnTo>
                <a:lnTo>
                  <a:pt x="830" y="764"/>
                </a:lnTo>
                <a:lnTo>
                  <a:pt x="880" y="762"/>
                </a:lnTo>
                <a:lnTo>
                  <a:pt x="904" y="748"/>
                </a:lnTo>
                <a:lnTo>
                  <a:pt x="928" y="716"/>
                </a:lnTo>
                <a:lnTo>
                  <a:pt x="956" y="714"/>
                </a:lnTo>
                <a:lnTo>
                  <a:pt x="970" y="710"/>
                </a:lnTo>
                <a:lnTo>
                  <a:pt x="1022" y="680"/>
                </a:lnTo>
                <a:lnTo>
                  <a:pt x="1024" y="680"/>
                </a:lnTo>
                <a:lnTo>
                  <a:pt x="1060" y="676"/>
                </a:lnTo>
                <a:lnTo>
                  <a:pt x="1070" y="678"/>
                </a:lnTo>
                <a:lnTo>
                  <a:pt x="1076" y="680"/>
                </a:lnTo>
                <a:lnTo>
                  <a:pt x="1112" y="708"/>
                </a:lnTo>
                <a:lnTo>
                  <a:pt x="1122" y="712"/>
                </a:lnTo>
                <a:lnTo>
                  <a:pt x="1124" y="714"/>
                </a:lnTo>
                <a:lnTo>
                  <a:pt x="1136" y="720"/>
                </a:lnTo>
                <a:lnTo>
                  <a:pt x="1138" y="720"/>
                </a:lnTo>
                <a:lnTo>
                  <a:pt x="1138" y="718"/>
                </a:lnTo>
                <a:lnTo>
                  <a:pt x="1138" y="716"/>
                </a:lnTo>
                <a:lnTo>
                  <a:pt x="1144" y="692"/>
                </a:lnTo>
                <a:lnTo>
                  <a:pt x="1142" y="682"/>
                </a:lnTo>
                <a:lnTo>
                  <a:pt x="1144" y="674"/>
                </a:lnTo>
                <a:lnTo>
                  <a:pt x="1148" y="668"/>
                </a:lnTo>
                <a:lnTo>
                  <a:pt x="1156" y="666"/>
                </a:lnTo>
                <a:lnTo>
                  <a:pt x="1164" y="666"/>
                </a:lnTo>
                <a:lnTo>
                  <a:pt x="1172" y="672"/>
                </a:lnTo>
                <a:lnTo>
                  <a:pt x="1182" y="682"/>
                </a:lnTo>
                <a:lnTo>
                  <a:pt x="1190" y="696"/>
                </a:lnTo>
                <a:lnTo>
                  <a:pt x="1192" y="696"/>
                </a:lnTo>
                <a:lnTo>
                  <a:pt x="1212" y="688"/>
                </a:lnTo>
                <a:lnTo>
                  <a:pt x="1214" y="686"/>
                </a:lnTo>
                <a:lnTo>
                  <a:pt x="1216" y="684"/>
                </a:lnTo>
                <a:lnTo>
                  <a:pt x="1218" y="680"/>
                </a:lnTo>
                <a:lnTo>
                  <a:pt x="1214" y="664"/>
                </a:lnTo>
                <a:lnTo>
                  <a:pt x="1214" y="660"/>
                </a:lnTo>
                <a:lnTo>
                  <a:pt x="1214" y="656"/>
                </a:lnTo>
                <a:lnTo>
                  <a:pt x="1216" y="652"/>
                </a:lnTo>
                <a:lnTo>
                  <a:pt x="1220" y="650"/>
                </a:lnTo>
                <a:lnTo>
                  <a:pt x="1228" y="644"/>
                </a:lnTo>
                <a:lnTo>
                  <a:pt x="1244" y="624"/>
                </a:lnTo>
                <a:lnTo>
                  <a:pt x="1256" y="598"/>
                </a:lnTo>
                <a:lnTo>
                  <a:pt x="1250" y="586"/>
                </a:lnTo>
                <a:lnTo>
                  <a:pt x="1246" y="576"/>
                </a:lnTo>
                <a:lnTo>
                  <a:pt x="1246" y="568"/>
                </a:lnTo>
                <a:lnTo>
                  <a:pt x="1246" y="562"/>
                </a:lnTo>
                <a:lnTo>
                  <a:pt x="1248" y="540"/>
                </a:lnTo>
                <a:lnTo>
                  <a:pt x="1244" y="528"/>
                </a:lnTo>
                <a:lnTo>
                  <a:pt x="1242" y="518"/>
                </a:lnTo>
                <a:lnTo>
                  <a:pt x="1240" y="510"/>
                </a:lnTo>
                <a:lnTo>
                  <a:pt x="1232" y="498"/>
                </a:lnTo>
                <a:lnTo>
                  <a:pt x="1232" y="496"/>
                </a:lnTo>
                <a:lnTo>
                  <a:pt x="1228" y="468"/>
                </a:lnTo>
                <a:lnTo>
                  <a:pt x="1228" y="458"/>
                </a:lnTo>
                <a:lnTo>
                  <a:pt x="1228" y="448"/>
                </a:lnTo>
                <a:lnTo>
                  <a:pt x="1220" y="440"/>
                </a:lnTo>
                <a:lnTo>
                  <a:pt x="1214" y="432"/>
                </a:lnTo>
                <a:lnTo>
                  <a:pt x="1202" y="416"/>
                </a:lnTo>
                <a:lnTo>
                  <a:pt x="1200" y="414"/>
                </a:lnTo>
                <a:lnTo>
                  <a:pt x="1200" y="412"/>
                </a:lnTo>
                <a:lnTo>
                  <a:pt x="1196" y="392"/>
                </a:lnTo>
                <a:lnTo>
                  <a:pt x="1184" y="382"/>
                </a:lnTo>
                <a:lnTo>
                  <a:pt x="1184" y="384"/>
                </a:lnTo>
                <a:lnTo>
                  <a:pt x="1162" y="364"/>
                </a:lnTo>
                <a:lnTo>
                  <a:pt x="1162" y="366"/>
                </a:lnTo>
                <a:lnTo>
                  <a:pt x="1164" y="392"/>
                </a:lnTo>
                <a:lnTo>
                  <a:pt x="1164" y="394"/>
                </a:lnTo>
                <a:lnTo>
                  <a:pt x="1152" y="400"/>
                </a:lnTo>
                <a:lnTo>
                  <a:pt x="1152" y="416"/>
                </a:lnTo>
                <a:lnTo>
                  <a:pt x="1152" y="418"/>
                </a:lnTo>
                <a:lnTo>
                  <a:pt x="1124" y="428"/>
                </a:lnTo>
                <a:lnTo>
                  <a:pt x="1114" y="406"/>
                </a:lnTo>
                <a:lnTo>
                  <a:pt x="1108" y="404"/>
                </a:lnTo>
                <a:lnTo>
                  <a:pt x="1100" y="414"/>
                </a:lnTo>
                <a:lnTo>
                  <a:pt x="1094" y="430"/>
                </a:lnTo>
                <a:lnTo>
                  <a:pt x="1074" y="436"/>
                </a:lnTo>
                <a:lnTo>
                  <a:pt x="1062" y="428"/>
                </a:lnTo>
                <a:lnTo>
                  <a:pt x="1046" y="422"/>
                </a:lnTo>
                <a:lnTo>
                  <a:pt x="1042" y="400"/>
                </a:lnTo>
                <a:lnTo>
                  <a:pt x="1036" y="386"/>
                </a:lnTo>
                <a:lnTo>
                  <a:pt x="1026" y="382"/>
                </a:lnTo>
                <a:lnTo>
                  <a:pt x="1024" y="380"/>
                </a:lnTo>
                <a:lnTo>
                  <a:pt x="1018" y="372"/>
                </a:lnTo>
                <a:lnTo>
                  <a:pt x="1010" y="360"/>
                </a:lnTo>
                <a:lnTo>
                  <a:pt x="1000" y="344"/>
                </a:lnTo>
                <a:lnTo>
                  <a:pt x="990" y="344"/>
                </a:lnTo>
                <a:lnTo>
                  <a:pt x="974" y="350"/>
                </a:lnTo>
                <a:lnTo>
                  <a:pt x="972" y="352"/>
                </a:lnTo>
                <a:lnTo>
                  <a:pt x="932" y="348"/>
                </a:lnTo>
                <a:lnTo>
                  <a:pt x="900" y="342"/>
                </a:lnTo>
                <a:lnTo>
                  <a:pt x="884" y="332"/>
                </a:lnTo>
                <a:lnTo>
                  <a:pt x="860" y="324"/>
                </a:lnTo>
                <a:lnTo>
                  <a:pt x="838" y="318"/>
                </a:lnTo>
                <a:lnTo>
                  <a:pt x="832" y="314"/>
                </a:lnTo>
                <a:lnTo>
                  <a:pt x="828" y="312"/>
                </a:lnTo>
                <a:lnTo>
                  <a:pt x="824" y="308"/>
                </a:lnTo>
                <a:lnTo>
                  <a:pt x="820" y="308"/>
                </a:lnTo>
                <a:lnTo>
                  <a:pt x="804" y="300"/>
                </a:lnTo>
                <a:lnTo>
                  <a:pt x="804" y="298"/>
                </a:lnTo>
                <a:lnTo>
                  <a:pt x="796" y="290"/>
                </a:lnTo>
                <a:lnTo>
                  <a:pt x="794" y="282"/>
                </a:lnTo>
                <a:lnTo>
                  <a:pt x="788" y="272"/>
                </a:lnTo>
                <a:lnTo>
                  <a:pt x="776" y="268"/>
                </a:lnTo>
                <a:lnTo>
                  <a:pt x="772" y="270"/>
                </a:lnTo>
                <a:lnTo>
                  <a:pt x="768" y="274"/>
                </a:lnTo>
                <a:lnTo>
                  <a:pt x="766" y="276"/>
                </a:lnTo>
                <a:lnTo>
                  <a:pt x="760" y="280"/>
                </a:lnTo>
                <a:lnTo>
                  <a:pt x="756" y="280"/>
                </a:lnTo>
                <a:lnTo>
                  <a:pt x="750" y="282"/>
                </a:lnTo>
                <a:lnTo>
                  <a:pt x="746" y="280"/>
                </a:lnTo>
                <a:lnTo>
                  <a:pt x="740" y="276"/>
                </a:lnTo>
                <a:lnTo>
                  <a:pt x="736" y="272"/>
                </a:lnTo>
                <a:lnTo>
                  <a:pt x="720" y="256"/>
                </a:lnTo>
                <a:lnTo>
                  <a:pt x="714" y="246"/>
                </a:lnTo>
                <a:lnTo>
                  <a:pt x="708" y="238"/>
                </a:lnTo>
                <a:lnTo>
                  <a:pt x="704" y="232"/>
                </a:lnTo>
                <a:lnTo>
                  <a:pt x="698" y="224"/>
                </a:lnTo>
                <a:lnTo>
                  <a:pt x="692" y="216"/>
                </a:lnTo>
                <a:lnTo>
                  <a:pt x="690" y="206"/>
                </a:lnTo>
                <a:lnTo>
                  <a:pt x="692" y="196"/>
                </a:lnTo>
                <a:lnTo>
                  <a:pt x="702" y="178"/>
                </a:lnTo>
                <a:lnTo>
                  <a:pt x="708" y="160"/>
                </a:lnTo>
                <a:lnTo>
                  <a:pt x="710" y="148"/>
                </a:lnTo>
                <a:lnTo>
                  <a:pt x="706" y="128"/>
                </a:lnTo>
                <a:lnTo>
                  <a:pt x="694" y="118"/>
                </a:lnTo>
                <a:lnTo>
                  <a:pt x="696" y="104"/>
                </a:lnTo>
                <a:lnTo>
                  <a:pt x="698" y="96"/>
                </a:lnTo>
                <a:lnTo>
                  <a:pt x="700" y="90"/>
                </a:lnTo>
                <a:lnTo>
                  <a:pt x="704" y="86"/>
                </a:lnTo>
                <a:lnTo>
                  <a:pt x="708" y="84"/>
                </a:lnTo>
                <a:lnTo>
                  <a:pt x="712" y="84"/>
                </a:lnTo>
                <a:lnTo>
                  <a:pt x="712" y="80"/>
                </a:lnTo>
                <a:lnTo>
                  <a:pt x="712" y="78"/>
                </a:lnTo>
                <a:lnTo>
                  <a:pt x="712" y="62"/>
                </a:lnTo>
                <a:lnTo>
                  <a:pt x="712" y="44"/>
                </a:lnTo>
                <a:lnTo>
                  <a:pt x="710" y="42"/>
                </a:lnTo>
                <a:lnTo>
                  <a:pt x="708" y="40"/>
                </a:lnTo>
                <a:lnTo>
                  <a:pt x="706" y="40"/>
                </a:lnTo>
                <a:lnTo>
                  <a:pt x="692" y="30"/>
                </a:lnTo>
                <a:lnTo>
                  <a:pt x="680" y="20"/>
                </a:lnTo>
                <a:lnTo>
                  <a:pt x="642" y="14"/>
                </a:lnTo>
                <a:lnTo>
                  <a:pt x="630" y="4"/>
                </a:lnTo>
                <a:lnTo>
                  <a:pt x="608" y="4"/>
                </a:lnTo>
                <a:lnTo>
                  <a:pt x="602" y="6"/>
                </a:lnTo>
                <a:lnTo>
                  <a:pt x="596" y="10"/>
                </a:lnTo>
                <a:lnTo>
                  <a:pt x="594" y="10"/>
                </a:lnTo>
                <a:lnTo>
                  <a:pt x="576" y="16"/>
                </a:lnTo>
                <a:lnTo>
                  <a:pt x="532" y="16"/>
                </a:lnTo>
                <a:lnTo>
                  <a:pt x="524" y="20"/>
                </a:lnTo>
                <a:lnTo>
                  <a:pt x="518" y="24"/>
                </a:lnTo>
                <a:lnTo>
                  <a:pt x="508" y="28"/>
                </a:lnTo>
                <a:lnTo>
                  <a:pt x="492" y="34"/>
                </a:lnTo>
                <a:lnTo>
                  <a:pt x="472" y="40"/>
                </a:lnTo>
                <a:lnTo>
                  <a:pt x="470" y="40"/>
                </a:lnTo>
                <a:lnTo>
                  <a:pt x="440" y="36"/>
                </a:lnTo>
                <a:lnTo>
                  <a:pt x="438" y="36"/>
                </a:lnTo>
                <a:lnTo>
                  <a:pt x="428" y="36"/>
                </a:lnTo>
                <a:lnTo>
                  <a:pt x="410" y="40"/>
                </a:lnTo>
                <a:lnTo>
                  <a:pt x="374" y="44"/>
                </a:lnTo>
                <a:lnTo>
                  <a:pt x="372" y="44"/>
                </a:lnTo>
                <a:lnTo>
                  <a:pt x="356" y="36"/>
                </a:lnTo>
                <a:lnTo>
                  <a:pt x="340" y="36"/>
                </a:lnTo>
                <a:lnTo>
                  <a:pt x="330" y="32"/>
                </a:lnTo>
                <a:lnTo>
                  <a:pt x="320" y="20"/>
                </a:lnTo>
                <a:lnTo>
                  <a:pt x="318" y="20"/>
                </a:lnTo>
                <a:lnTo>
                  <a:pt x="316" y="12"/>
                </a:lnTo>
                <a:lnTo>
                  <a:pt x="314" y="8"/>
                </a:lnTo>
                <a:lnTo>
                  <a:pt x="310" y="4"/>
                </a:lnTo>
                <a:lnTo>
                  <a:pt x="302" y="0"/>
                </a:lnTo>
                <a:lnTo>
                  <a:pt x="296" y="8"/>
                </a:lnTo>
                <a:lnTo>
                  <a:pt x="270" y="20"/>
                </a:lnTo>
                <a:lnTo>
                  <a:pt x="268" y="20"/>
                </a:lnTo>
                <a:lnTo>
                  <a:pt x="236" y="22"/>
                </a:lnTo>
                <a:lnTo>
                  <a:pt x="226" y="20"/>
                </a:lnTo>
                <a:lnTo>
                  <a:pt x="210" y="16"/>
                </a:lnTo>
                <a:lnTo>
                  <a:pt x="184" y="12"/>
                </a:lnTo>
                <a:lnTo>
                  <a:pt x="182" y="12"/>
                </a:lnTo>
                <a:lnTo>
                  <a:pt x="166" y="4"/>
                </a:lnTo>
                <a:lnTo>
                  <a:pt x="152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云南"/>
          <p:cNvSpPr/>
          <p:nvPr/>
        </p:nvSpPr>
        <p:spPr bwMode="auto">
          <a:xfrm>
            <a:off x="5386937" y="4308882"/>
            <a:ext cx="791923" cy="825828"/>
          </a:xfrm>
          <a:custGeom>
            <a:avLst/>
            <a:gdLst>
              <a:gd name="T0" fmla="*/ 2147483646 w 568"/>
              <a:gd name="T1" fmla="*/ 2147483646 h 592"/>
              <a:gd name="T2" fmla="*/ 2147483646 w 568"/>
              <a:gd name="T3" fmla="*/ 2147483646 h 592"/>
              <a:gd name="T4" fmla="*/ 2147483646 w 568"/>
              <a:gd name="T5" fmla="*/ 2147483646 h 592"/>
              <a:gd name="T6" fmla="*/ 2147483646 w 568"/>
              <a:gd name="T7" fmla="*/ 2147483646 h 592"/>
              <a:gd name="T8" fmla="*/ 2147483646 w 568"/>
              <a:gd name="T9" fmla="*/ 2147483646 h 592"/>
              <a:gd name="T10" fmla="*/ 2147483646 w 568"/>
              <a:gd name="T11" fmla="*/ 2147483646 h 592"/>
              <a:gd name="T12" fmla="*/ 2147483646 w 568"/>
              <a:gd name="T13" fmla="*/ 2147483646 h 592"/>
              <a:gd name="T14" fmla="*/ 2147483646 w 568"/>
              <a:gd name="T15" fmla="*/ 2147483646 h 592"/>
              <a:gd name="T16" fmla="*/ 2147483646 w 568"/>
              <a:gd name="T17" fmla="*/ 2147483646 h 592"/>
              <a:gd name="T18" fmla="*/ 2147483646 w 568"/>
              <a:gd name="T19" fmla="*/ 2147483646 h 592"/>
              <a:gd name="T20" fmla="*/ 2147483646 w 568"/>
              <a:gd name="T21" fmla="*/ 2147483646 h 592"/>
              <a:gd name="T22" fmla="*/ 2147483646 w 568"/>
              <a:gd name="T23" fmla="*/ 2147483646 h 592"/>
              <a:gd name="T24" fmla="*/ 2147483646 w 568"/>
              <a:gd name="T25" fmla="*/ 2147483646 h 592"/>
              <a:gd name="T26" fmla="*/ 2147483646 w 568"/>
              <a:gd name="T27" fmla="*/ 2147483646 h 592"/>
              <a:gd name="T28" fmla="*/ 2147483646 w 568"/>
              <a:gd name="T29" fmla="*/ 2147483646 h 592"/>
              <a:gd name="T30" fmla="*/ 2147483646 w 568"/>
              <a:gd name="T31" fmla="*/ 2147483646 h 592"/>
              <a:gd name="T32" fmla="*/ 2147483646 w 568"/>
              <a:gd name="T33" fmla="*/ 2147483646 h 592"/>
              <a:gd name="T34" fmla="*/ 2147483646 w 568"/>
              <a:gd name="T35" fmla="*/ 2147483646 h 592"/>
              <a:gd name="T36" fmla="*/ 2147483646 w 568"/>
              <a:gd name="T37" fmla="*/ 2147483646 h 592"/>
              <a:gd name="T38" fmla="*/ 2147483646 w 568"/>
              <a:gd name="T39" fmla="*/ 2147483646 h 592"/>
              <a:gd name="T40" fmla="*/ 2147483646 w 568"/>
              <a:gd name="T41" fmla="*/ 2147483646 h 592"/>
              <a:gd name="T42" fmla="*/ 2147483646 w 568"/>
              <a:gd name="T43" fmla="*/ 2147483646 h 592"/>
              <a:gd name="T44" fmla="*/ 2147483646 w 568"/>
              <a:gd name="T45" fmla="*/ 2147483646 h 592"/>
              <a:gd name="T46" fmla="*/ 2147483646 w 568"/>
              <a:gd name="T47" fmla="*/ 2147483646 h 592"/>
              <a:gd name="T48" fmla="*/ 2147483646 w 568"/>
              <a:gd name="T49" fmla="*/ 2147483646 h 592"/>
              <a:gd name="T50" fmla="*/ 2147483646 w 568"/>
              <a:gd name="T51" fmla="*/ 2147483646 h 592"/>
              <a:gd name="T52" fmla="*/ 2147483646 w 568"/>
              <a:gd name="T53" fmla="*/ 2147483646 h 592"/>
              <a:gd name="T54" fmla="*/ 2147483646 w 568"/>
              <a:gd name="T55" fmla="*/ 2147483646 h 592"/>
              <a:gd name="T56" fmla="*/ 2147483646 w 568"/>
              <a:gd name="T57" fmla="*/ 2147483646 h 592"/>
              <a:gd name="T58" fmla="*/ 2147483646 w 568"/>
              <a:gd name="T59" fmla="*/ 2147483646 h 592"/>
              <a:gd name="T60" fmla="*/ 2147483646 w 568"/>
              <a:gd name="T61" fmla="*/ 2147483646 h 592"/>
              <a:gd name="T62" fmla="*/ 2147483646 w 568"/>
              <a:gd name="T63" fmla="*/ 2147483646 h 592"/>
              <a:gd name="T64" fmla="*/ 2147483646 w 568"/>
              <a:gd name="T65" fmla="*/ 2147483646 h 592"/>
              <a:gd name="T66" fmla="*/ 2147483646 w 568"/>
              <a:gd name="T67" fmla="*/ 2147483646 h 592"/>
              <a:gd name="T68" fmla="*/ 2147483646 w 568"/>
              <a:gd name="T69" fmla="*/ 2147483646 h 592"/>
              <a:gd name="T70" fmla="*/ 2147483646 w 568"/>
              <a:gd name="T71" fmla="*/ 2147483646 h 592"/>
              <a:gd name="T72" fmla="*/ 2147483646 w 568"/>
              <a:gd name="T73" fmla="*/ 2147483646 h 592"/>
              <a:gd name="T74" fmla="*/ 2147483646 w 568"/>
              <a:gd name="T75" fmla="*/ 2147483646 h 592"/>
              <a:gd name="T76" fmla="*/ 2147483646 w 568"/>
              <a:gd name="T77" fmla="*/ 2147483646 h 592"/>
              <a:gd name="T78" fmla="*/ 2147483646 w 568"/>
              <a:gd name="T79" fmla="*/ 2147483646 h 592"/>
              <a:gd name="T80" fmla="*/ 2147483646 w 568"/>
              <a:gd name="T81" fmla="*/ 2147483646 h 592"/>
              <a:gd name="T82" fmla="*/ 2147483646 w 568"/>
              <a:gd name="T83" fmla="*/ 2147483646 h 592"/>
              <a:gd name="T84" fmla="*/ 2147483646 w 568"/>
              <a:gd name="T85" fmla="*/ 2147483646 h 592"/>
              <a:gd name="T86" fmla="*/ 2147483646 w 568"/>
              <a:gd name="T87" fmla="*/ 2147483646 h 592"/>
              <a:gd name="T88" fmla="*/ 2147483646 w 568"/>
              <a:gd name="T89" fmla="*/ 2147483646 h 592"/>
              <a:gd name="T90" fmla="*/ 2147483646 w 568"/>
              <a:gd name="T91" fmla="*/ 2147483646 h 592"/>
              <a:gd name="T92" fmla="*/ 2147483646 w 568"/>
              <a:gd name="T93" fmla="*/ 2147483646 h 592"/>
              <a:gd name="T94" fmla="*/ 2147483646 w 568"/>
              <a:gd name="T95" fmla="*/ 2147483646 h 592"/>
              <a:gd name="T96" fmla="*/ 2147483646 w 568"/>
              <a:gd name="T97" fmla="*/ 2147483646 h 592"/>
              <a:gd name="T98" fmla="*/ 2147483646 w 568"/>
              <a:gd name="T99" fmla="*/ 2147483646 h 592"/>
              <a:gd name="T100" fmla="*/ 2147483646 w 568"/>
              <a:gd name="T101" fmla="*/ 2147483646 h 592"/>
              <a:gd name="T102" fmla="*/ 2147483646 w 568"/>
              <a:gd name="T103" fmla="*/ 2147483646 h 592"/>
              <a:gd name="T104" fmla="*/ 2147483646 w 568"/>
              <a:gd name="T105" fmla="*/ 2147483646 h 592"/>
              <a:gd name="T106" fmla="*/ 2147483646 w 568"/>
              <a:gd name="T107" fmla="*/ 2147483646 h 59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68" h="592">
                <a:moveTo>
                  <a:pt x="4" y="364"/>
                </a:moveTo>
                <a:lnTo>
                  <a:pt x="0" y="374"/>
                </a:lnTo>
                <a:lnTo>
                  <a:pt x="10" y="372"/>
                </a:lnTo>
                <a:lnTo>
                  <a:pt x="18" y="366"/>
                </a:lnTo>
                <a:lnTo>
                  <a:pt x="20" y="364"/>
                </a:lnTo>
                <a:lnTo>
                  <a:pt x="52" y="360"/>
                </a:lnTo>
                <a:lnTo>
                  <a:pt x="74" y="350"/>
                </a:lnTo>
                <a:lnTo>
                  <a:pt x="82" y="362"/>
                </a:lnTo>
                <a:lnTo>
                  <a:pt x="84" y="362"/>
                </a:lnTo>
                <a:lnTo>
                  <a:pt x="74" y="378"/>
                </a:lnTo>
                <a:lnTo>
                  <a:pt x="84" y="388"/>
                </a:lnTo>
                <a:lnTo>
                  <a:pt x="84" y="390"/>
                </a:lnTo>
                <a:lnTo>
                  <a:pt x="84" y="392"/>
                </a:lnTo>
                <a:lnTo>
                  <a:pt x="76" y="426"/>
                </a:lnTo>
                <a:lnTo>
                  <a:pt x="98" y="440"/>
                </a:lnTo>
                <a:lnTo>
                  <a:pt x="136" y="442"/>
                </a:lnTo>
                <a:lnTo>
                  <a:pt x="130" y="450"/>
                </a:lnTo>
                <a:lnTo>
                  <a:pt x="104" y="486"/>
                </a:lnTo>
                <a:lnTo>
                  <a:pt x="98" y="496"/>
                </a:lnTo>
                <a:lnTo>
                  <a:pt x="96" y="502"/>
                </a:lnTo>
                <a:lnTo>
                  <a:pt x="110" y="506"/>
                </a:lnTo>
                <a:lnTo>
                  <a:pt x="122" y="508"/>
                </a:lnTo>
                <a:lnTo>
                  <a:pt x="132" y="510"/>
                </a:lnTo>
                <a:lnTo>
                  <a:pt x="140" y="516"/>
                </a:lnTo>
                <a:lnTo>
                  <a:pt x="144" y="520"/>
                </a:lnTo>
                <a:lnTo>
                  <a:pt x="152" y="534"/>
                </a:lnTo>
                <a:lnTo>
                  <a:pt x="158" y="550"/>
                </a:lnTo>
                <a:lnTo>
                  <a:pt x="180" y="562"/>
                </a:lnTo>
                <a:lnTo>
                  <a:pt x="192" y="564"/>
                </a:lnTo>
                <a:lnTo>
                  <a:pt x="220" y="540"/>
                </a:lnTo>
                <a:lnTo>
                  <a:pt x="236" y="562"/>
                </a:lnTo>
                <a:lnTo>
                  <a:pt x="236" y="564"/>
                </a:lnTo>
                <a:lnTo>
                  <a:pt x="240" y="584"/>
                </a:lnTo>
                <a:lnTo>
                  <a:pt x="252" y="586"/>
                </a:lnTo>
                <a:lnTo>
                  <a:pt x="272" y="592"/>
                </a:lnTo>
                <a:lnTo>
                  <a:pt x="276" y="592"/>
                </a:lnTo>
                <a:lnTo>
                  <a:pt x="276" y="590"/>
                </a:lnTo>
                <a:lnTo>
                  <a:pt x="272" y="570"/>
                </a:lnTo>
                <a:lnTo>
                  <a:pt x="272" y="568"/>
                </a:lnTo>
                <a:lnTo>
                  <a:pt x="262" y="522"/>
                </a:lnTo>
                <a:lnTo>
                  <a:pt x="262" y="520"/>
                </a:lnTo>
                <a:lnTo>
                  <a:pt x="268" y="488"/>
                </a:lnTo>
                <a:lnTo>
                  <a:pt x="270" y="488"/>
                </a:lnTo>
                <a:lnTo>
                  <a:pt x="272" y="488"/>
                </a:lnTo>
                <a:lnTo>
                  <a:pt x="294" y="490"/>
                </a:lnTo>
                <a:lnTo>
                  <a:pt x="320" y="470"/>
                </a:lnTo>
                <a:lnTo>
                  <a:pt x="324" y="472"/>
                </a:lnTo>
                <a:lnTo>
                  <a:pt x="342" y="486"/>
                </a:lnTo>
                <a:lnTo>
                  <a:pt x="352" y="498"/>
                </a:lnTo>
                <a:lnTo>
                  <a:pt x="362" y="490"/>
                </a:lnTo>
                <a:lnTo>
                  <a:pt x="378" y="474"/>
                </a:lnTo>
                <a:lnTo>
                  <a:pt x="378" y="472"/>
                </a:lnTo>
                <a:lnTo>
                  <a:pt x="380" y="472"/>
                </a:lnTo>
                <a:lnTo>
                  <a:pt x="420" y="482"/>
                </a:lnTo>
                <a:lnTo>
                  <a:pt x="438" y="468"/>
                </a:lnTo>
                <a:lnTo>
                  <a:pt x="438" y="466"/>
                </a:lnTo>
                <a:lnTo>
                  <a:pt x="440" y="466"/>
                </a:lnTo>
                <a:lnTo>
                  <a:pt x="458" y="470"/>
                </a:lnTo>
                <a:lnTo>
                  <a:pt x="512" y="422"/>
                </a:lnTo>
                <a:lnTo>
                  <a:pt x="528" y="426"/>
                </a:lnTo>
                <a:lnTo>
                  <a:pt x="530" y="428"/>
                </a:lnTo>
                <a:lnTo>
                  <a:pt x="532" y="428"/>
                </a:lnTo>
                <a:lnTo>
                  <a:pt x="536" y="436"/>
                </a:lnTo>
                <a:lnTo>
                  <a:pt x="540" y="432"/>
                </a:lnTo>
                <a:lnTo>
                  <a:pt x="540" y="430"/>
                </a:lnTo>
                <a:lnTo>
                  <a:pt x="556" y="422"/>
                </a:lnTo>
                <a:lnTo>
                  <a:pt x="568" y="410"/>
                </a:lnTo>
                <a:lnTo>
                  <a:pt x="566" y="386"/>
                </a:lnTo>
                <a:lnTo>
                  <a:pt x="564" y="382"/>
                </a:lnTo>
                <a:lnTo>
                  <a:pt x="548" y="388"/>
                </a:lnTo>
                <a:lnTo>
                  <a:pt x="542" y="392"/>
                </a:lnTo>
                <a:lnTo>
                  <a:pt x="534" y="392"/>
                </a:lnTo>
                <a:lnTo>
                  <a:pt x="516" y="392"/>
                </a:lnTo>
                <a:lnTo>
                  <a:pt x="510" y="390"/>
                </a:lnTo>
                <a:lnTo>
                  <a:pt x="504" y="386"/>
                </a:lnTo>
                <a:lnTo>
                  <a:pt x="504" y="360"/>
                </a:lnTo>
                <a:lnTo>
                  <a:pt x="496" y="358"/>
                </a:lnTo>
                <a:lnTo>
                  <a:pt x="492" y="356"/>
                </a:lnTo>
                <a:lnTo>
                  <a:pt x="488" y="358"/>
                </a:lnTo>
                <a:lnTo>
                  <a:pt x="484" y="360"/>
                </a:lnTo>
                <a:lnTo>
                  <a:pt x="472" y="364"/>
                </a:lnTo>
                <a:lnTo>
                  <a:pt x="468" y="364"/>
                </a:lnTo>
                <a:lnTo>
                  <a:pt x="468" y="362"/>
                </a:lnTo>
                <a:lnTo>
                  <a:pt x="462" y="350"/>
                </a:lnTo>
                <a:lnTo>
                  <a:pt x="460" y="340"/>
                </a:lnTo>
                <a:lnTo>
                  <a:pt x="468" y="310"/>
                </a:lnTo>
                <a:lnTo>
                  <a:pt x="468" y="308"/>
                </a:lnTo>
                <a:lnTo>
                  <a:pt x="476" y="294"/>
                </a:lnTo>
                <a:lnTo>
                  <a:pt x="452" y="274"/>
                </a:lnTo>
                <a:lnTo>
                  <a:pt x="452" y="272"/>
                </a:lnTo>
                <a:lnTo>
                  <a:pt x="452" y="248"/>
                </a:lnTo>
                <a:lnTo>
                  <a:pt x="464" y="212"/>
                </a:lnTo>
                <a:lnTo>
                  <a:pt x="456" y="192"/>
                </a:lnTo>
                <a:lnTo>
                  <a:pt x="450" y="190"/>
                </a:lnTo>
                <a:lnTo>
                  <a:pt x="440" y="190"/>
                </a:lnTo>
                <a:lnTo>
                  <a:pt x="432" y="204"/>
                </a:lnTo>
                <a:lnTo>
                  <a:pt x="420" y="196"/>
                </a:lnTo>
                <a:lnTo>
                  <a:pt x="410" y="190"/>
                </a:lnTo>
                <a:lnTo>
                  <a:pt x="400" y="168"/>
                </a:lnTo>
                <a:lnTo>
                  <a:pt x="398" y="152"/>
                </a:lnTo>
                <a:lnTo>
                  <a:pt x="398" y="150"/>
                </a:lnTo>
                <a:lnTo>
                  <a:pt x="396" y="148"/>
                </a:lnTo>
                <a:lnTo>
                  <a:pt x="400" y="148"/>
                </a:lnTo>
                <a:lnTo>
                  <a:pt x="410" y="132"/>
                </a:lnTo>
                <a:lnTo>
                  <a:pt x="412" y="132"/>
                </a:lnTo>
                <a:lnTo>
                  <a:pt x="420" y="130"/>
                </a:lnTo>
                <a:lnTo>
                  <a:pt x="430" y="128"/>
                </a:lnTo>
                <a:lnTo>
                  <a:pt x="472" y="126"/>
                </a:lnTo>
                <a:lnTo>
                  <a:pt x="478" y="128"/>
                </a:lnTo>
                <a:lnTo>
                  <a:pt x="480" y="128"/>
                </a:lnTo>
                <a:lnTo>
                  <a:pt x="486" y="132"/>
                </a:lnTo>
                <a:lnTo>
                  <a:pt x="496" y="126"/>
                </a:lnTo>
                <a:lnTo>
                  <a:pt x="506" y="120"/>
                </a:lnTo>
                <a:lnTo>
                  <a:pt x="512" y="112"/>
                </a:lnTo>
                <a:lnTo>
                  <a:pt x="512" y="108"/>
                </a:lnTo>
                <a:lnTo>
                  <a:pt x="512" y="90"/>
                </a:lnTo>
                <a:lnTo>
                  <a:pt x="502" y="88"/>
                </a:lnTo>
                <a:lnTo>
                  <a:pt x="486" y="94"/>
                </a:lnTo>
                <a:lnTo>
                  <a:pt x="478" y="100"/>
                </a:lnTo>
                <a:lnTo>
                  <a:pt x="474" y="102"/>
                </a:lnTo>
                <a:lnTo>
                  <a:pt x="470" y="104"/>
                </a:lnTo>
                <a:lnTo>
                  <a:pt x="466" y="102"/>
                </a:lnTo>
                <a:lnTo>
                  <a:pt x="462" y="100"/>
                </a:lnTo>
                <a:lnTo>
                  <a:pt x="454" y="90"/>
                </a:lnTo>
                <a:lnTo>
                  <a:pt x="454" y="88"/>
                </a:lnTo>
                <a:lnTo>
                  <a:pt x="452" y="78"/>
                </a:lnTo>
                <a:lnTo>
                  <a:pt x="452" y="76"/>
                </a:lnTo>
                <a:lnTo>
                  <a:pt x="454" y="66"/>
                </a:lnTo>
                <a:lnTo>
                  <a:pt x="444" y="44"/>
                </a:lnTo>
                <a:lnTo>
                  <a:pt x="428" y="48"/>
                </a:lnTo>
                <a:lnTo>
                  <a:pt x="420" y="56"/>
                </a:lnTo>
                <a:lnTo>
                  <a:pt x="424" y="80"/>
                </a:lnTo>
                <a:lnTo>
                  <a:pt x="396" y="68"/>
                </a:lnTo>
                <a:lnTo>
                  <a:pt x="404" y="82"/>
                </a:lnTo>
                <a:lnTo>
                  <a:pt x="404" y="84"/>
                </a:lnTo>
                <a:lnTo>
                  <a:pt x="402" y="100"/>
                </a:lnTo>
                <a:lnTo>
                  <a:pt x="402" y="102"/>
                </a:lnTo>
                <a:lnTo>
                  <a:pt x="400" y="102"/>
                </a:lnTo>
                <a:lnTo>
                  <a:pt x="386" y="124"/>
                </a:lnTo>
                <a:lnTo>
                  <a:pt x="360" y="138"/>
                </a:lnTo>
                <a:lnTo>
                  <a:pt x="358" y="152"/>
                </a:lnTo>
                <a:lnTo>
                  <a:pt x="360" y="160"/>
                </a:lnTo>
                <a:lnTo>
                  <a:pt x="364" y="170"/>
                </a:lnTo>
                <a:lnTo>
                  <a:pt x="366" y="170"/>
                </a:lnTo>
                <a:lnTo>
                  <a:pt x="366" y="172"/>
                </a:lnTo>
                <a:lnTo>
                  <a:pt x="368" y="192"/>
                </a:lnTo>
                <a:lnTo>
                  <a:pt x="368" y="194"/>
                </a:lnTo>
                <a:lnTo>
                  <a:pt x="366" y="196"/>
                </a:lnTo>
                <a:lnTo>
                  <a:pt x="356" y="208"/>
                </a:lnTo>
                <a:lnTo>
                  <a:pt x="348" y="214"/>
                </a:lnTo>
                <a:lnTo>
                  <a:pt x="346" y="214"/>
                </a:lnTo>
                <a:lnTo>
                  <a:pt x="344" y="214"/>
                </a:lnTo>
                <a:lnTo>
                  <a:pt x="326" y="210"/>
                </a:lnTo>
                <a:lnTo>
                  <a:pt x="322" y="210"/>
                </a:lnTo>
                <a:lnTo>
                  <a:pt x="316" y="214"/>
                </a:lnTo>
                <a:lnTo>
                  <a:pt x="308" y="224"/>
                </a:lnTo>
                <a:lnTo>
                  <a:pt x="300" y="232"/>
                </a:lnTo>
                <a:lnTo>
                  <a:pt x="298" y="236"/>
                </a:lnTo>
                <a:lnTo>
                  <a:pt x="294" y="238"/>
                </a:lnTo>
                <a:lnTo>
                  <a:pt x="288" y="240"/>
                </a:lnTo>
                <a:lnTo>
                  <a:pt x="282" y="238"/>
                </a:lnTo>
                <a:lnTo>
                  <a:pt x="280" y="238"/>
                </a:lnTo>
                <a:lnTo>
                  <a:pt x="278" y="234"/>
                </a:lnTo>
                <a:lnTo>
                  <a:pt x="276" y="230"/>
                </a:lnTo>
                <a:lnTo>
                  <a:pt x="276" y="224"/>
                </a:lnTo>
                <a:lnTo>
                  <a:pt x="276" y="220"/>
                </a:lnTo>
                <a:lnTo>
                  <a:pt x="276" y="214"/>
                </a:lnTo>
                <a:lnTo>
                  <a:pt x="272" y="218"/>
                </a:lnTo>
                <a:lnTo>
                  <a:pt x="270" y="220"/>
                </a:lnTo>
                <a:lnTo>
                  <a:pt x="264" y="222"/>
                </a:lnTo>
                <a:lnTo>
                  <a:pt x="260" y="218"/>
                </a:lnTo>
                <a:lnTo>
                  <a:pt x="258" y="212"/>
                </a:lnTo>
                <a:lnTo>
                  <a:pt x="256" y="192"/>
                </a:lnTo>
                <a:lnTo>
                  <a:pt x="252" y="176"/>
                </a:lnTo>
                <a:lnTo>
                  <a:pt x="244" y="168"/>
                </a:lnTo>
                <a:lnTo>
                  <a:pt x="244" y="166"/>
                </a:lnTo>
                <a:lnTo>
                  <a:pt x="226" y="128"/>
                </a:lnTo>
                <a:lnTo>
                  <a:pt x="220" y="116"/>
                </a:lnTo>
                <a:lnTo>
                  <a:pt x="220" y="114"/>
                </a:lnTo>
                <a:lnTo>
                  <a:pt x="216" y="94"/>
                </a:lnTo>
                <a:lnTo>
                  <a:pt x="214" y="90"/>
                </a:lnTo>
                <a:lnTo>
                  <a:pt x="212" y="92"/>
                </a:lnTo>
                <a:lnTo>
                  <a:pt x="204" y="100"/>
                </a:lnTo>
                <a:lnTo>
                  <a:pt x="200" y="104"/>
                </a:lnTo>
                <a:lnTo>
                  <a:pt x="196" y="102"/>
                </a:lnTo>
                <a:lnTo>
                  <a:pt x="188" y="96"/>
                </a:lnTo>
                <a:lnTo>
                  <a:pt x="176" y="90"/>
                </a:lnTo>
                <a:lnTo>
                  <a:pt x="174" y="88"/>
                </a:lnTo>
                <a:lnTo>
                  <a:pt x="172" y="88"/>
                </a:lnTo>
                <a:lnTo>
                  <a:pt x="172" y="86"/>
                </a:lnTo>
                <a:lnTo>
                  <a:pt x="172" y="70"/>
                </a:lnTo>
                <a:lnTo>
                  <a:pt x="168" y="58"/>
                </a:lnTo>
                <a:lnTo>
                  <a:pt x="162" y="42"/>
                </a:lnTo>
                <a:lnTo>
                  <a:pt x="156" y="42"/>
                </a:lnTo>
                <a:lnTo>
                  <a:pt x="156" y="50"/>
                </a:lnTo>
                <a:lnTo>
                  <a:pt x="154" y="58"/>
                </a:lnTo>
                <a:lnTo>
                  <a:pt x="150" y="64"/>
                </a:lnTo>
                <a:lnTo>
                  <a:pt x="144" y="70"/>
                </a:lnTo>
                <a:lnTo>
                  <a:pt x="142" y="78"/>
                </a:lnTo>
                <a:lnTo>
                  <a:pt x="138" y="82"/>
                </a:lnTo>
                <a:lnTo>
                  <a:pt x="134" y="86"/>
                </a:lnTo>
                <a:lnTo>
                  <a:pt x="130" y="86"/>
                </a:lnTo>
                <a:lnTo>
                  <a:pt x="128" y="86"/>
                </a:lnTo>
                <a:lnTo>
                  <a:pt x="124" y="84"/>
                </a:lnTo>
                <a:lnTo>
                  <a:pt x="122" y="84"/>
                </a:lnTo>
                <a:lnTo>
                  <a:pt x="118" y="82"/>
                </a:lnTo>
                <a:lnTo>
                  <a:pt x="118" y="78"/>
                </a:lnTo>
                <a:lnTo>
                  <a:pt x="116" y="66"/>
                </a:lnTo>
                <a:lnTo>
                  <a:pt x="116" y="62"/>
                </a:lnTo>
                <a:lnTo>
                  <a:pt x="106" y="56"/>
                </a:lnTo>
                <a:lnTo>
                  <a:pt x="104" y="54"/>
                </a:lnTo>
                <a:lnTo>
                  <a:pt x="102" y="50"/>
                </a:lnTo>
                <a:lnTo>
                  <a:pt x="100" y="42"/>
                </a:lnTo>
                <a:lnTo>
                  <a:pt x="104" y="6"/>
                </a:lnTo>
                <a:lnTo>
                  <a:pt x="102" y="0"/>
                </a:lnTo>
                <a:lnTo>
                  <a:pt x="88" y="14"/>
                </a:lnTo>
                <a:lnTo>
                  <a:pt x="80" y="20"/>
                </a:lnTo>
                <a:lnTo>
                  <a:pt x="78" y="26"/>
                </a:lnTo>
                <a:lnTo>
                  <a:pt x="82" y="36"/>
                </a:lnTo>
                <a:lnTo>
                  <a:pt x="82" y="44"/>
                </a:lnTo>
                <a:lnTo>
                  <a:pt x="82" y="48"/>
                </a:lnTo>
                <a:lnTo>
                  <a:pt x="80" y="54"/>
                </a:lnTo>
                <a:lnTo>
                  <a:pt x="76" y="58"/>
                </a:lnTo>
                <a:lnTo>
                  <a:pt x="72" y="60"/>
                </a:lnTo>
                <a:lnTo>
                  <a:pt x="56" y="66"/>
                </a:lnTo>
                <a:lnTo>
                  <a:pt x="52" y="68"/>
                </a:lnTo>
                <a:lnTo>
                  <a:pt x="52" y="74"/>
                </a:lnTo>
                <a:lnTo>
                  <a:pt x="52" y="96"/>
                </a:lnTo>
                <a:lnTo>
                  <a:pt x="54" y="104"/>
                </a:lnTo>
                <a:lnTo>
                  <a:pt x="54" y="106"/>
                </a:lnTo>
                <a:lnTo>
                  <a:pt x="56" y="108"/>
                </a:lnTo>
                <a:lnTo>
                  <a:pt x="64" y="108"/>
                </a:lnTo>
                <a:lnTo>
                  <a:pt x="68" y="108"/>
                </a:lnTo>
                <a:lnTo>
                  <a:pt x="72" y="106"/>
                </a:lnTo>
                <a:lnTo>
                  <a:pt x="76" y="104"/>
                </a:lnTo>
                <a:lnTo>
                  <a:pt x="92" y="138"/>
                </a:lnTo>
                <a:lnTo>
                  <a:pt x="92" y="140"/>
                </a:lnTo>
                <a:lnTo>
                  <a:pt x="88" y="184"/>
                </a:lnTo>
                <a:lnTo>
                  <a:pt x="82" y="216"/>
                </a:lnTo>
                <a:lnTo>
                  <a:pt x="78" y="238"/>
                </a:lnTo>
                <a:lnTo>
                  <a:pt x="72" y="250"/>
                </a:lnTo>
                <a:lnTo>
                  <a:pt x="68" y="254"/>
                </a:lnTo>
                <a:lnTo>
                  <a:pt x="62" y="256"/>
                </a:lnTo>
                <a:lnTo>
                  <a:pt x="54" y="254"/>
                </a:lnTo>
                <a:lnTo>
                  <a:pt x="48" y="252"/>
                </a:lnTo>
                <a:lnTo>
                  <a:pt x="22" y="298"/>
                </a:lnTo>
                <a:lnTo>
                  <a:pt x="12" y="312"/>
                </a:lnTo>
                <a:lnTo>
                  <a:pt x="6" y="318"/>
                </a:lnTo>
                <a:lnTo>
                  <a:pt x="8" y="318"/>
                </a:lnTo>
                <a:lnTo>
                  <a:pt x="6" y="320"/>
                </a:lnTo>
                <a:lnTo>
                  <a:pt x="4" y="326"/>
                </a:lnTo>
                <a:lnTo>
                  <a:pt x="4" y="348"/>
                </a:lnTo>
                <a:lnTo>
                  <a:pt x="8" y="352"/>
                </a:lnTo>
                <a:lnTo>
                  <a:pt x="10" y="352"/>
                </a:lnTo>
                <a:lnTo>
                  <a:pt x="12" y="354"/>
                </a:lnTo>
                <a:lnTo>
                  <a:pt x="4" y="3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贵州"/>
          <p:cNvSpPr/>
          <p:nvPr/>
        </p:nvSpPr>
        <p:spPr bwMode="auto">
          <a:xfrm>
            <a:off x="5954845" y="4297985"/>
            <a:ext cx="535214" cy="463771"/>
          </a:xfrm>
          <a:custGeom>
            <a:avLst/>
            <a:gdLst>
              <a:gd name="T0" fmla="*/ 2147483646 w 384"/>
              <a:gd name="T1" fmla="*/ 2147483646 h 332"/>
              <a:gd name="T2" fmla="*/ 2147483646 w 384"/>
              <a:gd name="T3" fmla="*/ 2147483646 h 332"/>
              <a:gd name="T4" fmla="*/ 2147483646 w 384"/>
              <a:gd name="T5" fmla="*/ 2147483646 h 332"/>
              <a:gd name="T6" fmla="*/ 2147483646 w 384"/>
              <a:gd name="T7" fmla="*/ 2147483646 h 332"/>
              <a:gd name="T8" fmla="*/ 2147483646 w 384"/>
              <a:gd name="T9" fmla="*/ 2147483646 h 332"/>
              <a:gd name="T10" fmla="*/ 2147483646 w 384"/>
              <a:gd name="T11" fmla="*/ 2147483646 h 332"/>
              <a:gd name="T12" fmla="*/ 2147483646 w 384"/>
              <a:gd name="T13" fmla="*/ 2147483646 h 332"/>
              <a:gd name="T14" fmla="*/ 2147483646 w 384"/>
              <a:gd name="T15" fmla="*/ 2147483646 h 332"/>
              <a:gd name="T16" fmla="*/ 2147483646 w 384"/>
              <a:gd name="T17" fmla="*/ 2147483646 h 332"/>
              <a:gd name="T18" fmla="*/ 2147483646 w 384"/>
              <a:gd name="T19" fmla="*/ 2147483646 h 332"/>
              <a:gd name="T20" fmla="*/ 2147483646 w 384"/>
              <a:gd name="T21" fmla="*/ 2147483646 h 332"/>
              <a:gd name="T22" fmla="*/ 2147483646 w 384"/>
              <a:gd name="T23" fmla="*/ 2147483646 h 332"/>
              <a:gd name="T24" fmla="*/ 2147483646 w 384"/>
              <a:gd name="T25" fmla="*/ 2147483646 h 332"/>
              <a:gd name="T26" fmla="*/ 2147483646 w 384"/>
              <a:gd name="T27" fmla="*/ 2147483646 h 332"/>
              <a:gd name="T28" fmla="*/ 2147483646 w 384"/>
              <a:gd name="T29" fmla="*/ 2147483646 h 332"/>
              <a:gd name="T30" fmla="*/ 2147483646 w 384"/>
              <a:gd name="T31" fmla="*/ 2147483646 h 332"/>
              <a:gd name="T32" fmla="*/ 2147483646 w 384"/>
              <a:gd name="T33" fmla="*/ 2147483646 h 332"/>
              <a:gd name="T34" fmla="*/ 2147483646 w 384"/>
              <a:gd name="T35" fmla="*/ 2147483646 h 332"/>
              <a:gd name="T36" fmla="*/ 2147483646 w 384"/>
              <a:gd name="T37" fmla="*/ 2147483646 h 332"/>
              <a:gd name="T38" fmla="*/ 2147483646 w 384"/>
              <a:gd name="T39" fmla="*/ 2147483646 h 332"/>
              <a:gd name="T40" fmla="*/ 2147483646 w 384"/>
              <a:gd name="T41" fmla="*/ 2147483646 h 332"/>
              <a:gd name="T42" fmla="*/ 0 w 384"/>
              <a:gd name="T43" fmla="*/ 2147483646 h 332"/>
              <a:gd name="T44" fmla="*/ 2147483646 w 384"/>
              <a:gd name="T45" fmla="*/ 2147483646 h 332"/>
              <a:gd name="T46" fmla="*/ 2147483646 w 384"/>
              <a:gd name="T47" fmla="*/ 2147483646 h 332"/>
              <a:gd name="T48" fmla="*/ 2147483646 w 384"/>
              <a:gd name="T49" fmla="*/ 2147483646 h 332"/>
              <a:gd name="T50" fmla="*/ 2147483646 w 384"/>
              <a:gd name="T51" fmla="*/ 2147483646 h 332"/>
              <a:gd name="T52" fmla="*/ 2147483646 w 384"/>
              <a:gd name="T53" fmla="*/ 2147483646 h 332"/>
              <a:gd name="T54" fmla="*/ 2147483646 w 384"/>
              <a:gd name="T55" fmla="*/ 2147483646 h 332"/>
              <a:gd name="T56" fmla="*/ 2147483646 w 384"/>
              <a:gd name="T57" fmla="*/ 2147483646 h 332"/>
              <a:gd name="T58" fmla="*/ 2147483646 w 384"/>
              <a:gd name="T59" fmla="*/ 2147483646 h 332"/>
              <a:gd name="T60" fmla="*/ 2147483646 w 384"/>
              <a:gd name="T61" fmla="*/ 2147483646 h 332"/>
              <a:gd name="T62" fmla="*/ 2147483646 w 384"/>
              <a:gd name="T63" fmla="*/ 2147483646 h 332"/>
              <a:gd name="T64" fmla="*/ 2147483646 w 384"/>
              <a:gd name="T65" fmla="*/ 2147483646 h 332"/>
              <a:gd name="T66" fmla="*/ 2147483646 w 384"/>
              <a:gd name="T67" fmla="*/ 2147483646 h 332"/>
              <a:gd name="T68" fmla="*/ 2147483646 w 384"/>
              <a:gd name="T69" fmla="*/ 2147483646 h 332"/>
              <a:gd name="T70" fmla="*/ 2147483646 w 384"/>
              <a:gd name="T71" fmla="*/ 2147483646 h 332"/>
              <a:gd name="T72" fmla="*/ 2147483646 w 384"/>
              <a:gd name="T73" fmla="*/ 2147483646 h 332"/>
              <a:gd name="T74" fmla="*/ 2147483646 w 384"/>
              <a:gd name="T75" fmla="*/ 2147483646 h 332"/>
              <a:gd name="T76" fmla="*/ 2147483646 w 384"/>
              <a:gd name="T77" fmla="*/ 2147483646 h 332"/>
              <a:gd name="T78" fmla="*/ 2147483646 w 384"/>
              <a:gd name="T79" fmla="*/ 2147483646 h 332"/>
              <a:gd name="T80" fmla="*/ 2147483646 w 384"/>
              <a:gd name="T81" fmla="*/ 2147483646 h 332"/>
              <a:gd name="T82" fmla="*/ 2147483646 w 384"/>
              <a:gd name="T83" fmla="*/ 2147483646 h 332"/>
              <a:gd name="T84" fmla="*/ 2147483646 w 384"/>
              <a:gd name="T85" fmla="*/ 2147483646 h 332"/>
              <a:gd name="T86" fmla="*/ 2147483646 w 384"/>
              <a:gd name="T87" fmla="*/ 2147483646 h 332"/>
              <a:gd name="T88" fmla="*/ 2147483646 w 384"/>
              <a:gd name="T89" fmla="*/ 2147483646 h 332"/>
              <a:gd name="T90" fmla="*/ 2147483646 w 384"/>
              <a:gd name="T91" fmla="*/ 2147483646 h 332"/>
              <a:gd name="T92" fmla="*/ 2147483646 w 384"/>
              <a:gd name="T93" fmla="*/ 2147483646 h 332"/>
              <a:gd name="T94" fmla="*/ 2147483646 w 384"/>
              <a:gd name="T95" fmla="*/ 2147483646 h 332"/>
              <a:gd name="T96" fmla="*/ 2147483646 w 384"/>
              <a:gd name="T97" fmla="*/ 2147483646 h 332"/>
              <a:gd name="T98" fmla="*/ 2147483646 w 384"/>
              <a:gd name="T99" fmla="*/ 2147483646 h 332"/>
              <a:gd name="T100" fmla="*/ 2147483646 w 384"/>
              <a:gd name="T101" fmla="*/ 2147483646 h 332"/>
              <a:gd name="T102" fmla="*/ 2147483646 w 384"/>
              <a:gd name="T103" fmla="*/ 2147483646 h 332"/>
              <a:gd name="T104" fmla="*/ 2147483646 w 384"/>
              <a:gd name="T105" fmla="*/ 2147483646 h 332"/>
              <a:gd name="T106" fmla="*/ 2147483646 w 384"/>
              <a:gd name="T107" fmla="*/ 2147483646 h 332"/>
              <a:gd name="T108" fmla="*/ 2147483646 w 384"/>
              <a:gd name="T109" fmla="*/ 2147483646 h 332"/>
              <a:gd name="T110" fmla="*/ 2147483646 w 384"/>
              <a:gd name="T111" fmla="*/ 2147483646 h 332"/>
              <a:gd name="T112" fmla="*/ 2147483646 w 384"/>
              <a:gd name="T113" fmla="*/ 2147483646 h 332"/>
              <a:gd name="T114" fmla="*/ 2147483646 w 384"/>
              <a:gd name="T115" fmla="*/ 2147483646 h 332"/>
              <a:gd name="T116" fmla="*/ 2147483646 w 384"/>
              <a:gd name="T117" fmla="*/ 2147483646 h 3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88"/>
                </a:lnTo>
                <a:lnTo>
                  <a:pt x="302" y="284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广西"/>
          <p:cNvSpPr/>
          <p:nvPr/>
        </p:nvSpPr>
        <p:spPr bwMode="auto">
          <a:xfrm>
            <a:off x="6042030" y="4582544"/>
            <a:ext cx="699895" cy="532792"/>
          </a:xfrm>
          <a:custGeom>
            <a:avLst/>
            <a:gdLst>
              <a:gd name="T0" fmla="*/ 2147483646 w 502"/>
              <a:gd name="T1" fmla="*/ 2147483646 h 382"/>
              <a:gd name="T2" fmla="*/ 2147483646 w 502"/>
              <a:gd name="T3" fmla="*/ 2147483646 h 382"/>
              <a:gd name="T4" fmla="*/ 2147483646 w 502"/>
              <a:gd name="T5" fmla="*/ 2147483646 h 382"/>
              <a:gd name="T6" fmla="*/ 2147483646 w 502"/>
              <a:gd name="T7" fmla="*/ 2147483646 h 382"/>
              <a:gd name="T8" fmla="*/ 2147483646 w 502"/>
              <a:gd name="T9" fmla="*/ 2147483646 h 382"/>
              <a:gd name="T10" fmla="*/ 2147483646 w 502"/>
              <a:gd name="T11" fmla="*/ 2147483646 h 382"/>
              <a:gd name="T12" fmla="*/ 2147483646 w 502"/>
              <a:gd name="T13" fmla="*/ 2147483646 h 382"/>
              <a:gd name="T14" fmla="*/ 2147483646 w 502"/>
              <a:gd name="T15" fmla="*/ 2147483646 h 382"/>
              <a:gd name="T16" fmla="*/ 2147483646 w 502"/>
              <a:gd name="T17" fmla="*/ 2147483646 h 382"/>
              <a:gd name="T18" fmla="*/ 2147483646 w 502"/>
              <a:gd name="T19" fmla="*/ 2147483646 h 382"/>
              <a:gd name="T20" fmla="*/ 2147483646 w 502"/>
              <a:gd name="T21" fmla="*/ 2147483646 h 382"/>
              <a:gd name="T22" fmla="*/ 2147483646 w 502"/>
              <a:gd name="T23" fmla="*/ 2147483646 h 382"/>
              <a:gd name="T24" fmla="*/ 2147483646 w 502"/>
              <a:gd name="T25" fmla="*/ 2147483646 h 382"/>
              <a:gd name="T26" fmla="*/ 2147483646 w 502"/>
              <a:gd name="T27" fmla="*/ 2147483646 h 382"/>
              <a:gd name="T28" fmla="*/ 2147483646 w 502"/>
              <a:gd name="T29" fmla="*/ 2147483646 h 382"/>
              <a:gd name="T30" fmla="*/ 2147483646 w 502"/>
              <a:gd name="T31" fmla="*/ 2147483646 h 382"/>
              <a:gd name="T32" fmla="*/ 2147483646 w 502"/>
              <a:gd name="T33" fmla="*/ 2147483646 h 382"/>
              <a:gd name="T34" fmla="*/ 2147483646 w 502"/>
              <a:gd name="T35" fmla="*/ 2147483646 h 382"/>
              <a:gd name="T36" fmla="*/ 2147483646 w 502"/>
              <a:gd name="T37" fmla="*/ 2147483646 h 382"/>
              <a:gd name="T38" fmla="*/ 2147483646 w 502"/>
              <a:gd name="T39" fmla="*/ 2147483646 h 382"/>
              <a:gd name="T40" fmla="*/ 2147483646 w 502"/>
              <a:gd name="T41" fmla="*/ 2147483646 h 382"/>
              <a:gd name="T42" fmla="*/ 2147483646 w 502"/>
              <a:gd name="T43" fmla="*/ 2147483646 h 382"/>
              <a:gd name="T44" fmla="*/ 2147483646 w 502"/>
              <a:gd name="T45" fmla="*/ 2147483646 h 382"/>
              <a:gd name="T46" fmla="*/ 2147483646 w 502"/>
              <a:gd name="T47" fmla="*/ 2147483646 h 382"/>
              <a:gd name="T48" fmla="*/ 2147483646 w 502"/>
              <a:gd name="T49" fmla="*/ 2147483646 h 382"/>
              <a:gd name="T50" fmla="*/ 2147483646 w 502"/>
              <a:gd name="T51" fmla="*/ 2147483646 h 382"/>
              <a:gd name="T52" fmla="*/ 2147483646 w 502"/>
              <a:gd name="T53" fmla="*/ 2147483646 h 382"/>
              <a:gd name="T54" fmla="*/ 2147483646 w 502"/>
              <a:gd name="T55" fmla="*/ 2147483646 h 382"/>
              <a:gd name="T56" fmla="*/ 2147483646 w 502"/>
              <a:gd name="T57" fmla="*/ 2147483646 h 382"/>
              <a:gd name="T58" fmla="*/ 2147483646 w 502"/>
              <a:gd name="T59" fmla="*/ 2147483646 h 382"/>
              <a:gd name="T60" fmla="*/ 2147483646 w 502"/>
              <a:gd name="T61" fmla="*/ 2147483646 h 382"/>
              <a:gd name="T62" fmla="*/ 2147483646 w 502"/>
              <a:gd name="T63" fmla="*/ 2147483646 h 382"/>
              <a:gd name="T64" fmla="*/ 2147483646 w 502"/>
              <a:gd name="T65" fmla="*/ 2147483646 h 382"/>
              <a:gd name="T66" fmla="*/ 2147483646 w 502"/>
              <a:gd name="T67" fmla="*/ 2147483646 h 382"/>
              <a:gd name="T68" fmla="*/ 2147483646 w 502"/>
              <a:gd name="T69" fmla="*/ 2147483646 h 382"/>
              <a:gd name="T70" fmla="*/ 2147483646 w 502"/>
              <a:gd name="T71" fmla="*/ 2147483646 h 382"/>
              <a:gd name="T72" fmla="*/ 2147483646 w 502"/>
              <a:gd name="T73" fmla="*/ 2147483646 h 382"/>
              <a:gd name="T74" fmla="*/ 2147483646 w 502"/>
              <a:gd name="T75" fmla="*/ 2147483646 h 382"/>
              <a:gd name="T76" fmla="*/ 2147483646 w 502"/>
              <a:gd name="T77" fmla="*/ 2147483646 h 382"/>
              <a:gd name="T78" fmla="*/ 2147483646 w 502"/>
              <a:gd name="T79" fmla="*/ 2147483646 h 382"/>
              <a:gd name="T80" fmla="*/ 2147483646 w 502"/>
              <a:gd name="T81" fmla="*/ 2147483646 h 382"/>
              <a:gd name="T82" fmla="*/ 2147483646 w 502"/>
              <a:gd name="T83" fmla="*/ 2147483646 h 382"/>
              <a:gd name="T84" fmla="*/ 2147483646 w 502"/>
              <a:gd name="T85" fmla="*/ 2147483646 h 382"/>
              <a:gd name="T86" fmla="*/ 2147483646 w 502"/>
              <a:gd name="T87" fmla="*/ 2147483646 h 382"/>
              <a:gd name="T88" fmla="*/ 2147483646 w 502"/>
              <a:gd name="T89" fmla="*/ 2147483646 h 382"/>
              <a:gd name="T90" fmla="*/ 2147483646 w 502"/>
              <a:gd name="T91" fmla="*/ 2147483646 h 382"/>
              <a:gd name="T92" fmla="*/ 2147483646 w 502"/>
              <a:gd name="T93" fmla="*/ 2147483646 h 382"/>
              <a:gd name="T94" fmla="*/ 2147483646 w 502"/>
              <a:gd name="T95" fmla="*/ 2147483646 h 382"/>
              <a:gd name="T96" fmla="*/ 2147483646 w 502"/>
              <a:gd name="T97" fmla="*/ 2147483646 h 382"/>
              <a:gd name="T98" fmla="*/ 2147483646 w 502"/>
              <a:gd name="T99" fmla="*/ 2147483646 h 382"/>
              <a:gd name="T100" fmla="*/ 2147483646 w 502"/>
              <a:gd name="T101" fmla="*/ 2147483646 h 382"/>
              <a:gd name="T102" fmla="*/ 2147483646 w 502"/>
              <a:gd name="T103" fmla="*/ 2147483646 h 382"/>
              <a:gd name="T104" fmla="*/ 2147483646 w 502"/>
              <a:gd name="T105" fmla="*/ 2147483646 h 382"/>
              <a:gd name="T106" fmla="*/ 2147483646 w 502"/>
              <a:gd name="T107" fmla="*/ 2147483646 h 382"/>
              <a:gd name="T108" fmla="*/ 2147483646 w 502"/>
              <a:gd name="T109" fmla="*/ 2147483646 h 382"/>
              <a:gd name="T110" fmla="*/ 2147483646 w 502"/>
              <a:gd name="T111" fmla="*/ 2147483646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02" h="382">
                <a:moveTo>
                  <a:pt x="402" y="8"/>
                </a:moveTo>
                <a:lnTo>
                  <a:pt x="402" y="10"/>
                </a:lnTo>
                <a:lnTo>
                  <a:pt x="404" y="12"/>
                </a:lnTo>
                <a:lnTo>
                  <a:pt x="394" y="28"/>
                </a:lnTo>
                <a:lnTo>
                  <a:pt x="386" y="34"/>
                </a:lnTo>
                <a:lnTo>
                  <a:pt x="378" y="36"/>
                </a:lnTo>
                <a:lnTo>
                  <a:pt x="376" y="36"/>
                </a:lnTo>
                <a:lnTo>
                  <a:pt x="368" y="30"/>
                </a:lnTo>
                <a:lnTo>
                  <a:pt x="360" y="32"/>
                </a:lnTo>
                <a:lnTo>
                  <a:pt x="344" y="44"/>
                </a:lnTo>
                <a:lnTo>
                  <a:pt x="340" y="44"/>
                </a:lnTo>
                <a:lnTo>
                  <a:pt x="336" y="42"/>
                </a:lnTo>
                <a:lnTo>
                  <a:pt x="328" y="32"/>
                </a:lnTo>
                <a:lnTo>
                  <a:pt x="322" y="42"/>
                </a:lnTo>
                <a:lnTo>
                  <a:pt x="316" y="48"/>
                </a:lnTo>
                <a:lnTo>
                  <a:pt x="306" y="48"/>
                </a:lnTo>
                <a:lnTo>
                  <a:pt x="294" y="52"/>
                </a:lnTo>
                <a:lnTo>
                  <a:pt x="282" y="60"/>
                </a:lnTo>
                <a:lnTo>
                  <a:pt x="278" y="60"/>
                </a:lnTo>
                <a:lnTo>
                  <a:pt x="274" y="64"/>
                </a:lnTo>
                <a:lnTo>
                  <a:pt x="270" y="70"/>
                </a:lnTo>
                <a:lnTo>
                  <a:pt x="270" y="72"/>
                </a:lnTo>
                <a:lnTo>
                  <a:pt x="270" y="74"/>
                </a:lnTo>
                <a:lnTo>
                  <a:pt x="276" y="82"/>
                </a:lnTo>
                <a:lnTo>
                  <a:pt x="254" y="80"/>
                </a:lnTo>
                <a:lnTo>
                  <a:pt x="242" y="90"/>
                </a:lnTo>
                <a:lnTo>
                  <a:pt x="240" y="94"/>
                </a:lnTo>
                <a:lnTo>
                  <a:pt x="238" y="100"/>
                </a:lnTo>
                <a:lnTo>
                  <a:pt x="236" y="102"/>
                </a:lnTo>
                <a:lnTo>
                  <a:pt x="224" y="102"/>
                </a:lnTo>
                <a:lnTo>
                  <a:pt x="210" y="96"/>
                </a:lnTo>
                <a:lnTo>
                  <a:pt x="206" y="96"/>
                </a:lnTo>
                <a:lnTo>
                  <a:pt x="194" y="98"/>
                </a:lnTo>
                <a:lnTo>
                  <a:pt x="190" y="96"/>
                </a:lnTo>
                <a:lnTo>
                  <a:pt x="186" y="94"/>
                </a:lnTo>
                <a:lnTo>
                  <a:pt x="178" y="84"/>
                </a:lnTo>
                <a:lnTo>
                  <a:pt x="170" y="80"/>
                </a:lnTo>
                <a:lnTo>
                  <a:pt x="162" y="92"/>
                </a:lnTo>
                <a:lnTo>
                  <a:pt x="160" y="92"/>
                </a:lnTo>
                <a:lnTo>
                  <a:pt x="150" y="100"/>
                </a:lnTo>
                <a:lnTo>
                  <a:pt x="148" y="100"/>
                </a:lnTo>
                <a:lnTo>
                  <a:pt x="148" y="102"/>
                </a:lnTo>
                <a:lnTo>
                  <a:pt x="146" y="102"/>
                </a:lnTo>
                <a:lnTo>
                  <a:pt x="138" y="104"/>
                </a:lnTo>
                <a:lnTo>
                  <a:pt x="126" y="116"/>
                </a:lnTo>
                <a:lnTo>
                  <a:pt x="112" y="122"/>
                </a:lnTo>
                <a:lnTo>
                  <a:pt x="102" y="134"/>
                </a:lnTo>
                <a:lnTo>
                  <a:pt x="70" y="134"/>
                </a:lnTo>
                <a:lnTo>
                  <a:pt x="46" y="124"/>
                </a:lnTo>
                <a:lnTo>
                  <a:pt x="32" y="124"/>
                </a:lnTo>
                <a:lnTo>
                  <a:pt x="20" y="130"/>
                </a:lnTo>
                <a:lnTo>
                  <a:pt x="18" y="130"/>
                </a:lnTo>
                <a:lnTo>
                  <a:pt x="10" y="132"/>
                </a:lnTo>
                <a:lnTo>
                  <a:pt x="2" y="138"/>
                </a:lnTo>
                <a:lnTo>
                  <a:pt x="0" y="142"/>
                </a:lnTo>
                <a:lnTo>
                  <a:pt x="0" y="152"/>
                </a:lnTo>
                <a:lnTo>
                  <a:pt x="4" y="158"/>
                </a:lnTo>
                <a:lnTo>
                  <a:pt x="22" y="152"/>
                </a:lnTo>
                <a:lnTo>
                  <a:pt x="30" y="154"/>
                </a:lnTo>
                <a:lnTo>
                  <a:pt x="40" y="158"/>
                </a:lnTo>
                <a:lnTo>
                  <a:pt x="42" y="158"/>
                </a:lnTo>
                <a:lnTo>
                  <a:pt x="42" y="160"/>
                </a:lnTo>
                <a:lnTo>
                  <a:pt x="42" y="186"/>
                </a:lnTo>
                <a:lnTo>
                  <a:pt x="46" y="188"/>
                </a:lnTo>
                <a:lnTo>
                  <a:pt x="64" y="188"/>
                </a:lnTo>
                <a:lnTo>
                  <a:pt x="74" y="184"/>
                </a:lnTo>
                <a:lnTo>
                  <a:pt x="76" y="184"/>
                </a:lnTo>
                <a:lnTo>
                  <a:pt x="86" y="180"/>
                </a:lnTo>
                <a:lnTo>
                  <a:pt x="94" y="176"/>
                </a:lnTo>
                <a:lnTo>
                  <a:pt x="98" y="176"/>
                </a:lnTo>
                <a:lnTo>
                  <a:pt x="100" y="178"/>
                </a:lnTo>
                <a:lnTo>
                  <a:pt x="104" y="188"/>
                </a:lnTo>
                <a:lnTo>
                  <a:pt x="106" y="216"/>
                </a:lnTo>
                <a:lnTo>
                  <a:pt x="106" y="218"/>
                </a:lnTo>
                <a:lnTo>
                  <a:pt x="92" y="232"/>
                </a:lnTo>
                <a:lnTo>
                  <a:pt x="92" y="234"/>
                </a:lnTo>
                <a:lnTo>
                  <a:pt x="74" y="242"/>
                </a:lnTo>
                <a:lnTo>
                  <a:pt x="70" y="248"/>
                </a:lnTo>
                <a:lnTo>
                  <a:pt x="72" y="252"/>
                </a:lnTo>
                <a:lnTo>
                  <a:pt x="106" y="256"/>
                </a:lnTo>
                <a:lnTo>
                  <a:pt x="108" y="258"/>
                </a:lnTo>
                <a:lnTo>
                  <a:pt x="122" y="266"/>
                </a:lnTo>
                <a:lnTo>
                  <a:pt x="152" y="264"/>
                </a:lnTo>
                <a:lnTo>
                  <a:pt x="152" y="268"/>
                </a:lnTo>
                <a:lnTo>
                  <a:pt x="154" y="284"/>
                </a:lnTo>
                <a:lnTo>
                  <a:pt x="154" y="286"/>
                </a:lnTo>
                <a:lnTo>
                  <a:pt x="140" y="300"/>
                </a:lnTo>
                <a:lnTo>
                  <a:pt x="140" y="312"/>
                </a:lnTo>
                <a:lnTo>
                  <a:pt x="142" y="320"/>
                </a:lnTo>
                <a:lnTo>
                  <a:pt x="144" y="326"/>
                </a:lnTo>
                <a:lnTo>
                  <a:pt x="150" y="330"/>
                </a:lnTo>
                <a:lnTo>
                  <a:pt x="174" y="344"/>
                </a:lnTo>
                <a:lnTo>
                  <a:pt x="194" y="356"/>
                </a:lnTo>
                <a:lnTo>
                  <a:pt x="212" y="348"/>
                </a:lnTo>
                <a:lnTo>
                  <a:pt x="214" y="348"/>
                </a:lnTo>
                <a:lnTo>
                  <a:pt x="216" y="348"/>
                </a:lnTo>
                <a:lnTo>
                  <a:pt x="242" y="368"/>
                </a:lnTo>
                <a:lnTo>
                  <a:pt x="246" y="368"/>
                </a:lnTo>
                <a:lnTo>
                  <a:pt x="252" y="360"/>
                </a:lnTo>
                <a:lnTo>
                  <a:pt x="254" y="360"/>
                </a:lnTo>
                <a:lnTo>
                  <a:pt x="254" y="358"/>
                </a:lnTo>
                <a:lnTo>
                  <a:pt x="256" y="358"/>
                </a:lnTo>
                <a:lnTo>
                  <a:pt x="270" y="360"/>
                </a:lnTo>
                <a:lnTo>
                  <a:pt x="274" y="334"/>
                </a:lnTo>
                <a:lnTo>
                  <a:pt x="294" y="368"/>
                </a:lnTo>
                <a:lnTo>
                  <a:pt x="310" y="370"/>
                </a:lnTo>
                <a:lnTo>
                  <a:pt x="312" y="370"/>
                </a:lnTo>
                <a:lnTo>
                  <a:pt x="314" y="370"/>
                </a:lnTo>
                <a:lnTo>
                  <a:pt x="314" y="372"/>
                </a:lnTo>
                <a:lnTo>
                  <a:pt x="314" y="382"/>
                </a:lnTo>
                <a:lnTo>
                  <a:pt x="320" y="380"/>
                </a:lnTo>
                <a:lnTo>
                  <a:pt x="346" y="346"/>
                </a:lnTo>
                <a:lnTo>
                  <a:pt x="358" y="362"/>
                </a:lnTo>
                <a:lnTo>
                  <a:pt x="358" y="356"/>
                </a:lnTo>
                <a:lnTo>
                  <a:pt x="366" y="340"/>
                </a:lnTo>
                <a:lnTo>
                  <a:pt x="372" y="328"/>
                </a:lnTo>
                <a:lnTo>
                  <a:pt x="392" y="328"/>
                </a:lnTo>
                <a:lnTo>
                  <a:pt x="396" y="304"/>
                </a:lnTo>
                <a:lnTo>
                  <a:pt x="398" y="304"/>
                </a:lnTo>
                <a:lnTo>
                  <a:pt x="400" y="306"/>
                </a:lnTo>
                <a:lnTo>
                  <a:pt x="414" y="308"/>
                </a:lnTo>
                <a:lnTo>
                  <a:pt x="416" y="300"/>
                </a:lnTo>
                <a:lnTo>
                  <a:pt x="410" y="288"/>
                </a:lnTo>
                <a:lnTo>
                  <a:pt x="410" y="286"/>
                </a:lnTo>
                <a:lnTo>
                  <a:pt x="414" y="276"/>
                </a:lnTo>
                <a:lnTo>
                  <a:pt x="414" y="274"/>
                </a:lnTo>
                <a:lnTo>
                  <a:pt x="416" y="274"/>
                </a:lnTo>
                <a:lnTo>
                  <a:pt x="458" y="252"/>
                </a:lnTo>
                <a:lnTo>
                  <a:pt x="456" y="230"/>
                </a:lnTo>
                <a:lnTo>
                  <a:pt x="456" y="228"/>
                </a:lnTo>
                <a:lnTo>
                  <a:pt x="464" y="212"/>
                </a:lnTo>
                <a:lnTo>
                  <a:pt x="466" y="210"/>
                </a:lnTo>
                <a:lnTo>
                  <a:pt x="478" y="180"/>
                </a:lnTo>
                <a:lnTo>
                  <a:pt x="490" y="168"/>
                </a:lnTo>
                <a:lnTo>
                  <a:pt x="496" y="156"/>
                </a:lnTo>
                <a:lnTo>
                  <a:pt x="502" y="146"/>
                </a:lnTo>
                <a:lnTo>
                  <a:pt x="496" y="134"/>
                </a:lnTo>
                <a:lnTo>
                  <a:pt x="496" y="132"/>
                </a:lnTo>
                <a:lnTo>
                  <a:pt x="496" y="120"/>
                </a:lnTo>
                <a:lnTo>
                  <a:pt x="490" y="120"/>
                </a:lnTo>
                <a:lnTo>
                  <a:pt x="478" y="126"/>
                </a:lnTo>
                <a:lnTo>
                  <a:pt x="472" y="128"/>
                </a:lnTo>
                <a:lnTo>
                  <a:pt x="468" y="128"/>
                </a:lnTo>
                <a:lnTo>
                  <a:pt x="460" y="126"/>
                </a:lnTo>
                <a:lnTo>
                  <a:pt x="454" y="122"/>
                </a:lnTo>
                <a:lnTo>
                  <a:pt x="452" y="118"/>
                </a:lnTo>
                <a:lnTo>
                  <a:pt x="450" y="114"/>
                </a:lnTo>
                <a:lnTo>
                  <a:pt x="452" y="98"/>
                </a:lnTo>
                <a:lnTo>
                  <a:pt x="446" y="98"/>
                </a:lnTo>
                <a:lnTo>
                  <a:pt x="442" y="102"/>
                </a:lnTo>
                <a:lnTo>
                  <a:pt x="432" y="112"/>
                </a:lnTo>
                <a:lnTo>
                  <a:pt x="428" y="114"/>
                </a:lnTo>
                <a:lnTo>
                  <a:pt x="424" y="114"/>
                </a:lnTo>
                <a:lnTo>
                  <a:pt x="422" y="108"/>
                </a:lnTo>
                <a:lnTo>
                  <a:pt x="422" y="100"/>
                </a:lnTo>
                <a:lnTo>
                  <a:pt x="422" y="92"/>
                </a:lnTo>
                <a:lnTo>
                  <a:pt x="424" y="88"/>
                </a:lnTo>
                <a:lnTo>
                  <a:pt x="426" y="86"/>
                </a:lnTo>
                <a:lnTo>
                  <a:pt x="428" y="86"/>
                </a:lnTo>
                <a:lnTo>
                  <a:pt x="444" y="58"/>
                </a:lnTo>
                <a:lnTo>
                  <a:pt x="448" y="48"/>
                </a:lnTo>
                <a:lnTo>
                  <a:pt x="450" y="36"/>
                </a:lnTo>
                <a:lnTo>
                  <a:pt x="442" y="28"/>
                </a:lnTo>
                <a:lnTo>
                  <a:pt x="440" y="22"/>
                </a:lnTo>
                <a:lnTo>
                  <a:pt x="440" y="12"/>
                </a:lnTo>
                <a:lnTo>
                  <a:pt x="440" y="8"/>
                </a:lnTo>
                <a:lnTo>
                  <a:pt x="438" y="4"/>
                </a:lnTo>
                <a:lnTo>
                  <a:pt x="434" y="0"/>
                </a:lnTo>
                <a:lnTo>
                  <a:pt x="432" y="2"/>
                </a:lnTo>
                <a:lnTo>
                  <a:pt x="430" y="6"/>
                </a:lnTo>
                <a:lnTo>
                  <a:pt x="426" y="8"/>
                </a:lnTo>
                <a:lnTo>
                  <a:pt x="422" y="10"/>
                </a:lnTo>
                <a:lnTo>
                  <a:pt x="416" y="8"/>
                </a:lnTo>
                <a:lnTo>
                  <a:pt x="410" y="8"/>
                </a:lnTo>
                <a:lnTo>
                  <a:pt x="402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重庆"/>
          <p:cNvSpPr/>
          <p:nvPr/>
        </p:nvSpPr>
        <p:spPr bwMode="auto">
          <a:xfrm>
            <a:off x="6138901" y="3996472"/>
            <a:ext cx="395961" cy="40201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陕西"/>
          <p:cNvSpPr/>
          <p:nvPr/>
        </p:nvSpPr>
        <p:spPr bwMode="auto">
          <a:xfrm>
            <a:off x="6138901" y="3216659"/>
            <a:ext cx="451662" cy="805243"/>
          </a:xfrm>
          <a:custGeom>
            <a:avLst/>
            <a:gdLst>
              <a:gd name="T0" fmla="*/ 2147483646 w 324"/>
              <a:gd name="T1" fmla="*/ 2147483646 h 578"/>
              <a:gd name="T2" fmla="*/ 2147483646 w 324"/>
              <a:gd name="T3" fmla="*/ 2147483646 h 578"/>
              <a:gd name="T4" fmla="*/ 2147483646 w 324"/>
              <a:gd name="T5" fmla="*/ 2147483646 h 578"/>
              <a:gd name="T6" fmla="*/ 2147483646 w 324"/>
              <a:gd name="T7" fmla="*/ 2147483646 h 578"/>
              <a:gd name="T8" fmla="*/ 2147483646 w 324"/>
              <a:gd name="T9" fmla="*/ 2147483646 h 578"/>
              <a:gd name="T10" fmla="*/ 2147483646 w 324"/>
              <a:gd name="T11" fmla="*/ 2147483646 h 578"/>
              <a:gd name="T12" fmla="*/ 2147483646 w 324"/>
              <a:gd name="T13" fmla="*/ 2147483646 h 578"/>
              <a:gd name="T14" fmla="*/ 2147483646 w 324"/>
              <a:gd name="T15" fmla="*/ 2147483646 h 578"/>
              <a:gd name="T16" fmla="*/ 2147483646 w 324"/>
              <a:gd name="T17" fmla="*/ 2147483646 h 578"/>
              <a:gd name="T18" fmla="*/ 2147483646 w 324"/>
              <a:gd name="T19" fmla="*/ 2147483646 h 578"/>
              <a:gd name="T20" fmla="*/ 2147483646 w 324"/>
              <a:gd name="T21" fmla="*/ 2147483646 h 578"/>
              <a:gd name="T22" fmla="*/ 2147483646 w 324"/>
              <a:gd name="T23" fmla="*/ 2147483646 h 578"/>
              <a:gd name="T24" fmla="*/ 2147483646 w 324"/>
              <a:gd name="T25" fmla="*/ 2147483646 h 578"/>
              <a:gd name="T26" fmla="*/ 2147483646 w 324"/>
              <a:gd name="T27" fmla="*/ 2147483646 h 578"/>
              <a:gd name="T28" fmla="*/ 2147483646 w 324"/>
              <a:gd name="T29" fmla="*/ 2147483646 h 578"/>
              <a:gd name="T30" fmla="*/ 2147483646 w 324"/>
              <a:gd name="T31" fmla="*/ 2147483646 h 578"/>
              <a:gd name="T32" fmla="*/ 2147483646 w 324"/>
              <a:gd name="T33" fmla="*/ 2147483646 h 578"/>
              <a:gd name="T34" fmla="*/ 2147483646 w 324"/>
              <a:gd name="T35" fmla="*/ 2147483646 h 578"/>
              <a:gd name="T36" fmla="*/ 2147483646 w 324"/>
              <a:gd name="T37" fmla="*/ 2147483646 h 578"/>
              <a:gd name="T38" fmla="*/ 2147483646 w 324"/>
              <a:gd name="T39" fmla="*/ 2147483646 h 578"/>
              <a:gd name="T40" fmla="*/ 2147483646 w 324"/>
              <a:gd name="T41" fmla="*/ 2147483646 h 578"/>
              <a:gd name="T42" fmla="*/ 2147483646 w 324"/>
              <a:gd name="T43" fmla="*/ 2147483646 h 578"/>
              <a:gd name="T44" fmla="*/ 2147483646 w 324"/>
              <a:gd name="T45" fmla="*/ 2147483646 h 578"/>
              <a:gd name="T46" fmla="*/ 2147483646 w 324"/>
              <a:gd name="T47" fmla="*/ 2147483646 h 578"/>
              <a:gd name="T48" fmla="*/ 2147483646 w 324"/>
              <a:gd name="T49" fmla="*/ 2147483646 h 578"/>
              <a:gd name="T50" fmla="*/ 2147483646 w 324"/>
              <a:gd name="T51" fmla="*/ 2147483646 h 578"/>
              <a:gd name="T52" fmla="*/ 2147483646 w 324"/>
              <a:gd name="T53" fmla="*/ 2147483646 h 578"/>
              <a:gd name="T54" fmla="*/ 2147483646 w 324"/>
              <a:gd name="T55" fmla="*/ 2147483646 h 578"/>
              <a:gd name="T56" fmla="*/ 2147483646 w 324"/>
              <a:gd name="T57" fmla="*/ 2147483646 h 578"/>
              <a:gd name="T58" fmla="*/ 2147483646 w 324"/>
              <a:gd name="T59" fmla="*/ 2147483646 h 578"/>
              <a:gd name="T60" fmla="*/ 2147483646 w 324"/>
              <a:gd name="T61" fmla="*/ 2147483646 h 578"/>
              <a:gd name="T62" fmla="*/ 2147483646 w 324"/>
              <a:gd name="T63" fmla="*/ 2147483646 h 578"/>
              <a:gd name="T64" fmla="*/ 2147483646 w 324"/>
              <a:gd name="T65" fmla="*/ 2147483646 h 578"/>
              <a:gd name="T66" fmla="*/ 2147483646 w 324"/>
              <a:gd name="T67" fmla="*/ 2147483646 h 578"/>
              <a:gd name="T68" fmla="*/ 2147483646 w 324"/>
              <a:gd name="T69" fmla="*/ 2147483646 h 578"/>
              <a:gd name="T70" fmla="*/ 2147483646 w 324"/>
              <a:gd name="T71" fmla="*/ 2147483646 h 578"/>
              <a:gd name="T72" fmla="*/ 2147483646 w 324"/>
              <a:gd name="T73" fmla="*/ 2147483646 h 578"/>
              <a:gd name="T74" fmla="*/ 2147483646 w 324"/>
              <a:gd name="T75" fmla="*/ 2147483646 h 578"/>
              <a:gd name="T76" fmla="*/ 2147483646 w 324"/>
              <a:gd name="T77" fmla="*/ 2147483646 h 578"/>
              <a:gd name="T78" fmla="*/ 2147483646 w 324"/>
              <a:gd name="T79" fmla="*/ 2147483646 h 578"/>
              <a:gd name="T80" fmla="*/ 2147483646 w 324"/>
              <a:gd name="T81" fmla="*/ 2147483646 h 578"/>
              <a:gd name="T82" fmla="*/ 2147483646 w 324"/>
              <a:gd name="T83" fmla="*/ 2147483646 h 578"/>
              <a:gd name="T84" fmla="*/ 2147483646 w 324"/>
              <a:gd name="T85" fmla="*/ 2147483646 h 578"/>
              <a:gd name="T86" fmla="*/ 2147483646 w 324"/>
              <a:gd name="T87" fmla="*/ 2147483646 h 578"/>
              <a:gd name="T88" fmla="*/ 2147483646 w 324"/>
              <a:gd name="T89" fmla="*/ 2147483646 h 578"/>
              <a:gd name="T90" fmla="*/ 2147483646 w 324"/>
              <a:gd name="T91" fmla="*/ 2147483646 h 578"/>
              <a:gd name="T92" fmla="*/ 2147483646 w 324"/>
              <a:gd name="T93" fmla="*/ 2147483646 h 578"/>
              <a:gd name="T94" fmla="*/ 2147483646 w 324"/>
              <a:gd name="T95" fmla="*/ 2147483646 h 578"/>
              <a:gd name="T96" fmla="*/ 2147483646 w 324"/>
              <a:gd name="T97" fmla="*/ 2147483646 h 578"/>
              <a:gd name="T98" fmla="*/ 2147483646 w 324"/>
              <a:gd name="T99" fmla="*/ 2147483646 h 578"/>
              <a:gd name="T100" fmla="*/ 2147483646 w 324"/>
              <a:gd name="T101" fmla="*/ 2147483646 h 5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24" h="578">
                <a:moveTo>
                  <a:pt x="108" y="132"/>
                </a:moveTo>
                <a:lnTo>
                  <a:pt x="104" y="130"/>
                </a:lnTo>
                <a:lnTo>
                  <a:pt x="96" y="180"/>
                </a:lnTo>
                <a:lnTo>
                  <a:pt x="108" y="196"/>
                </a:lnTo>
                <a:lnTo>
                  <a:pt x="122" y="200"/>
                </a:lnTo>
                <a:lnTo>
                  <a:pt x="124" y="202"/>
                </a:lnTo>
                <a:lnTo>
                  <a:pt x="140" y="216"/>
                </a:lnTo>
                <a:lnTo>
                  <a:pt x="164" y="220"/>
                </a:lnTo>
                <a:lnTo>
                  <a:pt x="176" y="228"/>
                </a:lnTo>
                <a:lnTo>
                  <a:pt x="176" y="230"/>
                </a:lnTo>
                <a:lnTo>
                  <a:pt x="186" y="244"/>
                </a:lnTo>
                <a:lnTo>
                  <a:pt x="188" y="244"/>
                </a:lnTo>
                <a:lnTo>
                  <a:pt x="186" y="246"/>
                </a:lnTo>
                <a:lnTo>
                  <a:pt x="178" y="260"/>
                </a:lnTo>
                <a:lnTo>
                  <a:pt x="178" y="264"/>
                </a:lnTo>
                <a:lnTo>
                  <a:pt x="176" y="272"/>
                </a:lnTo>
                <a:lnTo>
                  <a:pt x="178" y="272"/>
                </a:lnTo>
                <a:lnTo>
                  <a:pt x="178" y="286"/>
                </a:lnTo>
                <a:lnTo>
                  <a:pt x="176" y="288"/>
                </a:lnTo>
                <a:lnTo>
                  <a:pt x="170" y="312"/>
                </a:lnTo>
                <a:lnTo>
                  <a:pt x="168" y="316"/>
                </a:lnTo>
                <a:lnTo>
                  <a:pt x="164" y="314"/>
                </a:lnTo>
                <a:lnTo>
                  <a:pt x="154" y="312"/>
                </a:lnTo>
                <a:lnTo>
                  <a:pt x="140" y="312"/>
                </a:lnTo>
                <a:lnTo>
                  <a:pt x="128" y="316"/>
                </a:lnTo>
                <a:lnTo>
                  <a:pt x="116" y="328"/>
                </a:lnTo>
                <a:lnTo>
                  <a:pt x="112" y="332"/>
                </a:lnTo>
                <a:lnTo>
                  <a:pt x="130" y="340"/>
                </a:lnTo>
                <a:lnTo>
                  <a:pt x="128" y="344"/>
                </a:lnTo>
                <a:lnTo>
                  <a:pt x="124" y="350"/>
                </a:lnTo>
                <a:lnTo>
                  <a:pt x="116" y="354"/>
                </a:lnTo>
                <a:lnTo>
                  <a:pt x="106" y="354"/>
                </a:lnTo>
                <a:lnTo>
                  <a:pt x="88" y="348"/>
                </a:lnTo>
                <a:lnTo>
                  <a:pt x="70" y="338"/>
                </a:lnTo>
                <a:lnTo>
                  <a:pt x="64" y="338"/>
                </a:lnTo>
                <a:lnTo>
                  <a:pt x="44" y="366"/>
                </a:lnTo>
                <a:lnTo>
                  <a:pt x="40" y="376"/>
                </a:lnTo>
                <a:lnTo>
                  <a:pt x="40" y="392"/>
                </a:lnTo>
                <a:lnTo>
                  <a:pt x="48" y="406"/>
                </a:lnTo>
                <a:lnTo>
                  <a:pt x="48" y="408"/>
                </a:lnTo>
                <a:lnTo>
                  <a:pt x="52" y="420"/>
                </a:lnTo>
                <a:lnTo>
                  <a:pt x="52" y="422"/>
                </a:lnTo>
                <a:lnTo>
                  <a:pt x="52" y="440"/>
                </a:lnTo>
                <a:lnTo>
                  <a:pt x="52" y="442"/>
                </a:lnTo>
                <a:lnTo>
                  <a:pt x="54" y="444"/>
                </a:lnTo>
                <a:lnTo>
                  <a:pt x="40" y="446"/>
                </a:lnTo>
                <a:lnTo>
                  <a:pt x="16" y="446"/>
                </a:lnTo>
                <a:lnTo>
                  <a:pt x="6" y="454"/>
                </a:lnTo>
                <a:lnTo>
                  <a:pt x="0" y="462"/>
                </a:lnTo>
                <a:lnTo>
                  <a:pt x="2" y="462"/>
                </a:lnTo>
                <a:lnTo>
                  <a:pt x="6" y="486"/>
                </a:lnTo>
                <a:lnTo>
                  <a:pt x="8" y="486"/>
                </a:lnTo>
                <a:lnTo>
                  <a:pt x="8" y="496"/>
                </a:lnTo>
                <a:lnTo>
                  <a:pt x="12" y="508"/>
                </a:lnTo>
                <a:lnTo>
                  <a:pt x="30" y="518"/>
                </a:lnTo>
                <a:lnTo>
                  <a:pt x="54" y="512"/>
                </a:lnTo>
                <a:lnTo>
                  <a:pt x="66" y="504"/>
                </a:lnTo>
                <a:lnTo>
                  <a:pt x="68" y="504"/>
                </a:lnTo>
                <a:lnTo>
                  <a:pt x="80" y="504"/>
                </a:lnTo>
                <a:lnTo>
                  <a:pt x="86" y="520"/>
                </a:lnTo>
                <a:lnTo>
                  <a:pt x="92" y="526"/>
                </a:lnTo>
                <a:lnTo>
                  <a:pt x="94" y="532"/>
                </a:lnTo>
                <a:lnTo>
                  <a:pt x="100" y="532"/>
                </a:lnTo>
                <a:lnTo>
                  <a:pt x="102" y="532"/>
                </a:lnTo>
                <a:lnTo>
                  <a:pt x="104" y="532"/>
                </a:lnTo>
                <a:lnTo>
                  <a:pt x="104" y="530"/>
                </a:lnTo>
                <a:lnTo>
                  <a:pt x="116" y="520"/>
                </a:lnTo>
                <a:lnTo>
                  <a:pt x="126" y="540"/>
                </a:lnTo>
                <a:lnTo>
                  <a:pt x="136" y="546"/>
                </a:lnTo>
                <a:lnTo>
                  <a:pt x="152" y="546"/>
                </a:lnTo>
                <a:lnTo>
                  <a:pt x="164" y="544"/>
                </a:lnTo>
                <a:lnTo>
                  <a:pt x="168" y="544"/>
                </a:lnTo>
                <a:lnTo>
                  <a:pt x="196" y="548"/>
                </a:lnTo>
                <a:lnTo>
                  <a:pt x="196" y="550"/>
                </a:lnTo>
                <a:lnTo>
                  <a:pt x="208" y="556"/>
                </a:lnTo>
                <a:lnTo>
                  <a:pt x="208" y="558"/>
                </a:lnTo>
                <a:lnTo>
                  <a:pt x="220" y="566"/>
                </a:lnTo>
                <a:lnTo>
                  <a:pt x="226" y="574"/>
                </a:lnTo>
                <a:lnTo>
                  <a:pt x="234" y="578"/>
                </a:lnTo>
                <a:lnTo>
                  <a:pt x="248" y="576"/>
                </a:lnTo>
                <a:lnTo>
                  <a:pt x="248" y="560"/>
                </a:lnTo>
                <a:lnTo>
                  <a:pt x="240" y="548"/>
                </a:lnTo>
                <a:lnTo>
                  <a:pt x="236" y="526"/>
                </a:lnTo>
                <a:lnTo>
                  <a:pt x="246" y="516"/>
                </a:lnTo>
                <a:lnTo>
                  <a:pt x="248" y="514"/>
                </a:lnTo>
                <a:lnTo>
                  <a:pt x="258" y="512"/>
                </a:lnTo>
                <a:lnTo>
                  <a:pt x="268" y="512"/>
                </a:lnTo>
                <a:lnTo>
                  <a:pt x="272" y="508"/>
                </a:lnTo>
                <a:lnTo>
                  <a:pt x="264" y="500"/>
                </a:lnTo>
                <a:lnTo>
                  <a:pt x="242" y="484"/>
                </a:lnTo>
                <a:lnTo>
                  <a:pt x="236" y="476"/>
                </a:lnTo>
                <a:lnTo>
                  <a:pt x="234" y="474"/>
                </a:lnTo>
                <a:lnTo>
                  <a:pt x="236" y="472"/>
                </a:lnTo>
                <a:lnTo>
                  <a:pt x="242" y="460"/>
                </a:lnTo>
                <a:lnTo>
                  <a:pt x="244" y="462"/>
                </a:lnTo>
                <a:lnTo>
                  <a:pt x="260" y="466"/>
                </a:lnTo>
                <a:lnTo>
                  <a:pt x="302" y="464"/>
                </a:lnTo>
                <a:lnTo>
                  <a:pt x="302" y="466"/>
                </a:lnTo>
                <a:lnTo>
                  <a:pt x="304" y="466"/>
                </a:lnTo>
                <a:lnTo>
                  <a:pt x="316" y="470"/>
                </a:lnTo>
                <a:lnTo>
                  <a:pt x="324" y="462"/>
                </a:lnTo>
                <a:lnTo>
                  <a:pt x="320" y="438"/>
                </a:lnTo>
                <a:lnTo>
                  <a:pt x="304" y="428"/>
                </a:lnTo>
                <a:lnTo>
                  <a:pt x="300" y="424"/>
                </a:lnTo>
                <a:lnTo>
                  <a:pt x="296" y="420"/>
                </a:lnTo>
                <a:lnTo>
                  <a:pt x="292" y="410"/>
                </a:lnTo>
                <a:lnTo>
                  <a:pt x="290" y="394"/>
                </a:lnTo>
                <a:lnTo>
                  <a:pt x="290" y="374"/>
                </a:lnTo>
                <a:lnTo>
                  <a:pt x="276" y="368"/>
                </a:lnTo>
                <a:lnTo>
                  <a:pt x="274" y="368"/>
                </a:lnTo>
                <a:lnTo>
                  <a:pt x="274" y="366"/>
                </a:lnTo>
                <a:lnTo>
                  <a:pt x="274" y="364"/>
                </a:lnTo>
                <a:lnTo>
                  <a:pt x="272" y="344"/>
                </a:lnTo>
                <a:lnTo>
                  <a:pt x="288" y="262"/>
                </a:lnTo>
                <a:lnTo>
                  <a:pt x="280" y="232"/>
                </a:lnTo>
                <a:lnTo>
                  <a:pt x="278" y="214"/>
                </a:lnTo>
                <a:lnTo>
                  <a:pt x="276" y="190"/>
                </a:lnTo>
                <a:lnTo>
                  <a:pt x="278" y="164"/>
                </a:lnTo>
                <a:lnTo>
                  <a:pt x="278" y="162"/>
                </a:lnTo>
                <a:lnTo>
                  <a:pt x="280" y="160"/>
                </a:lnTo>
                <a:lnTo>
                  <a:pt x="296" y="148"/>
                </a:lnTo>
                <a:lnTo>
                  <a:pt x="296" y="136"/>
                </a:lnTo>
                <a:lnTo>
                  <a:pt x="294" y="130"/>
                </a:lnTo>
                <a:lnTo>
                  <a:pt x="290" y="122"/>
                </a:lnTo>
                <a:lnTo>
                  <a:pt x="280" y="110"/>
                </a:lnTo>
                <a:lnTo>
                  <a:pt x="278" y="110"/>
                </a:lnTo>
                <a:lnTo>
                  <a:pt x="278" y="108"/>
                </a:lnTo>
                <a:lnTo>
                  <a:pt x="276" y="88"/>
                </a:lnTo>
                <a:lnTo>
                  <a:pt x="276" y="86"/>
                </a:lnTo>
                <a:lnTo>
                  <a:pt x="298" y="60"/>
                </a:lnTo>
                <a:lnTo>
                  <a:pt x="298" y="48"/>
                </a:lnTo>
                <a:lnTo>
                  <a:pt x="292" y="36"/>
                </a:lnTo>
                <a:lnTo>
                  <a:pt x="290" y="34"/>
                </a:lnTo>
                <a:lnTo>
                  <a:pt x="300" y="20"/>
                </a:lnTo>
                <a:lnTo>
                  <a:pt x="302" y="20"/>
                </a:lnTo>
                <a:lnTo>
                  <a:pt x="312" y="12"/>
                </a:lnTo>
                <a:lnTo>
                  <a:pt x="312" y="0"/>
                </a:lnTo>
                <a:lnTo>
                  <a:pt x="306" y="0"/>
                </a:lnTo>
                <a:lnTo>
                  <a:pt x="296" y="0"/>
                </a:lnTo>
                <a:lnTo>
                  <a:pt x="292" y="18"/>
                </a:lnTo>
                <a:lnTo>
                  <a:pt x="290" y="18"/>
                </a:lnTo>
                <a:lnTo>
                  <a:pt x="268" y="10"/>
                </a:lnTo>
                <a:lnTo>
                  <a:pt x="256" y="8"/>
                </a:lnTo>
                <a:lnTo>
                  <a:pt x="260" y="28"/>
                </a:lnTo>
                <a:lnTo>
                  <a:pt x="244" y="32"/>
                </a:lnTo>
                <a:lnTo>
                  <a:pt x="218" y="46"/>
                </a:lnTo>
                <a:lnTo>
                  <a:pt x="210" y="56"/>
                </a:lnTo>
                <a:lnTo>
                  <a:pt x="210" y="58"/>
                </a:lnTo>
                <a:lnTo>
                  <a:pt x="208" y="58"/>
                </a:lnTo>
                <a:lnTo>
                  <a:pt x="196" y="70"/>
                </a:lnTo>
                <a:lnTo>
                  <a:pt x="192" y="88"/>
                </a:lnTo>
                <a:lnTo>
                  <a:pt x="192" y="90"/>
                </a:lnTo>
                <a:lnTo>
                  <a:pt x="186" y="118"/>
                </a:lnTo>
                <a:lnTo>
                  <a:pt x="184" y="130"/>
                </a:lnTo>
                <a:lnTo>
                  <a:pt x="184" y="132"/>
                </a:lnTo>
                <a:lnTo>
                  <a:pt x="182" y="132"/>
                </a:lnTo>
                <a:lnTo>
                  <a:pt x="174" y="144"/>
                </a:lnTo>
                <a:lnTo>
                  <a:pt x="172" y="144"/>
                </a:lnTo>
                <a:lnTo>
                  <a:pt x="172" y="146"/>
                </a:lnTo>
                <a:lnTo>
                  <a:pt x="152" y="148"/>
                </a:lnTo>
                <a:lnTo>
                  <a:pt x="122" y="138"/>
                </a:lnTo>
                <a:lnTo>
                  <a:pt x="108" y="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山西"/>
          <p:cNvSpPr/>
          <p:nvPr/>
        </p:nvSpPr>
        <p:spPr bwMode="auto">
          <a:xfrm>
            <a:off x="6530018" y="3065297"/>
            <a:ext cx="300301" cy="661147"/>
          </a:xfrm>
          <a:custGeom>
            <a:avLst/>
            <a:gdLst>
              <a:gd name="T0" fmla="*/ 2147483646 w 216"/>
              <a:gd name="T1" fmla="*/ 2147483646 h 474"/>
              <a:gd name="T2" fmla="*/ 2147483646 w 216"/>
              <a:gd name="T3" fmla="*/ 2147483646 h 474"/>
              <a:gd name="T4" fmla="*/ 2147483646 w 216"/>
              <a:gd name="T5" fmla="*/ 2147483646 h 474"/>
              <a:gd name="T6" fmla="*/ 2147483646 w 216"/>
              <a:gd name="T7" fmla="*/ 2147483646 h 474"/>
              <a:gd name="T8" fmla="*/ 2147483646 w 216"/>
              <a:gd name="T9" fmla="*/ 2147483646 h 474"/>
              <a:gd name="T10" fmla="*/ 2147483646 w 216"/>
              <a:gd name="T11" fmla="*/ 2147483646 h 474"/>
              <a:gd name="T12" fmla="*/ 2147483646 w 216"/>
              <a:gd name="T13" fmla="*/ 2147483646 h 474"/>
              <a:gd name="T14" fmla="*/ 2147483646 w 216"/>
              <a:gd name="T15" fmla="*/ 2147483646 h 474"/>
              <a:gd name="T16" fmla="*/ 2147483646 w 216"/>
              <a:gd name="T17" fmla="*/ 2147483646 h 474"/>
              <a:gd name="T18" fmla="*/ 2147483646 w 216"/>
              <a:gd name="T19" fmla="*/ 2147483646 h 474"/>
              <a:gd name="T20" fmla="*/ 2147483646 w 216"/>
              <a:gd name="T21" fmla="*/ 2147483646 h 474"/>
              <a:gd name="T22" fmla="*/ 2147483646 w 216"/>
              <a:gd name="T23" fmla="*/ 2147483646 h 474"/>
              <a:gd name="T24" fmla="*/ 2147483646 w 216"/>
              <a:gd name="T25" fmla="*/ 2147483646 h 474"/>
              <a:gd name="T26" fmla="*/ 2147483646 w 216"/>
              <a:gd name="T27" fmla="*/ 2147483646 h 474"/>
              <a:gd name="T28" fmla="*/ 2147483646 w 216"/>
              <a:gd name="T29" fmla="*/ 2147483646 h 474"/>
              <a:gd name="T30" fmla="*/ 2147483646 w 216"/>
              <a:gd name="T31" fmla="*/ 2147483646 h 474"/>
              <a:gd name="T32" fmla="*/ 2147483646 w 216"/>
              <a:gd name="T33" fmla="*/ 2147483646 h 474"/>
              <a:gd name="T34" fmla="*/ 2147483646 w 216"/>
              <a:gd name="T35" fmla="*/ 2147483646 h 474"/>
              <a:gd name="T36" fmla="*/ 2147483646 w 216"/>
              <a:gd name="T37" fmla="*/ 2147483646 h 474"/>
              <a:gd name="T38" fmla="*/ 2147483646 w 216"/>
              <a:gd name="T39" fmla="*/ 2147483646 h 474"/>
              <a:gd name="T40" fmla="*/ 2147483646 w 216"/>
              <a:gd name="T41" fmla="*/ 2147483646 h 474"/>
              <a:gd name="T42" fmla="*/ 2147483646 w 216"/>
              <a:gd name="T43" fmla="*/ 2147483646 h 474"/>
              <a:gd name="T44" fmla="*/ 2147483646 w 216"/>
              <a:gd name="T45" fmla="*/ 2147483646 h 474"/>
              <a:gd name="T46" fmla="*/ 2147483646 w 216"/>
              <a:gd name="T47" fmla="*/ 2147483646 h 474"/>
              <a:gd name="T48" fmla="*/ 2147483646 w 216"/>
              <a:gd name="T49" fmla="*/ 2147483646 h 474"/>
              <a:gd name="T50" fmla="*/ 2147483646 w 216"/>
              <a:gd name="T51" fmla="*/ 2147483646 h 474"/>
              <a:gd name="T52" fmla="*/ 2147483646 w 216"/>
              <a:gd name="T53" fmla="*/ 2147483646 h 474"/>
              <a:gd name="T54" fmla="*/ 2147483646 w 216"/>
              <a:gd name="T55" fmla="*/ 2147483646 h 474"/>
              <a:gd name="T56" fmla="*/ 2147483646 w 216"/>
              <a:gd name="T57" fmla="*/ 2147483646 h 474"/>
              <a:gd name="T58" fmla="*/ 2147483646 w 216"/>
              <a:gd name="T59" fmla="*/ 2147483646 h 474"/>
              <a:gd name="T60" fmla="*/ 2147483646 w 216"/>
              <a:gd name="T61" fmla="*/ 2147483646 h 474"/>
              <a:gd name="T62" fmla="*/ 2147483646 w 216"/>
              <a:gd name="T63" fmla="*/ 2147483646 h 474"/>
              <a:gd name="T64" fmla="*/ 2147483646 w 216"/>
              <a:gd name="T65" fmla="*/ 2147483646 h 474"/>
              <a:gd name="T66" fmla="*/ 2147483646 w 216"/>
              <a:gd name="T67" fmla="*/ 2147483646 h 474"/>
              <a:gd name="T68" fmla="*/ 2147483646 w 216"/>
              <a:gd name="T69" fmla="*/ 2147483646 h 474"/>
              <a:gd name="T70" fmla="*/ 2147483646 w 216"/>
              <a:gd name="T71" fmla="*/ 2147483646 h 474"/>
              <a:gd name="T72" fmla="*/ 2147483646 w 216"/>
              <a:gd name="T73" fmla="*/ 2147483646 h 474"/>
              <a:gd name="T74" fmla="*/ 2147483646 w 216"/>
              <a:gd name="T75" fmla="*/ 2147483646 h 474"/>
              <a:gd name="T76" fmla="*/ 2147483646 w 216"/>
              <a:gd name="T77" fmla="*/ 2147483646 h 474"/>
              <a:gd name="T78" fmla="*/ 2147483646 w 216"/>
              <a:gd name="T79" fmla="*/ 2147483646 h 474"/>
              <a:gd name="T80" fmla="*/ 2147483646 w 216"/>
              <a:gd name="T81" fmla="*/ 2147483646 h 474"/>
              <a:gd name="T82" fmla="*/ 2147483646 w 216"/>
              <a:gd name="T83" fmla="*/ 2147483646 h 474"/>
              <a:gd name="T84" fmla="*/ 2147483646 w 216"/>
              <a:gd name="T85" fmla="*/ 2147483646 h 474"/>
              <a:gd name="T86" fmla="*/ 2147483646 w 216"/>
              <a:gd name="T87" fmla="*/ 2147483646 h 474"/>
              <a:gd name="T88" fmla="*/ 2147483646 w 216"/>
              <a:gd name="T89" fmla="*/ 2147483646 h 474"/>
              <a:gd name="T90" fmla="*/ 2147483646 w 216"/>
              <a:gd name="T91" fmla="*/ 2147483646 h 474"/>
              <a:gd name="T92" fmla="*/ 2147483646 w 216"/>
              <a:gd name="T93" fmla="*/ 2147483646 h 474"/>
              <a:gd name="T94" fmla="*/ 2147483646 w 216"/>
              <a:gd name="T95" fmla="*/ 2147483646 h 474"/>
              <a:gd name="T96" fmla="*/ 2147483646 w 216"/>
              <a:gd name="T97" fmla="*/ 2147483646 h 47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" h="474">
                <a:moveTo>
                  <a:pt x="202" y="24"/>
                </a:moveTo>
                <a:lnTo>
                  <a:pt x="204" y="20"/>
                </a:lnTo>
                <a:lnTo>
                  <a:pt x="200" y="8"/>
                </a:lnTo>
                <a:lnTo>
                  <a:pt x="194" y="0"/>
                </a:lnTo>
                <a:lnTo>
                  <a:pt x="188" y="12"/>
                </a:lnTo>
                <a:lnTo>
                  <a:pt x="176" y="24"/>
                </a:lnTo>
                <a:lnTo>
                  <a:pt x="174" y="24"/>
                </a:lnTo>
                <a:lnTo>
                  <a:pt x="156" y="30"/>
                </a:lnTo>
                <a:lnTo>
                  <a:pt x="154" y="30"/>
                </a:lnTo>
                <a:lnTo>
                  <a:pt x="136" y="28"/>
                </a:lnTo>
                <a:lnTo>
                  <a:pt x="124" y="30"/>
                </a:lnTo>
                <a:lnTo>
                  <a:pt x="122" y="40"/>
                </a:lnTo>
                <a:lnTo>
                  <a:pt x="112" y="46"/>
                </a:lnTo>
                <a:lnTo>
                  <a:pt x="112" y="48"/>
                </a:lnTo>
                <a:lnTo>
                  <a:pt x="110" y="48"/>
                </a:lnTo>
                <a:lnTo>
                  <a:pt x="94" y="46"/>
                </a:lnTo>
                <a:lnTo>
                  <a:pt x="92" y="48"/>
                </a:lnTo>
                <a:lnTo>
                  <a:pt x="92" y="64"/>
                </a:lnTo>
                <a:lnTo>
                  <a:pt x="84" y="76"/>
                </a:lnTo>
                <a:lnTo>
                  <a:pt x="82" y="76"/>
                </a:lnTo>
                <a:lnTo>
                  <a:pt x="68" y="92"/>
                </a:lnTo>
                <a:lnTo>
                  <a:pt x="66" y="92"/>
                </a:lnTo>
                <a:lnTo>
                  <a:pt x="50" y="96"/>
                </a:lnTo>
                <a:lnTo>
                  <a:pt x="40" y="106"/>
                </a:lnTo>
                <a:lnTo>
                  <a:pt x="42" y="120"/>
                </a:lnTo>
                <a:lnTo>
                  <a:pt x="42" y="124"/>
                </a:lnTo>
                <a:lnTo>
                  <a:pt x="40" y="124"/>
                </a:lnTo>
                <a:lnTo>
                  <a:pt x="28" y="136"/>
                </a:lnTo>
                <a:lnTo>
                  <a:pt x="20" y="144"/>
                </a:lnTo>
                <a:lnTo>
                  <a:pt x="26" y="154"/>
                </a:lnTo>
                <a:lnTo>
                  <a:pt x="26" y="156"/>
                </a:lnTo>
                <a:lnTo>
                  <a:pt x="26" y="170"/>
                </a:lnTo>
                <a:lnTo>
                  <a:pt x="26" y="172"/>
                </a:lnTo>
                <a:lnTo>
                  <a:pt x="16" y="184"/>
                </a:lnTo>
                <a:lnTo>
                  <a:pt x="4" y="198"/>
                </a:lnTo>
                <a:lnTo>
                  <a:pt x="6" y="214"/>
                </a:lnTo>
                <a:lnTo>
                  <a:pt x="16" y="224"/>
                </a:lnTo>
                <a:lnTo>
                  <a:pt x="22" y="236"/>
                </a:lnTo>
                <a:lnTo>
                  <a:pt x="24" y="244"/>
                </a:lnTo>
                <a:lnTo>
                  <a:pt x="24" y="262"/>
                </a:lnTo>
                <a:lnTo>
                  <a:pt x="22" y="264"/>
                </a:lnTo>
                <a:lnTo>
                  <a:pt x="6" y="276"/>
                </a:lnTo>
                <a:lnTo>
                  <a:pt x="4" y="300"/>
                </a:lnTo>
                <a:lnTo>
                  <a:pt x="6" y="324"/>
                </a:lnTo>
                <a:lnTo>
                  <a:pt x="10" y="340"/>
                </a:lnTo>
                <a:lnTo>
                  <a:pt x="18" y="368"/>
                </a:lnTo>
                <a:lnTo>
                  <a:pt x="18" y="370"/>
                </a:lnTo>
                <a:lnTo>
                  <a:pt x="18" y="372"/>
                </a:lnTo>
                <a:lnTo>
                  <a:pt x="0" y="452"/>
                </a:lnTo>
                <a:lnTo>
                  <a:pt x="2" y="468"/>
                </a:lnTo>
                <a:lnTo>
                  <a:pt x="14" y="474"/>
                </a:lnTo>
                <a:lnTo>
                  <a:pt x="32" y="456"/>
                </a:lnTo>
                <a:lnTo>
                  <a:pt x="34" y="456"/>
                </a:lnTo>
                <a:lnTo>
                  <a:pt x="96" y="432"/>
                </a:lnTo>
                <a:lnTo>
                  <a:pt x="112" y="416"/>
                </a:lnTo>
                <a:lnTo>
                  <a:pt x="114" y="416"/>
                </a:lnTo>
                <a:lnTo>
                  <a:pt x="116" y="416"/>
                </a:lnTo>
                <a:lnTo>
                  <a:pt x="150" y="420"/>
                </a:lnTo>
                <a:lnTo>
                  <a:pt x="162" y="416"/>
                </a:lnTo>
                <a:lnTo>
                  <a:pt x="180" y="408"/>
                </a:lnTo>
                <a:lnTo>
                  <a:pt x="180" y="392"/>
                </a:lnTo>
                <a:lnTo>
                  <a:pt x="182" y="392"/>
                </a:lnTo>
                <a:lnTo>
                  <a:pt x="192" y="382"/>
                </a:lnTo>
                <a:lnTo>
                  <a:pt x="190" y="372"/>
                </a:lnTo>
                <a:lnTo>
                  <a:pt x="190" y="370"/>
                </a:lnTo>
                <a:lnTo>
                  <a:pt x="190" y="368"/>
                </a:lnTo>
                <a:lnTo>
                  <a:pt x="194" y="364"/>
                </a:lnTo>
                <a:lnTo>
                  <a:pt x="192" y="360"/>
                </a:lnTo>
                <a:lnTo>
                  <a:pt x="190" y="356"/>
                </a:lnTo>
                <a:lnTo>
                  <a:pt x="190" y="352"/>
                </a:lnTo>
                <a:lnTo>
                  <a:pt x="194" y="340"/>
                </a:lnTo>
                <a:lnTo>
                  <a:pt x="198" y="336"/>
                </a:lnTo>
                <a:lnTo>
                  <a:pt x="196" y="324"/>
                </a:lnTo>
                <a:lnTo>
                  <a:pt x="184" y="310"/>
                </a:lnTo>
                <a:lnTo>
                  <a:pt x="182" y="306"/>
                </a:lnTo>
                <a:lnTo>
                  <a:pt x="180" y="302"/>
                </a:lnTo>
                <a:lnTo>
                  <a:pt x="180" y="298"/>
                </a:lnTo>
                <a:lnTo>
                  <a:pt x="182" y="294"/>
                </a:lnTo>
                <a:lnTo>
                  <a:pt x="184" y="288"/>
                </a:lnTo>
                <a:lnTo>
                  <a:pt x="190" y="280"/>
                </a:lnTo>
                <a:lnTo>
                  <a:pt x="192" y="268"/>
                </a:lnTo>
                <a:lnTo>
                  <a:pt x="202" y="248"/>
                </a:lnTo>
                <a:lnTo>
                  <a:pt x="204" y="240"/>
                </a:lnTo>
                <a:lnTo>
                  <a:pt x="216" y="216"/>
                </a:lnTo>
                <a:lnTo>
                  <a:pt x="208" y="200"/>
                </a:lnTo>
                <a:lnTo>
                  <a:pt x="184" y="184"/>
                </a:lnTo>
                <a:lnTo>
                  <a:pt x="182" y="184"/>
                </a:lnTo>
                <a:lnTo>
                  <a:pt x="176" y="170"/>
                </a:lnTo>
                <a:lnTo>
                  <a:pt x="176" y="168"/>
                </a:lnTo>
                <a:lnTo>
                  <a:pt x="180" y="146"/>
                </a:lnTo>
                <a:lnTo>
                  <a:pt x="184" y="130"/>
                </a:lnTo>
                <a:lnTo>
                  <a:pt x="184" y="122"/>
                </a:lnTo>
                <a:lnTo>
                  <a:pt x="188" y="116"/>
                </a:lnTo>
                <a:lnTo>
                  <a:pt x="190" y="114"/>
                </a:lnTo>
                <a:lnTo>
                  <a:pt x="194" y="114"/>
                </a:lnTo>
                <a:lnTo>
                  <a:pt x="208" y="112"/>
                </a:lnTo>
                <a:lnTo>
                  <a:pt x="212" y="102"/>
                </a:lnTo>
                <a:lnTo>
                  <a:pt x="216" y="76"/>
                </a:lnTo>
                <a:lnTo>
                  <a:pt x="214" y="66"/>
                </a:lnTo>
                <a:lnTo>
                  <a:pt x="200" y="64"/>
                </a:lnTo>
                <a:lnTo>
                  <a:pt x="184" y="56"/>
                </a:lnTo>
                <a:lnTo>
                  <a:pt x="182" y="54"/>
                </a:lnTo>
                <a:lnTo>
                  <a:pt x="182" y="52"/>
                </a:lnTo>
                <a:lnTo>
                  <a:pt x="180" y="32"/>
                </a:lnTo>
                <a:lnTo>
                  <a:pt x="180" y="28"/>
                </a:lnTo>
                <a:lnTo>
                  <a:pt x="20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湖南"/>
          <p:cNvSpPr/>
          <p:nvPr/>
        </p:nvSpPr>
        <p:spPr bwMode="auto">
          <a:xfrm>
            <a:off x="6451311" y="4192637"/>
            <a:ext cx="479513" cy="557010"/>
          </a:xfrm>
          <a:custGeom>
            <a:avLst/>
            <a:gdLst>
              <a:gd name="T0" fmla="*/ 2147483646 w 344"/>
              <a:gd name="T1" fmla="*/ 2147483646 h 400"/>
              <a:gd name="T2" fmla="*/ 2147483646 w 344"/>
              <a:gd name="T3" fmla="*/ 2147483646 h 400"/>
              <a:gd name="T4" fmla="*/ 2147483646 w 344"/>
              <a:gd name="T5" fmla="*/ 2147483646 h 400"/>
              <a:gd name="T6" fmla="*/ 2147483646 w 344"/>
              <a:gd name="T7" fmla="*/ 2147483646 h 400"/>
              <a:gd name="T8" fmla="*/ 2147483646 w 344"/>
              <a:gd name="T9" fmla="*/ 2147483646 h 400"/>
              <a:gd name="T10" fmla="*/ 2147483646 w 344"/>
              <a:gd name="T11" fmla="*/ 2147483646 h 400"/>
              <a:gd name="T12" fmla="*/ 2147483646 w 344"/>
              <a:gd name="T13" fmla="*/ 2147483646 h 400"/>
              <a:gd name="T14" fmla="*/ 2147483646 w 344"/>
              <a:gd name="T15" fmla="*/ 2147483646 h 400"/>
              <a:gd name="T16" fmla="*/ 2147483646 w 344"/>
              <a:gd name="T17" fmla="*/ 2147483646 h 400"/>
              <a:gd name="T18" fmla="*/ 2147483646 w 344"/>
              <a:gd name="T19" fmla="*/ 2147483646 h 400"/>
              <a:gd name="T20" fmla="*/ 2147483646 w 344"/>
              <a:gd name="T21" fmla="*/ 0 h 400"/>
              <a:gd name="T22" fmla="*/ 2147483646 w 344"/>
              <a:gd name="T23" fmla="*/ 2147483646 h 400"/>
              <a:gd name="T24" fmla="*/ 2147483646 w 344"/>
              <a:gd name="T25" fmla="*/ 2147483646 h 400"/>
              <a:gd name="T26" fmla="*/ 2147483646 w 344"/>
              <a:gd name="T27" fmla="*/ 2147483646 h 400"/>
              <a:gd name="T28" fmla="*/ 2147483646 w 344"/>
              <a:gd name="T29" fmla="*/ 2147483646 h 400"/>
              <a:gd name="T30" fmla="*/ 2147483646 w 344"/>
              <a:gd name="T31" fmla="*/ 2147483646 h 400"/>
              <a:gd name="T32" fmla="*/ 2147483646 w 344"/>
              <a:gd name="T33" fmla="*/ 2147483646 h 400"/>
              <a:gd name="T34" fmla="*/ 2147483646 w 344"/>
              <a:gd name="T35" fmla="*/ 2147483646 h 400"/>
              <a:gd name="T36" fmla="*/ 2147483646 w 344"/>
              <a:gd name="T37" fmla="*/ 2147483646 h 400"/>
              <a:gd name="T38" fmla="*/ 2147483646 w 344"/>
              <a:gd name="T39" fmla="*/ 2147483646 h 400"/>
              <a:gd name="T40" fmla="*/ 2147483646 w 344"/>
              <a:gd name="T41" fmla="*/ 2147483646 h 400"/>
              <a:gd name="T42" fmla="*/ 2147483646 w 344"/>
              <a:gd name="T43" fmla="*/ 2147483646 h 400"/>
              <a:gd name="T44" fmla="*/ 2147483646 w 344"/>
              <a:gd name="T45" fmla="*/ 2147483646 h 400"/>
              <a:gd name="T46" fmla="*/ 2147483646 w 344"/>
              <a:gd name="T47" fmla="*/ 2147483646 h 400"/>
              <a:gd name="T48" fmla="*/ 2147483646 w 344"/>
              <a:gd name="T49" fmla="*/ 2147483646 h 400"/>
              <a:gd name="T50" fmla="*/ 2147483646 w 344"/>
              <a:gd name="T51" fmla="*/ 2147483646 h 400"/>
              <a:gd name="T52" fmla="*/ 2147483646 w 344"/>
              <a:gd name="T53" fmla="*/ 2147483646 h 400"/>
              <a:gd name="T54" fmla="*/ 2147483646 w 344"/>
              <a:gd name="T55" fmla="*/ 2147483646 h 400"/>
              <a:gd name="T56" fmla="*/ 2147483646 w 344"/>
              <a:gd name="T57" fmla="*/ 2147483646 h 400"/>
              <a:gd name="T58" fmla="*/ 2147483646 w 344"/>
              <a:gd name="T59" fmla="*/ 2147483646 h 400"/>
              <a:gd name="T60" fmla="*/ 2147483646 w 344"/>
              <a:gd name="T61" fmla="*/ 2147483646 h 400"/>
              <a:gd name="T62" fmla="*/ 2147483646 w 344"/>
              <a:gd name="T63" fmla="*/ 2147483646 h 400"/>
              <a:gd name="T64" fmla="*/ 2147483646 w 344"/>
              <a:gd name="T65" fmla="*/ 2147483646 h 400"/>
              <a:gd name="T66" fmla="*/ 2147483646 w 344"/>
              <a:gd name="T67" fmla="*/ 2147483646 h 400"/>
              <a:gd name="T68" fmla="*/ 2147483646 w 344"/>
              <a:gd name="T69" fmla="*/ 2147483646 h 400"/>
              <a:gd name="T70" fmla="*/ 2147483646 w 344"/>
              <a:gd name="T71" fmla="*/ 2147483646 h 400"/>
              <a:gd name="T72" fmla="*/ 2147483646 w 344"/>
              <a:gd name="T73" fmla="*/ 2147483646 h 400"/>
              <a:gd name="T74" fmla="*/ 2147483646 w 344"/>
              <a:gd name="T75" fmla="*/ 2147483646 h 400"/>
              <a:gd name="T76" fmla="*/ 2147483646 w 344"/>
              <a:gd name="T77" fmla="*/ 2147483646 h 400"/>
              <a:gd name="T78" fmla="*/ 2147483646 w 344"/>
              <a:gd name="T79" fmla="*/ 2147483646 h 400"/>
              <a:gd name="T80" fmla="*/ 2147483646 w 344"/>
              <a:gd name="T81" fmla="*/ 2147483646 h 400"/>
              <a:gd name="T82" fmla="*/ 2147483646 w 344"/>
              <a:gd name="T83" fmla="*/ 2147483646 h 400"/>
              <a:gd name="T84" fmla="*/ 2147483646 w 344"/>
              <a:gd name="T85" fmla="*/ 2147483646 h 400"/>
              <a:gd name="T86" fmla="*/ 2147483646 w 344"/>
              <a:gd name="T87" fmla="*/ 2147483646 h 400"/>
              <a:gd name="T88" fmla="*/ 2147483646 w 344"/>
              <a:gd name="T89" fmla="*/ 2147483646 h 400"/>
              <a:gd name="T90" fmla="*/ 2147483646 w 344"/>
              <a:gd name="T91" fmla="*/ 2147483646 h 400"/>
              <a:gd name="T92" fmla="*/ 2147483646 w 344"/>
              <a:gd name="T93" fmla="*/ 2147483646 h 400"/>
              <a:gd name="T94" fmla="*/ 2147483646 w 344"/>
              <a:gd name="T95" fmla="*/ 2147483646 h 400"/>
              <a:gd name="T96" fmla="*/ 2147483646 w 344"/>
              <a:gd name="T97" fmla="*/ 2147483646 h 400"/>
              <a:gd name="T98" fmla="*/ 2147483646 w 344"/>
              <a:gd name="T99" fmla="*/ 2147483646 h 400"/>
              <a:gd name="T100" fmla="*/ 2147483646 w 344"/>
              <a:gd name="T101" fmla="*/ 2147483646 h 400"/>
              <a:gd name="T102" fmla="*/ 2147483646 w 344"/>
              <a:gd name="T103" fmla="*/ 2147483646 h 400"/>
              <a:gd name="T104" fmla="*/ 2147483646 w 344"/>
              <a:gd name="T105" fmla="*/ 2147483646 h 4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44" h="400">
                <a:moveTo>
                  <a:pt x="300" y="68"/>
                </a:moveTo>
                <a:lnTo>
                  <a:pt x="300" y="68"/>
                </a:lnTo>
                <a:lnTo>
                  <a:pt x="300" y="66"/>
                </a:lnTo>
                <a:lnTo>
                  <a:pt x="292" y="54"/>
                </a:lnTo>
                <a:lnTo>
                  <a:pt x="292" y="52"/>
                </a:lnTo>
                <a:lnTo>
                  <a:pt x="294" y="32"/>
                </a:lnTo>
                <a:lnTo>
                  <a:pt x="292" y="28"/>
                </a:lnTo>
                <a:lnTo>
                  <a:pt x="286" y="24"/>
                </a:lnTo>
                <a:lnTo>
                  <a:pt x="282" y="24"/>
                </a:lnTo>
                <a:lnTo>
                  <a:pt x="274" y="34"/>
                </a:lnTo>
                <a:lnTo>
                  <a:pt x="272" y="34"/>
                </a:lnTo>
                <a:lnTo>
                  <a:pt x="252" y="44"/>
                </a:lnTo>
                <a:lnTo>
                  <a:pt x="250" y="30"/>
                </a:lnTo>
                <a:lnTo>
                  <a:pt x="250" y="28"/>
                </a:lnTo>
                <a:lnTo>
                  <a:pt x="252" y="22"/>
                </a:lnTo>
                <a:lnTo>
                  <a:pt x="250" y="14"/>
                </a:lnTo>
                <a:lnTo>
                  <a:pt x="248" y="12"/>
                </a:lnTo>
                <a:lnTo>
                  <a:pt x="244" y="20"/>
                </a:lnTo>
                <a:lnTo>
                  <a:pt x="218" y="42"/>
                </a:lnTo>
                <a:lnTo>
                  <a:pt x="218" y="44"/>
                </a:lnTo>
                <a:lnTo>
                  <a:pt x="216" y="44"/>
                </a:lnTo>
                <a:lnTo>
                  <a:pt x="214" y="44"/>
                </a:lnTo>
                <a:lnTo>
                  <a:pt x="206" y="40"/>
                </a:lnTo>
                <a:lnTo>
                  <a:pt x="198" y="32"/>
                </a:lnTo>
                <a:lnTo>
                  <a:pt x="184" y="28"/>
                </a:lnTo>
                <a:lnTo>
                  <a:pt x="184" y="26"/>
                </a:lnTo>
                <a:lnTo>
                  <a:pt x="176" y="20"/>
                </a:lnTo>
                <a:lnTo>
                  <a:pt x="150" y="16"/>
                </a:lnTo>
                <a:lnTo>
                  <a:pt x="148" y="16"/>
                </a:lnTo>
                <a:lnTo>
                  <a:pt x="132" y="6"/>
                </a:lnTo>
                <a:lnTo>
                  <a:pt x="132" y="8"/>
                </a:lnTo>
                <a:lnTo>
                  <a:pt x="118" y="0"/>
                </a:lnTo>
                <a:lnTo>
                  <a:pt x="100" y="0"/>
                </a:lnTo>
                <a:lnTo>
                  <a:pt x="94" y="0"/>
                </a:lnTo>
                <a:lnTo>
                  <a:pt x="100" y="30"/>
                </a:lnTo>
                <a:lnTo>
                  <a:pt x="96" y="30"/>
                </a:lnTo>
                <a:lnTo>
                  <a:pt x="80" y="32"/>
                </a:lnTo>
                <a:lnTo>
                  <a:pt x="70" y="32"/>
                </a:lnTo>
                <a:lnTo>
                  <a:pt x="68" y="32"/>
                </a:lnTo>
                <a:lnTo>
                  <a:pt x="60" y="24"/>
                </a:lnTo>
                <a:lnTo>
                  <a:pt x="44" y="32"/>
                </a:lnTo>
                <a:lnTo>
                  <a:pt x="28" y="52"/>
                </a:lnTo>
                <a:lnTo>
                  <a:pt x="16" y="86"/>
                </a:lnTo>
                <a:lnTo>
                  <a:pt x="20" y="124"/>
                </a:lnTo>
                <a:lnTo>
                  <a:pt x="26" y="144"/>
                </a:lnTo>
                <a:lnTo>
                  <a:pt x="26" y="148"/>
                </a:lnTo>
                <a:lnTo>
                  <a:pt x="24" y="150"/>
                </a:lnTo>
                <a:lnTo>
                  <a:pt x="20" y="152"/>
                </a:lnTo>
                <a:lnTo>
                  <a:pt x="20" y="156"/>
                </a:lnTo>
                <a:lnTo>
                  <a:pt x="18" y="166"/>
                </a:lnTo>
                <a:lnTo>
                  <a:pt x="26" y="198"/>
                </a:lnTo>
                <a:lnTo>
                  <a:pt x="24" y="200"/>
                </a:lnTo>
                <a:lnTo>
                  <a:pt x="8" y="210"/>
                </a:lnTo>
                <a:lnTo>
                  <a:pt x="4" y="214"/>
                </a:lnTo>
                <a:lnTo>
                  <a:pt x="2" y="218"/>
                </a:lnTo>
                <a:lnTo>
                  <a:pt x="0" y="228"/>
                </a:lnTo>
                <a:lnTo>
                  <a:pt x="14" y="224"/>
                </a:lnTo>
                <a:lnTo>
                  <a:pt x="14" y="222"/>
                </a:lnTo>
                <a:lnTo>
                  <a:pt x="16" y="222"/>
                </a:lnTo>
                <a:lnTo>
                  <a:pt x="22" y="224"/>
                </a:lnTo>
                <a:lnTo>
                  <a:pt x="26" y="226"/>
                </a:lnTo>
                <a:lnTo>
                  <a:pt x="30" y="228"/>
                </a:lnTo>
                <a:lnTo>
                  <a:pt x="32" y="234"/>
                </a:lnTo>
                <a:lnTo>
                  <a:pt x="34" y="252"/>
                </a:lnTo>
                <a:lnTo>
                  <a:pt x="32" y="254"/>
                </a:lnTo>
                <a:lnTo>
                  <a:pt x="32" y="256"/>
                </a:lnTo>
                <a:lnTo>
                  <a:pt x="28" y="260"/>
                </a:lnTo>
                <a:lnTo>
                  <a:pt x="28" y="264"/>
                </a:lnTo>
                <a:lnTo>
                  <a:pt x="24" y="282"/>
                </a:lnTo>
                <a:lnTo>
                  <a:pt x="28" y="290"/>
                </a:lnTo>
                <a:lnTo>
                  <a:pt x="32" y="296"/>
                </a:lnTo>
                <a:lnTo>
                  <a:pt x="48" y="316"/>
                </a:lnTo>
                <a:lnTo>
                  <a:pt x="64" y="304"/>
                </a:lnTo>
                <a:lnTo>
                  <a:pt x="76" y="302"/>
                </a:lnTo>
                <a:lnTo>
                  <a:pt x="76" y="304"/>
                </a:lnTo>
                <a:lnTo>
                  <a:pt x="84" y="306"/>
                </a:lnTo>
                <a:lnTo>
                  <a:pt x="88" y="306"/>
                </a:lnTo>
                <a:lnTo>
                  <a:pt x="92" y="302"/>
                </a:lnTo>
                <a:lnTo>
                  <a:pt x="100" y="292"/>
                </a:lnTo>
                <a:lnTo>
                  <a:pt x="98" y="286"/>
                </a:lnTo>
                <a:lnTo>
                  <a:pt x="100" y="282"/>
                </a:lnTo>
                <a:lnTo>
                  <a:pt x="104" y="280"/>
                </a:lnTo>
                <a:lnTo>
                  <a:pt x="124" y="280"/>
                </a:lnTo>
                <a:lnTo>
                  <a:pt x="128" y="280"/>
                </a:lnTo>
                <a:lnTo>
                  <a:pt x="130" y="280"/>
                </a:lnTo>
                <a:lnTo>
                  <a:pt x="134" y="274"/>
                </a:lnTo>
                <a:lnTo>
                  <a:pt x="136" y="270"/>
                </a:lnTo>
                <a:lnTo>
                  <a:pt x="142" y="270"/>
                </a:lnTo>
                <a:lnTo>
                  <a:pt x="146" y="272"/>
                </a:lnTo>
                <a:lnTo>
                  <a:pt x="152" y="280"/>
                </a:lnTo>
                <a:lnTo>
                  <a:pt x="154" y="284"/>
                </a:lnTo>
                <a:lnTo>
                  <a:pt x="156" y="288"/>
                </a:lnTo>
                <a:lnTo>
                  <a:pt x="154" y="302"/>
                </a:lnTo>
                <a:lnTo>
                  <a:pt x="156" y="304"/>
                </a:lnTo>
                <a:lnTo>
                  <a:pt x="162" y="310"/>
                </a:lnTo>
                <a:lnTo>
                  <a:pt x="164" y="316"/>
                </a:lnTo>
                <a:lnTo>
                  <a:pt x="162" y="330"/>
                </a:lnTo>
                <a:lnTo>
                  <a:pt x="158" y="340"/>
                </a:lnTo>
                <a:lnTo>
                  <a:pt x="154" y="344"/>
                </a:lnTo>
                <a:lnTo>
                  <a:pt x="142" y="370"/>
                </a:lnTo>
                <a:lnTo>
                  <a:pt x="146" y="372"/>
                </a:lnTo>
                <a:lnTo>
                  <a:pt x="164" y="372"/>
                </a:lnTo>
                <a:lnTo>
                  <a:pt x="168" y="374"/>
                </a:lnTo>
                <a:lnTo>
                  <a:pt x="168" y="376"/>
                </a:lnTo>
                <a:lnTo>
                  <a:pt x="164" y="388"/>
                </a:lnTo>
                <a:lnTo>
                  <a:pt x="164" y="394"/>
                </a:lnTo>
                <a:lnTo>
                  <a:pt x="172" y="398"/>
                </a:lnTo>
                <a:lnTo>
                  <a:pt x="176" y="400"/>
                </a:lnTo>
                <a:lnTo>
                  <a:pt x="178" y="398"/>
                </a:lnTo>
                <a:lnTo>
                  <a:pt x="188" y="394"/>
                </a:lnTo>
                <a:lnTo>
                  <a:pt x="194" y="392"/>
                </a:lnTo>
                <a:lnTo>
                  <a:pt x="204" y="392"/>
                </a:lnTo>
                <a:lnTo>
                  <a:pt x="216" y="380"/>
                </a:lnTo>
                <a:lnTo>
                  <a:pt x="216" y="366"/>
                </a:lnTo>
                <a:lnTo>
                  <a:pt x="216" y="360"/>
                </a:lnTo>
                <a:lnTo>
                  <a:pt x="216" y="356"/>
                </a:lnTo>
                <a:lnTo>
                  <a:pt x="220" y="354"/>
                </a:lnTo>
                <a:lnTo>
                  <a:pt x="224" y="354"/>
                </a:lnTo>
                <a:lnTo>
                  <a:pt x="230" y="356"/>
                </a:lnTo>
                <a:lnTo>
                  <a:pt x="236" y="360"/>
                </a:lnTo>
                <a:lnTo>
                  <a:pt x="256" y="372"/>
                </a:lnTo>
                <a:lnTo>
                  <a:pt x="264" y="376"/>
                </a:lnTo>
                <a:lnTo>
                  <a:pt x="270" y="378"/>
                </a:lnTo>
                <a:lnTo>
                  <a:pt x="270" y="376"/>
                </a:lnTo>
                <a:lnTo>
                  <a:pt x="270" y="370"/>
                </a:lnTo>
                <a:lnTo>
                  <a:pt x="266" y="360"/>
                </a:lnTo>
                <a:lnTo>
                  <a:pt x="256" y="344"/>
                </a:lnTo>
                <a:lnTo>
                  <a:pt x="256" y="342"/>
                </a:lnTo>
                <a:lnTo>
                  <a:pt x="256" y="340"/>
                </a:lnTo>
                <a:lnTo>
                  <a:pt x="264" y="332"/>
                </a:lnTo>
                <a:lnTo>
                  <a:pt x="274" y="326"/>
                </a:lnTo>
                <a:lnTo>
                  <a:pt x="282" y="324"/>
                </a:lnTo>
                <a:lnTo>
                  <a:pt x="292" y="326"/>
                </a:lnTo>
                <a:lnTo>
                  <a:pt x="320" y="340"/>
                </a:lnTo>
                <a:lnTo>
                  <a:pt x="332" y="332"/>
                </a:lnTo>
                <a:lnTo>
                  <a:pt x="334" y="332"/>
                </a:lnTo>
                <a:lnTo>
                  <a:pt x="334" y="330"/>
                </a:lnTo>
                <a:lnTo>
                  <a:pt x="332" y="328"/>
                </a:lnTo>
                <a:lnTo>
                  <a:pt x="334" y="326"/>
                </a:lnTo>
                <a:lnTo>
                  <a:pt x="340" y="314"/>
                </a:lnTo>
                <a:lnTo>
                  <a:pt x="344" y="304"/>
                </a:lnTo>
                <a:lnTo>
                  <a:pt x="344" y="298"/>
                </a:lnTo>
                <a:lnTo>
                  <a:pt x="344" y="292"/>
                </a:lnTo>
                <a:lnTo>
                  <a:pt x="338" y="286"/>
                </a:lnTo>
                <a:lnTo>
                  <a:pt x="334" y="284"/>
                </a:lnTo>
                <a:lnTo>
                  <a:pt x="332" y="284"/>
                </a:lnTo>
                <a:lnTo>
                  <a:pt x="330" y="276"/>
                </a:lnTo>
                <a:lnTo>
                  <a:pt x="332" y="276"/>
                </a:lnTo>
                <a:lnTo>
                  <a:pt x="338" y="272"/>
                </a:lnTo>
                <a:lnTo>
                  <a:pt x="340" y="268"/>
                </a:lnTo>
                <a:lnTo>
                  <a:pt x="338" y="264"/>
                </a:lnTo>
                <a:lnTo>
                  <a:pt x="326" y="252"/>
                </a:lnTo>
                <a:lnTo>
                  <a:pt x="326" y="250"/>
                </a:lnTo>
                <a:lnTo>
                  <a:pt x="320" y="232"/>
                </a:lnTo>
                <a:lnTo>
                  <a:pt x="316" y="214"/>
                </a:lnTo>
                <a:lnTo>
                  <a:pt x="316" y="196"/>
                </a:lnTo>
                <a:lnTo>
                  <a:pt x="316" y="188"/>
                </a:lnTo>
                <a:lnTo>
                  <a:pt x="308" y="196"/>
                </a:lnTo>
                <a:lnTo>
                  <a:pt x="302" y="204"/>
                </a:lnTo>
                <a:lnTo>
                  <a:pt x="300" y="170"/>
                </a:lnTo>
                <a:lnTo>
                  <a:pt x="300" y="168"/>
                </a:lnTo>
                <a:lnTo>
                  <a:pt x="322" y="138"/>
                </a:lnTo>
                <a:lnTo>
                  <a:pt x="334" y="124"/>
                </a:lnTo>
                <a:lnTo>
                  <a:pt x="326" y="100"/>
                </a:lnTo>
                <a:lnTo>
                  <a:pt x="322" y="76"/>
                </a:lnTo>
                <a:lnTo>
                  <a:pt x="308" y="70"/>
                </a:lnTo>
                <a:lnTo>
                  <a:pt x="300" y="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湖北"/>
          <p:cNvSpPr/>
          <p:nvPr/>
        </p:nvSpPr>
        <p:spPr bwMode="auto">
          <a:xfrm>
            <a:off x="6395610" y="3871751"/>
            <a:ext cx="680521" cy="426234"/>
          </a:xfrm>
          <a:custGeom>
            <a:avLst/>
            <a:gdLst>
              <a:gd name="T0" fmla="*/ 2147483646 w 488"/>
              <a:gd name="T1" fmla="*/ 2147483646 h 306"/>
              <a:gd name="T2" fmla="*/ 2147483646 w 488"/>
              <a:gd name="T3" fmla="*/ 2147483646 h 306"/>
              <a:gd name="T4" fmla="*/ 2147483646 w 488"/>
              <a:gd name="T5" fmla="*/ 2147483646 h 306"/>
              <a:gd name="T6" fmla="*/ 2147483646 w 488"/>
              <a:gd name="T7" fmla="*/ 2147483646 h 306"/>
              <a:gd name="T8" fmla="*/ 2147483646 w 488"/>
              <a:gd name="T9" fmla="*/ 2147483646 h 306"/>
              <a:gd name="T10" fmla="*/ 2147483646 w 488"/>
              <a:gd name="T11" fmla="*/ 2147483646 h 306"/>
              <a:gd name="T12" fmla="*/ 2147483646 w 488"/>
              <a:gd name="T13" fmla="*/ 2147483646 h 306"/>
              <a:gd name="T14" fmla="*/ 2147483646 w 488"/>
              <a:gd name="T15" fmla="*/ 2147483646 h 306"/>
              <a:gd name="T16" fmla="*/ 2147483646 w 488"/>
              <a:gd name="T17" fmla="*/ 2147483646 h 306"/>
              <a:gd name="T18" fmla="*/ 2147483646 w 488"/>
              <a:gd name="T19" fmla="*/ 2147483646 h 306"/>
              <a:gd name="T20" fmla="*/ 2147483646 w 488"/>
              <a:gd name="T21" fmla="*/ 2147483646 h 306"/>
              <a:gd name="T22" fmla="*/ 2147483646 w 488"/>
              <a:gd name="T23" fmla="*/ 2147483646 h 306"/>
              <a:gd name="T24" fmla="*/ 2147483646 w 488"/>
              <a:gd name="T25" fmla="*/ 2147483646 h 306"/>
              <a:gd name="T26" fmla="*/ 2147483646 w 488"/>
              <a:gd name="T27" fmla="*/ 2147483646 h 306"/>
              <a:gd name="T28" fmla="*/ 2147483646 w 488"/>
              <a:gd name="T29" fmla="*/ 2147483646 h 306"/>
              <a:gd name="T30" fmla="*/ 2147483646 w 488"/>
              <a:gd name="T31" fmla="*/ 2147483646 h 306"/>
              <a:gd name="T32" fmla="*/ 2147483646 w 488"/>
              <a:gd name="T33" fmla="*/ 2147483646 h 306"/>
              <a:gd name="T34" fmla="*/ 2147483646 w 488"/>
              <a:gd name="T35" fmla="*/ 2147483646 h 306"/>
              <a:gd name="T36" fmla="*/ 2147483646 w 488"/>
              <a:gd name="T37" fmla="*/ 2147483646 h 306"/>
              <a:gd name="T38" fmla="*/ 2147483646 w 488"/>
              <a:gd name="T39" fmla="*/ 2147483646 h 306"/>
              <a:gd name="T40" fmla="*/ 2147483646 w 488"/>
              <a:gd name="T41" fmla="*/ 2147483646 h 306"/>
              <a:gd name="T42" fmla="*/ 2147483646 w 488"/>
              <a:gd name="T43" fmla="*/ 2147483646 h 306"/>
              <a:gd name="T44" fmla="*/ 2147483646 w 488"/>
              <a:gd name="T45" fmla="*/ 2147483646 h 306"/>
              <a:gd name="T46" fmla="*/ 2147483646 w 488"/>
              <a:gd name="T47" fmla="*/ 2147483646 h 306"/>
              <a:gd name="T48" fmla="*/ 2147483646 w 488"/>
              <a:gd name="T49" fmla="*/ 2147483646 h 306"/>
              <a:gd name="T50" fmla="*/ 2147483646 w 488"/>
              <a:gd name="T51" fmla="*/ 2147483646 h 306"/>
              <a:gd name="T52" fmla="*/ 2147483646 w 488"/>
              <a:gd name="T53" fmla="*/ 2147483646 h 306"/>
              <a:gd name="T54" fmla="*/ 2147483646 w 488"/>
              <a:gd name="T55" fmla="*/ 2147483646 h 306"/>
              <a:gd name="T56" fmla="*/ 2147483646 w 488"/>
              <a:gd name="T57" fmla="*/ 2147483646 h 306"/>
              <a:gd name="T58" fmla="*/ 2147483646 w 488"/>
              <a:gd name="T59" fmla="*/ 2147483646 h 306"/>
              <a:gd name="T60" fmla="*/ 2147483646 w 488"/>
              <a:gd name="T61" fmla="*/ 2147483646 h 306"/>
              <a:gd name="T62" fmla="*/ 2147483646 w 488"/>
              <a:gd name="T63" fmla="*/ 2147483646 h 306"/>
              <a:gd name="T64" fmla="*/ 2147483646 w 488"/>
              <a:gd name="T65" fmla="*/ 2147483646 h 306"/>
              <a:gd name="T66" fmla="*/ 2147483646 w 488"/>
              <a:gd name="T67" fmla="*/ 2147483646 h 306"/>
              <a:gd name="T68" fmla="*/ 2147483646 w 488"/>
              <a:gd name="T69" fmla="*/ 2147483646 h 306"/>
              <a:gd name="T70" fmla="*/ 2147483646 w 488"/>
              <a:gd name="T71" fmla="*/ 2147483646 h 306"/>
              <a:gd name="T72" fmla="*/ 2147483646 w 488"/>
              <a:gd name="T73" fmla="*/ 2147483646 h 306"/>
              <a:gd name="T74" fmla="*/ 2147483646 w 488"/>
              <a:gd name="T75" fmla="*/ 2147483646 h 306"/>
              <a:gd name="T76" fmla="*/ 2147483646 w 488"/>
              <a:gd name="T77" fmla="*/ 2147483646 h 306"/>
              <a:gd name="T78" fmla="*/ 2147483646 w 488"/>
              <a:gd name="T79" fmla="*/ 2147483646 h 306"/>
              <a:gd name="T80" fmla="*/ 2147483646 w 488"/>
              <a:gd name="T81" fmla="*/ 2147483646 h 306"/>
              <a:gd name="T82" fmla="*/ 2147483646 w 488"/>
              <a:gd name="T83" fmla="*/ 2147483646 h 306"/>
              <a:gd name="T84" fmla="*/ 2147483646 w 488"/>
              <a:gd name="T85" fmla="*/ 2147483646 h 306"/>
              <a:gd name="T86" fmla="*/ 2147483646 w 488"/>
              <a:gd name="T87" fmla="*/ 2147483646 h 306"/>
              <a:gd name="T88" fmla="*/ 2147483646 w 488"/>
              <a:gd name="T89" fmla="*/ 2147483646 h 306"/>
              <a:gd name="T90" fmla="*/ 2147483646 w 488"/>
              <a:gd name="T91" fmla="*/ 2147483646 h 306"/>
              <a:gd name="T92" fmla="*/ 2147483646 w 488"/>
              <a:gd name="T93" fmla="*/ 2147483646 h 306"/>
              <a:gd name="T94" fmla="*/ 2147483646 w 488"/>
              <a:gd name="T95" fmla="*/ 2147483646 h 306"/>
              <a:gd name="T96" fmla="*/ 2147483646 w 488"/>
              <a:gd name="T97" fmla="*/ 2147483646 h 306"/>
              <a:gd name="T98" fmla="*/ 2147483646 w 488"/>
              <a:gd name="T99" fmla="*/ 2147483646 h 306"/>
              <a:gd name="T100" fmla="*/ 2147483646 w 488"/>
              <a:gd name="T101" fmla="*/ 2147483646 h 306"/>
              <a:gd name="T102" fmla="*/ 2147483646 w 488"/>
              <a:gd name="T103" fmla="*/ 2147483646 h 306"/>
              <a:gd name="T104" fmla="*/ 2147483646 w 488"/>
              <a:gd name="T105" fmla="*/ 2147483646 h 306"/>
              <a:gd name="T106" fmla="*/ 2147483646 w 488"/>
              <a:gd name="T107" fmla="*/ 2147483646 h 306"/>
              <a:gd name="T108" fmla="*/ 2147483646 w 488"/>
              <a:gd name="T109" fmla="*/ 2147483646 h 306"/>
              <a:gd name="T110" fmla="*/ 2147483646 w 488"/>
              <a:gd name="T111" fmla="*/ 2147483646 h 306"/>
              <a:gd name="T112" fmla="*/ 2147483646 w 488"/>
              <a:gd name="T113" fmla="*/ 2147483646 h 306"/>
              <a:gd name="T114" fmla="*/ 2147483646 w 488"/>
              <a:gd name="T115" fmla="*/ 2147483646 h 30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广东"/>
          <p:cNvSpPr/>
          <p:nvPr/>
        </p:nvSpPr>
        <p:spPr bwMode="auto">
          <a:xfrm>
            <a:off x="6545760" y="4655197"/>
            <a:ext cx="708371" cy="560643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江西"/>
          <p:cNvSpPr/>
          <p:nvPr/>
        </p:nvSpPr>
        <p:spPr bwMode="auto">
          <a:xfrm>
            <a:off x="6881177" y="4169630"/>
            <a:ext cx="423812" cy="577595"/>
          </a:xfrm>
          <a:custGeom>
            <a:avLst/>
            <a:gdLst>
              <a:gd name="T0" fmla="*/ 2147483646 w 304"/>
              <a:gd name="T1" fmla="*/ 0 h 414"/>
              <a:gd name="T2" fmla="*/ 2147483646 w 304"/>
              <a:gd name="T3" fmla="*/ 2147483646 h 414"/>
              <a:gd name="T4" fmla="*/ 2147483646 w 304"/>
              <a:gd name="T5" fmla="*/ 2147483646 h 414"/>
              <a:gd name="T6" fmla="*/ 2147483646 w 304"/>
              <a:gd name="T7" fmla="*/ 2147483646 h 414"/>
              <a:gd name="T8" fmla="*/ 2147483646 w 304"/>
              <a:gd name="T9" fmla="*/ 2147483646 h 414"/>
              <a:gd name="T10" fmla="*/ 2147483646 w 304"/>
              <a:gd name="T11" fmla="*/ 2147483646 h 414"/>
              <a:gd name="T12" fmla="*/ 2147483646 w 304"/>
              <a:gd name="T13" fmla="*/ 2147483646 h 414"/>
              <a:gd name="T14" fmla="*/ 2147483646 w 304"/>
              <a:gd name="T15" fmla="*/ 2147483646 h 414"/>
              <a:gd name="T16" fmla="*/ 2147483646 w 304"/>
              <a:gd name="T17" fmla="*/ 2147483646 h 414"/>
              <a:gd name="T18" fmla="*/ 2147483646 w 304"/>
              <a:gd name="T19" fmla="*/ 2147483646 h 414"/>
              <a:gd name="T20" fmla="*/ 2147483646 w 304"/>
              <a:gd name="T21" fmla="*/ 2147483646 h 414"/>
              <a:gd name="T22" fmla="*/ 2147483646 w 304"/>
              <a:gd name="T23" fmla="*/ 2147483646 h 414"/>
              <a:gd name="T24" fmla="*/ 2147483646 w 304"/>
              <a:gd name="T25" fmla="*/ 2147483646 h 414"/>
              <a:gd name="T26" fmla="*/ 2147483646 w 304"/>
              <a:gd name="T27" fmla="*/ 2147483646 h 414"/>
              <a:gd name="T28" fmla="*/ 0 w 304"/>
              <a:gd name="T29" fmla="*/ 2147483646 h 414"/>
              <a:gd name="T30" fmla="*/ 2147483646 w 304"/>
              <a:gd name="T31" fmla="*/ 2147483646 h 414"/>
              <a:gd name="T32" fmla="*/ 2147483646 w 304"/>
              <a:gd name="T33" fmla="*/ 2147483646 h 414"/>
              <a:gd name="T34" fmla="*/ 2147483646 w 304"/>
              <a:gd name="T35" fmla="*/ 2147483646 h 414"/>
              <a:gd name="T36" fmla="*/ 2147483646 w 304"/>
              <a:gd name="T37" fmla="*/ 2147483646 h 414"/>
              <a:gd name="T38" fmla="*/ 2147483646 w 304"/>
              <a:gd name="T39" fmla="*/ 2147483646 h 414"/>
              <a:gd name="T40" fmla="*/ 2147483646 w 304"/>
              <a:gd name="T41" fmla="*/ 2147483646 h 414"/>
              <a:gd name="T42" fmla="*/ 2147483646 w 304"/>
              <a:gd name="T43" fmla="*/ 2147483646 h 414"/>
              <a:gd name="T44" fmla="*/ 2147483646 w 304"/>
              <a:gd name="T45" fmla="*/ 2147483646 h 414"/>
              <a:gd name="T46" fmla="*/ 2147483646 w 304"/>
              <a:gd name="T47" fmla="*/ 2147483646 h 414"/>
              <a:gd name="T48" fmla="*/ 2147483646 w 304"/>
              <a:gd name="T49" fmla="*/ 2147483646 h 414"/>
              <a:gd name="T50" fmla="*/ 2147483646 w 304"/>
              <a:gd name="T51" fmla="*/ 2147483646 h 414"/>
              <a:gd name="T52" fmla="*/ 2147483646 w 304"/>
              <a:gd name="T53" fmla="*/ 2147483646 h 414"/>
              <a:gd name="T54" fmla="*/ 2147483646 w 304"/>
              <a:gd name="T55" fmla="*/ 2147483646 h 414"/>
              <a:gd name="T56" fmla="*/ 2147483646 w 304"/>
              <a:gd name="T57" fmla="*/ 2147483646 h 414"/>
              <a:gd name="T58" fmla="*/ 2147483646 w 304"/>
              <a:gd name="T59" fmla="*/ 2147483646 h 414"/>
              <a:gd name="T60" fmla="*/ 2147483646 w 304"/>
              <a:gd name="T61" fmla="*/ 2147483646 h 414"/>
              <a:gd name="T62" fmla="*/ 2147483646 w 304"/>
              <a:gd name="T63" fmla="*/ 2147483646 h 414"/>
              <a:gd name="T64" fmla="*/ 2147483646 w 304"/>
              <a:gd name="T65" fmla="*/ 2147483646 h 414"/>
              <a:gd name="T66" fmla="*/ 2147483646 w 304"/>
              <a:gd name="T67" fmla="*/ 2147483646 h 414"/>
              <a:gd name="T68" fmla="*/ 2147483646 w 304"/>
              <a:gd name="T69" fmla="*/ 2147483646 h 414"/>
              <a:gd name="T70" fmla="*/ 2147483646 w 304"/>
              <a:gd name="T71" fmla="*/ 2147483646 h 414"/>
              <a:gd name="T72" fmla="*/ 2147483646 w 304"/>
              <a:gd name="T73" fmla="*/ 2147483646 h 414"/>
              <a:gd name="T74" fmla="*/ 2147483646 w 304"/>
              <a:gd name="T75" fmla="*/ 2147483646 h 414"/>
              <a:gd name="T76" fmla="*/ 2147483646 w 304"/>
              <a:gd name="T77" fmla="*/ 2147483646 h 414"/>
              <a:gd name="T78" fmla="*/ 2147483646 w 304"/>
              <a:gd name="T79" fmla="*/ 2147483646 h 414"/>
              <a:gd name="T80" fmla="*/ 2147483646 w 304"/>
              <a:gd name="T81" fmla="*/ 2147483646 h 414"/>
              <a:gd name="T82" fmla="*/ 2147483646 w 304"/>
              <a:gd name="T83" fmla="*/ 2147483646 h 414"/>
              <a:gd name="T84" fmla="*/ 2147483646 w 304"/>
              <a:gd name="T85" fmla="*/ 2147483646 h 414"/>
              <a:gd name="T86" fmla="*/ 2147483646 w 304"/>
              <a:gd name="T87" fmla="*/ 2147483646 h 414"/>
              <a:gd name="T88" fmla="*/ 2147483646 w 304"/>
              <a:gd name="T89" fmla="*/ 2147483646 h 414"/>
              <a:gd name="T90" fmla="*/ 2147483646 w 304"/>
              <a:gd name="T91" fmla="*/ 2147483646 h 414"/>
              <a:gd name="T92" fmla="*/ 2147483646 w 304"/>
              <a:gd name="T93" fmla="*/ 2147483646 h 414"/>
              <a:gd name="T94" fmla="*/ 2147483646 w 304"/>
              <a:gd name="T95" fmla="*/ 2147483646 h 414"/>
              <a:gd name="T96" fmla="*/ 2147483646 w 304"/>
              <a:gd name="T97" fmla="*/ 2147483646 h 414"/>
              <a:gd name="T98" fmla="*/ 2147483646 w 304"/>
              <a:gd name="T99" fmla="*/ 2147483646 h 414"/>
              <a:gd name="T100" fmla="*/ 2147483646 w 304"/>
              <a:gd name="T101" fmla="*/ 2147483646 h 414"/>
              <a:gd name="T102" fmla="*/ 2147483646 w 304"/>
              <a:gd name="T103" fmla="*/ 2147483646 h 414"/>
              <a:gd name="T104" fmla="*/ 2147483646 w 304"/>
              <a:gd name="T105" fmla="*/ 2147483646 h 414"/>
              <a:gd name="T106" fmla="*/ 2147483646 w 304"/>
              <a:gd name="T107" fmla="*/ 2147483646 h 414"/>
              <a:gd name="T108" fmla="*/ 2147483646 w 304"/>
              <a:gd name="T109" fmla="*/ 2147483646 h 414"/>
              <a:gd name="T110" fmla="*/ 2147483646 w 304"/>
              <a:gd name="T111" fmla="*/ 2147483646 h 414"/>
              <a:gd name="T112" fmla="*/ 2147483646 w 304"/>
              <a:gd name="T113" fmla="*/ 2147483646 h 414"/>
              <a:gd name="T114" fmla="*/ 2147483646 w 304"/>
              <a:gd name="T115" fmla="*/ 2147483646 h 414"/>
              <a:gd name="T116" fmla="*/ 2147483646 w 304"/>
              <a:gd name="T117" fmla="*/ 2147483646 h 4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04" h="414">
                <a:moveTo>
                  <a:pt x="240" y="16"/>
                </a:moveTo>
                <a:lnTo>
                  <a:pt x="238" y="16"/>
                </a:lnTo>
                <a:lnTo>
                  <a:pt x="220" y="0"/>
                </a:lnTo>
                <a:lnTo>
                  <a:pt x="212" y="6"/>
                </a:lnTo>
                <a:lnTo>
                  <a:pt x="206" y="16"/>
                </a:lnTo>
                <a:lnTo>
                  <a:pt x="200" y="24"/>
                </a:lnTo>
                <a:lnTo>
                  <a:pt x="192" y="28"/>
                </a:lnTo>
                <a:lnTo>
                  <a:pt x="184" y="32"/>
                </a:lnTo>
                <a:lnTo>
                  <a:pt x="180" y="34"/>
                </a:lnTo>
                <a:lnTo>
                  <a:pt x="176" y="32"/>
                </a:lnTo>
                <a:lnTo>
                  <a:pt x="174" y="28"/>
                </a:lnTo>
                <a:lnTo>
                  <a:pt x="174" y="22"/>
                </a:lnTo>
                <a:lnTo>
                  <a:pt x="180" y="4"/>
                </a:lnTo>
                <a:lnTo>
                  <a:pt x="152" y="22"/>
                </a:lnTo>
                <a:lnTo>
                  <a:pt x="152" y="24"/>
                </a:lnTo>
                <a:lnTo>
                  <a:pt x="128" y="24"/>
                </a:lnTo>
                <a:lnTo>
                  <a:pt x="108" y="34"/>
                </a:lnTo>
                <a:lnTo>
                  <a:pt x="108" y="36"/>
                </a:lnTo>
                <a:lnTo>
                  <a:pt x="84" y="36"/>
                </a:lnTo>
                <a:lnTo>
                  <a:pt x="72" y="42"/>
                </a:lnTo>
                <a:lnTo>
                  <a:pt x="68" y="54"/>
                </a:lnTo>
                <a:lnTo>
                  <a:pt x="66" y="56"/>
                </a:lnTo>
                <a:lnTo>
                  <a:pt x="40" y="56"/>
                </a:lnTo>
                <a:lnTo>
                  <a:pt x="34" y="56"/>
                </a:lnTo>
                <a:lnTo>
                  <a:pt x="28" y="62"/>
                </a:lnTo>
                <a:lnTo>
                  <a:pt x="8" y="80"/>
                </a:lnTo>
                <a:lnTo>
                  <a:pt x="16" y="84"/>
                </a:lnTo>
                <a:lnTo>
                  <a:pt x="20" y="88"/>
                </a:lnTo>
                <a:lnTo>
                  <a:pt x="22" y="94"/>
                </a:lnTo>
                <a:lnTo>
                  <a:pt x="22" y="92"/>
                </a:lnTo>
                <a:lnTo>
                  <a:pt x="34" y="138"/>
                </a:lnTo>
                <a:lnTo>
                  <a:pt x="34" y="140"/>
                </a:lnTo>
                <a:lnTo>
                  <a:pt x="34" y="144"/>
                </a:lnTo>
                <a:lnTo>
                  <a:pt x="32" y="144"/>
                </a:lnTo>
                <a:lnTo>
                  <a:pt x="0" y="188"/>
                </a:lnTo>
                <a:lnTo>
                  <a:pt x="0" y="200"/>
                </a:lnTo>
                <a:lnTo>
                  <a:pt x="8" y="196"/>
                </a:lnTo>
                <a:lnTo>
                  <a:pt x="12" y="196"/>
                </a:lnTo>
                <a:lnTo>
                  <a:pt x="16" y="198"/>
                </a:lnTo>
                <a:lnTo>
                  <a:pt x="18" y="202"/>
                </a:lnTo>
                <a:lnTo>
                  <a:pt x="16" y="214"/>
                </a:lnTo>
                <a:lnTo>
                  <a:pt x="16" y="226"/>
                </a:lnTo>
                <a:lnTo>
                  <a:pt x="18" y="238"/>
                </a:lnTo>
                <a:lnTo>
                  <a:pt x="20" y="250"/>
                </a:lnTo>
                <a:lnTo>
                  <a:pt x="24" y="262"/>
                </a:lnTo>
                <a:lnTo>
                  <a:pt x="36" y="274"/>
                </a:lnTo>
                <a:lnTo>
                  <a:pt x="40" y="280"/>
                </a:lnTo>
                <a:lnTo>
                  <a:pt x="40" y="286"/>
                </a:lnTo>
                <a:lnTo>
                  <a:pt x="36" y="294"/>
                </a:lnTo>
                <a:lnTo>
                  <a:pt x="42" y="304"/>
                </a:lnTo>
                <a:lnTo>
                  <a:pt x="44" y="310"/>
                </a:lnTo>
                <a:lnTo>
                  <a:pt x="44" y="320"/>
                </a:lnTo>
                <a:lnTo>
                  <a:pt x="40" y="330"/>
                </a:lnTo>
                <a:lnTo>
                  <a:pt x="34" y="344"/>
                </a:lnTo>
                <a:lnTo>
                  <a:pt x="44" y="362"/>
                </a:lnTo>
                <a:lnTo>
                  <a:pt x="46" y="366"/>
                </a:lnTo>
                <a:lnTo>
                  <a:pt x="52" y="362"/>
                </a:lnTo>
                <a:lnTo>
                  <a:pt x="60" y="356"/>
                </a:lnTo>
                <a:lnTo>
                  <a:pt x="66" y="352"/>
                </a:lnTo>
                <a:lnTo>
                  <a:pt x="72" y="352"/>
                </a:lnTo>
                <a:lnTo>
                  <a:pt x="78" y="352"/>
                </a:lnTo>
                <a:lnTo>
                  <a:pt x="84" y="356"/>
                </a:lnTo>
                <a:lnTo>
                  <a:pt x="86" y="362"/>
                </a:lnTo>
                <a:lnTo>
                  <a:pt x="86" y="366"/>
                </a:lnTo>
                <a:lnTo>
                  <a:pt x="82" y="374"/>
                </a:lnTo>
                <a:lnTo>
                  <a:pt x="66" y="392"/>
                </a:lnTo>
                <a:lnTo>
                  <a:pt x="56" y="406"/>
                </a:lnTo>
                <a:lnTo>
                  <a:pt x="60" y="414"/>
                </a:lnTo>
                <a:lnTo>
                  <a:pt x="72" y="408"/>
                </a:lnTo>
                <a:lnTo>
                  <a:pt x="76" y="406"/>
                </a:lnTo>
                <a:lnTo>
                  <a:pt x="80" y="406"/>
                </a:lnTo>
                <a:lnTo>
                  <a:pt x="94" y="402"/>
                </a:lnTo>
                <a:lnTo>
                  <a:pt x="120" y="390"/>
                </a:lnTo>
                <a:lnTo>
                  <a:pt x="126" y="388"/>
                </a:lnTo>
                <a:lnTo>
                  <a:pt x="134" y="390"/>
                </a:lnTo>
                <a:lnTo>
                  <a:pt x="142" y="394"/>
                </a:lnTo>
                <a:lnTo>
                  <a:pt x="150" y="402"/>
                </a:lnTo>
                <a:lnTo>
                  <a:pt x="154" y="400"/>
                </a:lnTo>
                <a:lnTo>
                  <a:pt x="154" y="390"/>
                </a:lnTo>
                <a:lnTo>
                  <a:pt x="152" y="388"/>
                </a:lnTo>
                <a:lnTo>
                  <a:pt x="152" y="384"/>
                </a:lnTo>
                <a:lnTo>
                  <a:pt x="154" y="380"/>
                </a:lnTo>
                <a:lnTo>
                  <a:pt x="150" y="366"/>
                </a:lnTo>
                <a:lnTo>
                  <a:pt x="150" y="362"/>
                </a:lnTo>
                <a:lnTo>
                  <a:pt x="150" y="358"/>
                </a:lnTo>
                <a:lnTo>
                  <a:pt x="158" y="352"/>
                </a:lnTo>
                <a:lnTo>
                  <a:pt x="166" y="346"/>
                </a:lnTo>
                <a:lnTo>
                  <a:pt x="162" y="336"/>
                </a:lnTo>
                <a:lnTo>
                  <a:pt x="162" y="334"/>
                </a:lnTo>
                <a:lnTo>
                  <a:pt x="166" y="328"/>
                </a:lnTo>
                <a:lnTo>
                  <a:pt x="164" y="324"/>
                </a:lnTo>
                <a:lnTo>
                  <a:pt x="164" y="320"/>
                </a:lnTo>
                <a:lnTo>
                  <a:pt x="164" y="316"/>
                </a:lnTo>
                <a:lnTo>
                  <a:pt x="170" y="308"/>
                </a:lnTo>
                <a:lnTo>
                  <a:pt x="180" y="300"/>
                </a:lnTo>
                <a:lnTo>
                  <a:pt x="178" y="298"/>
                </a:lnTo>
                <a:lnTo>
                  <a:pt x="176" y="296"/>
                </a:lnTo>
                <a:lnTo>
                  <a:pt x="186" y="292"/>
                </a:lnTo>
                <a:lnTo>
                  <a:pt x="186" y="278"/>
                </a:lnTo>
                <a:lnTo>
                  <a:pt x="186" y="274"/>
                </a:lnTo>
                <a:lnTo>
                  <a:pt x="190" y="270"/>
                </a:lnTo>
                <a:lnTo>
                  <a:pt x="194" y="266"/>
                </a:lnTo>
                <a:lnTo>
                  <a:pt x="200" y="260"/>
                </a:lnTo>
                <a:lnTo>
                  <a:pt x="206" y="256"/>
                </a:lnTo>
                <a:lnTo>
                  <a:pt x="194" y="242"/>
                </a:lnTo>
                <a:lnTo>
                  <a:pt x="192" y="238"/>
                </a:lnTo>
                <a:lnTo>
                  <a:pt x="192" y="232"/>
                </a:lnTo>
                <a:lnTo>
                  <a:pt x="194" y="228"/>
                </a:lnTo>
                <a:lnTo>
                  <a:pt x="198" y="222"/>
                </a:lnTo>
                <a:lnTo>
                  <a:pt x="198" y="220"/>
                </a:lnTo>
                <a:lnTo>
                  <a:pt x="224" y="200"/>
                </a:lnTo>
                <a:lnTo>
                  <a:pt x="224" y="194"/>
                </a:lnTo>
                <a:lnTo>
                  <a:pt x="222" y="192"/>
                </a:lnTo>
                <a:lnTo>
                  <a:pt x="220" y="186"/>
                </a:lnTo>
                <a:lnTo>
                  <a:pt x="220" y="178"/>
                </a:lnTo>
                <a:lnTo>
                  <a:pt x="220" y="170"/>
                </a:lnTo>
                <a:lnTo>
                  <a:pt x="224" y="156"/>
                </a:lnTo>
                <a:lnTo>
                  <a:pt x="230" y="146"/>
                </a:lnTo>
                <a:lnTo>
                  <a:pt x="238" y="138"/>
                </a:lnTo>
                <a:lnTo>
                  <a:pt x="250" y="136"/>
                </a:lnTo>
                <a:lnTo>
                  <a:pt x="252" y="136"/>
                </a:lnTo>
                <a:lnTo>
                  <a:pt x="262" y="140"/>
                </a:lnTo>
                <a:lnTo>
                  <a:pt x="272" y="140"/>
                </a:lnTo>
                <a:lnTo>
                  <a:pt x="284" y="128"/>
                </a:lnTo>
                <a:lnTo>
                  <a:pt x="296" y="120"/>
                </a:lnTo>
                <a:lnTo>
                  <a:pt x="296" y="108"/>
                </a:lnTo>
                <a:lnTo>
                  <a:pt x="296" y="106"/>
                </a:lnTo>
                <a:lnTo>
                  <a:pt x="296" y="104"/>
                </a:lnTo>
                <a:lnTo>
                  <a:pt x="300" y="102"/>
                </a:lnTo>
                <a:lnTo>
                  <a:pt x="304" y="98"/>
                </a:lnTo>
                <a:lnTo>
                  <a:pt x="304" y="96"/>
                </a:lnTo>
                <a:lnTo>
                  <a:pt x="296" y="84"/>
                </a:lnTo>
                <a:lnTo>
                  <a:pt x="286" y="68"/>
                </a:lnTo>
                <a:lnTo>
                  <a:pt x="276" y="52"/>
                </a:lnTo>
                <a:lnTo>
                  <a:pt x="274" y="46"/>
                </a:lnTo>
                <a:lnTo>
                  <a:pt x="274" y="40"/>
                </a:lnTo>
                <a:lnTo>
                  <a:pt x="276" y="34"/>
                </a:lnTo>
                <a:lnTo>
                  <a:pt x="280" y="28"/>
                </a:lnTo>
                <a:lnTo>
                  <a:pt x="264" y="20"/>
                </a:lnTo>
                <a:lnTo>
                  <a:pt x="240" y="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福建"/>
          <p:cNvSpPr/>
          <p:nvPr/>
        </p:nvSpPr>
        <p:spPr bwMode="auto">
          <a:xfrm>
            <a:off x="7101559" y="4323413"/>
            <a:ext cx="392329" cy="479513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浙江"/>
          <p:cNvSpPr/>
          <p:nvPr/>
        </p:nvSpPr>
        <p:spPr bwMode="auto">
          <a:xfrm>
            <a:off x="7277139" y="4019480"/>
            <a:ext cx="336628" cy="389907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安徽"/>
          <p:cNvSpPr/>
          <p:nvPr/>
        </p:nvSpPr>
        <p:spPr bwMode="auto">
          <a:xfrm>
            <a:off x="6947776" y="3681641"/>
            <a:ext cx="426234" cy="521895"/>
          </a:xfrm>
          <a:custGeom>
            <a:avLst/>
            <a:gdLst>
              <a:gd name="T0" fmla="*/ 2147483646 w 306"/>
              <a:gd name="T1" fmla="*/ 2147483646 h 374"/>
              <a:gd name="T2" fmla="*/ 2147483646 w 306"/>
              <a:gd name="T3" fmla="*/ 2147483646 h 374"/>
              <a:gd name="T4" fmla="*/ 2147483646 w 306"/>
              <a:gd name="T5" fmla="*/ 2147483646 h 374"/>
              <a:gd name="T6" fmla="*/ 2147483646 w 306"/>
              <a:gd name="T7" fmla="*/ 2147483646 h 374"/>
              <a:gd name="T8" fmla="*/ 2147483646 w 306"/>
              <a:gd name="T9" fmla="*/ 2147483646 h 374"/>
              <a:gd name="T10" fmla="*/ 2147483646 w 306"/>
              <a:gd name="T11" fmla="*/ 2147483646 h 374"/>
              <a:gd name="T12" fmla="*/ 2147483646 w 306"/>
              <a:gd name="T13" fmla="*/ 2147483646 h 374"/>
              <a:gd name="T14" fmla="*/ 2147483646 w 306"/>
              <a:gd name="T15" fmla="*/ 2147483646 h 374"/>
              <a:gd name="T16" fmla="*/ 2147483646 w 306"/>
              <a:gd name="T17" fmla="*/ 2147483646 h 374"/>
              <a:gd name="T18" fmla="*/ 2147483646 w 306"/>
              <a:gd name="T19" fmla="*/ 2147483646 h 374"/>
              <a:gd name="T20" fmla="*/ 2147483646 w 306"/>
              <a:gd name="T21" fmla="*/ 2147483646 h 374"/>
              <a:gd name="T22" fmla="*/ 2147483646 w 306"/>
              <a:gd name="T23" fmla="*/ 2147483646 h 374"/>
              <a:gd name="T24" fmla="*/ 2147483646 w 306"/>
              <a:gd name="T25" fmla="*/ 2147483646 h 374"/>
              <a:gd name="T26" fmla="*/ 2147483646 w 306"/>
              <a:gd name="T27" fmla="*/ 2147483646 h 374"/>
              <a:gd name="T28" fmla="*/ 2147483646 w 306"/>
              <a:gd name="T29" fmla="*/ 2147483646 h 374"/>
              <a:gd name="T30" fmla="*/ 2147483646 w 306"/>
              <a:gd name="T31" fmla="*/ 2147483646 h 374"/>
              <a:gd name="T32" fmla="*/ 2147483646 w 306"/>
              <a:gd name="T33" fmla="*/ 2147483646 h 374"/>
              <a:gd name="T34" fmla="*/ 2147483646 w 306"/>
              <a:gd name="T35" fmla="*/ 2147483646 h 374"/>
              <a:gd name="T36" fmla="*/ 2147483646 w 306"/>
              <a:gd name="T37" fmla="*/ 2147483646 h 374"/>
              <a:gd name="T38" fmla="*/ 2147483646 w 306"/>
              <a:gd name="T39" fmla="*/ 2147483646 h 374"/>
              <a:gd name="T40" fmla="*/ 2147483646 w 306"/>
              <a:gd name="T41" fmla="*/ 2147483646 h 374"/>
              <a:gd name="T42" fmla="*/ 2147483646 w 306"/>
              <a:gd name="T43" fmla="*/ 2147483646 h 374"/>
              <a:gd name="T44" fmla="*/ 2147483646 w 306"/>
              <a:gd name="T45" fmla="*/ 2147483646 h 374"/>
              <a:gd name="T46" fmla="*/ 2147483646 w 306"/>
              <a:gd name="T47" fmla="*/ 2147483646 h 374"/>
              <a:gd name="T48" fmla="*/ 2147483646 w 306"/>
              <a:gd name="T49" fmla="*/ 2147483646 h 374"/>
              <a:gd name="T50" fmla="*/ 2147483646 w 306"/>
              <a:gd name="T51" fmla="*/ 2147483646 h 374"/>
              <a:gd name="T52" fmla="*/ 2147483646 w 306"/>
              <a:gd name="T53" fmla="*/ 2147483646 h 374"/>
              <a:gd name="T54" fmla="*/ 2147483646 w 306"/>
              <a:gd name="T55" fmla="*/ 2147483646 h 374"/>
              <a:gd name="T56" fmla="*/ 2147483646 w 306"/>
              <a:gd name="T57" fmla="*/ 2147483646 h 374"/>
              <a:gd name="T58" fmla="*/ 2147483646 w 306"/>
              <a:gd name="T59" fmla="*/ 2147483646 h 374"/>
              <a:gd name="T60" fmla="*/ 2147483646 w 306"/>
              <a:gd name="T61" fmla="*/ 2147483646 h 374"/>
              <a:gd name="T62" fmla="*/ 2147483646 w 306"/>
              <a:gd name="T63" fmla="*/ 2147483646 h 374"/>
              <a:gd name="T64" fmla="*/ 2147483646 w 306"/>
              <a:gd name="T65" fmla="*/ 2147483646 h 374"/>
              <a:gd name="T66" fmla="*/ 2147483646 w 306"/>
              <a:gd name="T67" fmla="*/ 2147483646 h 374"/>
              <a:gd name="T68" fmla="*/ 2147483646 w 306"/>
              <a:gd name="T69" fmla="*/ 2147483646 h 374"/>
              <a:gd name="T70" fmla="*/ 2147483646 w 306"/>
              <a:gd name="T71" fmla="*/ 2147483646 h 374"/>
              <a:gd name="T72" fmla="*/ 2147483646 w 306"/>
              <a:gd name="T73" fmla="*/ 2147483646 h 374"/>
              <a:gd name="T74" fmla="*/ 2147483646 w 306"/>
              <a:gd name="T75" fmla="*/ 2147483646 h 374"/>
              <a:gd name="T76" fmla="*/ 2147483646 w 306"/>
              <a:gd name="T77" fmla="*/ 2147483646 h 374"/>
              <a:gd name="T78" fmla="*/ 2147483646 w 306"/>
              <a:gd name="T79" fmla="*/ 2147483646 h 374"/>
              <a:gd name="T80" fmla="*/ 2147483646 w 306"/>
              <a:gd name="T81" fmla="*/ 2147483646 h 374"/>
              <a:gd name="T82" fmla="*/ 2147483646 w 306"/>
              <a:gd name="T83" fmla="*/ 2147483646 h 374"/>
              <a:gd name="T84" fmla="*/ 2147483646 w 306"/>
              <a:gd name="T85" fmla="*/ 2147483646 h 374"/>
              <a:gd name="T86" fmla="*/ 2147483646 w 306"/>
              <a:gd name="T87" fmla="*/ 2147483646 h 374"/>
              <a:gd name="T88" fmla="*/ 2147483646 w 306"/>
              <a:gd name="T89" fmla="*/ 2147483646 h 374"/>
              <a:gd name="T90" fmla="*/ 2147483646 w 306"/>
              <a:gd name="T91" fmla="*/ 2147483646 h 374"/>
              <a:gd name="T92" fmla="*/ 2147483646 w 306"/>
              <a:gd name="T93" fmla="*/ 2147483646 h 374"/>
              <a:gd name="T94" fmla="*/ 2147483646 w 306"/>
              <a:gd name="T95" fmla="*/ 2147483646 h 374"/>
              <a:gd name="T96" fmla="*/ 2147483646 w 306"/>
              <a:gd name="T97" fmla="*/ 2147483646 h 374"/>
              <a:gd name="T98" fmla="*/ 2147483646 w 306"/>
              <a:gd name="T99" fmla="*/ 2147483646 h 374"/>
              <a:gd name="T100" fmla="*/ 2147483646 w 306"/>
              <a:gd name="T101" fmla="*/ 2147483646 h 374"/>
              <a:gd name="T102" fmla="*/ 2147483646 w 306"/>
              <a:gd name="T103" fmla="*/ 2147483646 h 374"/>
              <a:gd name="T104" fmla="*/ 2147483646 w 306"/>
              <a:gd name="T105" fmla="*/ 2147483646 h 374"/>
              <a:gd name="T106" fmla="*/ 2147483646 w 306"/>
              <a:gd name="T107" fmla="*/ 2147483646 h 374"/>
              <a:gd name="T108" fmla="*/ 2147483646 w 306"/>
              <a:gd name="T109" fmla="*/ 2147483646 h 374"/>
              <a:gd name="T110" fmla="*/ 2147483646 w 306"/>
              <a:gd name="T111" fmla="*/ 2147483646 h 374"/>
              <a:gd name="T112" fmla="*/ 2147483646 w 306"/>
              <a:gd name="T113" fmla="*/ 2147483646 h 374"/>
              <a:gd name="T114" fmla="*/ 2147483646 w 306"/>
              <a:gd name="T115" fmla="*/ 2147483646 h 37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06" h="374">
                <a:moveTo>
                  <a:pt x="192" y="106"/>
                </a:moveTo>
                <a:lnTo>
                  <a:pt x="192" y="106"/>
                </a:lnTo>
                <a:lnTo>
                  <a:pt x="186" y="86"/>
                </a:lnTo>
                <a:lnTo>
                  <a:pt x="180" y="70"/>
                </a:lnTo>
                <a:lnTo>
                  <a:pt x="174" y="60"/>
                </a:lnTo>
                <a:lnTo>
                  <a:pt x="170" y="56"/>
                </a:lnTo>
                <a:lnTo>
                  <a:pt x="142" y="46"/>
                </a:lnTo>
                <a:lnTo>
                  <a:pt x="122" y="40"/>
                </a:lnTo>
                <a:lnTo>
                  <a:pt x="110" y="34"/>
                </a:lnTo>
                <a:lnTo>
                  <a:pt x="104" y="30"/>
                </a:lnTo>
                <a:lnTo>
                  <a:pt x="96" y="22"/>
                </a:lnTo>
                <a:lnTo>
                  <a:pt x="80" y="0"/>
                </a:lnTo>
                <a:lnTo>
                  <a:pt x="74" y="0"/>
                </a:lnTo>
                <a:lnTo>
                  <a:pt x="76" y="2"/>
                </a:lnTo>
                <a:lnTo>
                  <a:pt x="82" y="14"/>
                </a:lnTo>
                <a:lnTo>
                  <a:pt x="96" y="34"/>
                </a:lnTo>
                <a:lnTo>
                  <a:pt x="98" y="36"/>
                </a:lnTo>
                <a:lnTo>
                  <a:pt x="98" y="38"/>
                </a:lnTo>
                <a:lnTo>
                  <a:pt x="86" y="60"/>
                </a:lnTo>
                <a:lnTo>
                  <a:pt x="78" y="70"/>
                </a:lnTo>
                <a:lnTo>
                  <a:pt x="74" y="72"/>
                </a:lnTo>
                <a:lnTo>
                  <a:pt x="72" y="72"/>
                </a:lnTo>
                <a:lnTo>
                  <a:pt x="64" y="66"/>
                </a:lnTo>
                <a:lnTo>
                  <a:pt x="52" y="50"/>
                </a:lnTo>
                <a:lnTo>
                  <a:pt x="38" y="46"/>
                </a:lnTo>
                <a:lnTo>
                  <a:pt x="40" y="54"/>
                </a:lnTo>
                <a:lnTo>
                  <a:pt x="46" y="70"/>
                </a:lnTo>
                <a:lnTo>
                  <a:pt x="46" y="72"/>
                </a:lnTo>
                <a:lnTo>
                  <a:pt x="46" y="74"/>
                </a:lnTo>
                <a:lnTo>
                  <a:pt x="44" y="82"/>
                </a:lnTo>
                <a:lnTo>
                  <a:pt x="28" y="88"/>
                </a:lnTo>
                <a:lnTo>
                  <a:pt x="24" y="90"/>
                </a:lnTo>
                <a:lnTo>
                  <a:pt x="22" y="94"/>
                </a:lnTo>
                <a:lnTo>
                  <a:pt x="22" y="102"/>
                </a:lnTo>
                <a:lnTo>
                  <a:pt x="24" y="116"/>
                </a:lnTo>
                <a:lnTo>
                  <a:pt x="20" y="124"/>
                </a:lnTo>
                <a:lnTo>
                  <a:pt x="18" y="126"/>
                </a:lnTo>
                <a:lnTo>
                  <a:pt x="16" y="126"/>
                </a:lnTo>
                <a:lnTo>
                  <a:pt x="0" y="122"/>
                </a:lnTo>
                <a:lnTo>
                  <a:pt x="2" y="126"/>
                </a:lnTo>
                <a:lnTo>
                  <a:pt x="8" y="130"/>
                </a:lnTo>
                <a:lnTo>
                  <a:pt x="18" y="144"/>
                </a:lnTo>
                <a:lnTo>
                  <a:pt x="28" y="160"/>
                </a:lnTo>
                <a:lnTo>
                  <a:pt x="28" y="162"/>
                </a:lnTo>
                <a:lnTo>
                  <a:pt x="36" y="162"/>
                </a:lnTo>
                <a:lnTo>
                  <a:pt x="42" y="160"/>
                </a:lnTo>
                <a:lnTo>
                  <a:pt x="48" y="162"/>
                </a:lnTo>
                <a:lnTo>
                  <a:pt x="54" y="164"/>
                </a:lnTo>
                <a:lnTo>
                  <a:pt x="60" y="166"/>
                </a:lnTo>
                <a:lnTo>
                  <a:pt x="70" y="178"/>
                </a:lnTo>
                <a:lnTo>
                  <a:pt x="68" y="200"/>
                </a:lnTo>
                <a:lnTo>
                  <a:pt x="72" y="204"/>
                </a:lnTo>
                <a:lnTo>
                  <a:pt x="72" y="210"/>
                </a:lnTo>
                <a:lnTo>
                  <a:pt x="68" y="214"/>
                </a:lnTo>
                <a:lnTo>
                  <a:pt x="60" y="218"/>
                </a:lnTo>
                <a:lnTo>
                  <a:pt x="56" y="218"/>
                </a:lnTo>
                <a:lnTo>
                  <a:pt x="54" y="220"/>
                </a:lnTo>
                <a:lnTo>
                  <a:pt x="52" y="224"/>
                </a:lnTo>
                <a:lnTo>
                  <a:pt x="50" y="230"/>
                </a:lnTo>
                <a:lnTo>
                  <a:pt x="44" y="244"/>
                </a:lnTo>
                <a:lnTo>
                  <a:pt x="52" y="254"/>
                </a:lnTo>
                <a:lnTo>
                  <a:pt x="74" y="258"/>
                </a:lnTo>
                <a:lnTo>
                  <a:pt x="76" y="258"/>
                </a:lnTo>
                <a:lnTo>
                  <a:pt x="86" y="268"/>
                </a:lnTo>
                <a:lnTo>
                  <a:pt x="72" y="288"/>
                </a:lnTo>
                <a:lnTo>
                  <a:pt x="102" y="352"/>
                </a:lnTo>
                <a:lnTo>
                  <a:pt x="104" y="354"/>
                </a:lnTo>
                <a:lnTo>
                  <a:pt x="98" y="358"/>
                </a:lnTo>
                <a:lnTo>
                  <a:pt x="100" y="364"/>
                </a:lnTo>
                <a:lnTo>
                  <a:pt x="156" y="330"/>
                </a:lnTo>
                <a:lnTo>
                  <a:pt x="146" y="346"/>
                </a:lnTo>
                <a:lnTo>
                  <a:pt x="138" y="362"/>
                </a:lnTo>
                <a:lnTo>
                  <a:pt x="134" y="374"/>
                </a:lnTo>
                <a:lnTo>
                  <a:pt x="140" y="372"/>
                </a:lnTo>
                <a:lnTo>
                  <a:pt x="146" y="366"/>
                </a:lnTo>
                <a:lnTo>
                  <a:pt x="152" y="360"/>
                </a:lnTo>
                <a:lnTo>
                  <a:pt x="156" y="350"/>
                </a:lnTo>
                <a:lnTo>
                  <a:pt x="158" y="350"/>
                </a:lnTo>
                <a:lnTo>
                  <a:pt x="172" y="342"/>
                </a:lnTo>
                <a:lnTo>
                  <a:pt x="174" y="340"/>
                </a:lnTo>
                <a:lnTo>
                  <a:pt x="196" y="358"/>
                </a:lnTo>
                <a:lnTo>
                  <a:pt x="220" y="360"/>
                </a:lnTo>
                <a:lnTo>
                  <a:pt x="232" y="368"/>
                </a:lnTo>
                <a:lnTo>
                  <a:pt x="260" y="342"/>
                </a:lnTo>
                <a:lnTo>
                  <a:pt x="264" y="336"/>
                </a:lnTo>
                <a:lnTo>
                  <a:pt x="268" y="326"/>
                </a:lnTo>
                <a:lnTo>
                  <a:pt x="272" y="320"/>
                </a:lnTo>
                <a:lnTo>
                  <a:pt x="270" y="312"/>
                </a:lnTo>
                <a:lnTo>
                  <a:pt x="260" y="296"/>
                </a:lnTo>
                <a:lnTo>
                  <a:pt x="254" y="286"/>
                </a:lnTo>
                <a:lnTo>
                  <a:pt x="288" y="298"/>
                </a:lnTo>
                <a:lnTo>
                  <a:pt x="300" y="292"/>
                </a:lnTo>
                <a:lnTo>
                  <a:pt x="288" y="270"/>
                </a:lnTo>
                <a:lnTo>
                  <a:pt x="288" y="268"/>
                </a:lnTo>
                <a:lnTo>
                  <a:pt x="306" y="246"/>
                </a:lnTo>
                <a:lnTo>
                  <a:pt x="298" y="234"/>
                </a:lnTo>
                <a:lnTo>
                  <a:pt x="290" y="226"/>
                </a:lnTo>
                <a:lnTo>
                  <a:pt x="284" y="222"/>
                </a:lnTo>
                <a:lnTo>
                  <a:pt x="282" y="222"/>
                </a:lnTo>
                <a:lnTo>
                  <a:pt x="272" y="232"/>
                </a:lnTo>
                <a:lnTo>
                  <a:pt x="272" y="230"/>
                </a:lnTo>
                <a:lnTo>
                  <a:pt x="270" y="230"/>
                </a:lnTo>
                <a:lnTo>
                  <a:pt x="256" y="226"/>
                </a:lnTo>
                <a:lnTo>
                  <a:pt x="252" y="214"/>
                </a:lnTo>
                <a:lnTo>
                  <a:pt x="244" y="210"/>
                </a:lnTo>
                <a:lnTo>
                  <a:pt x="236" y="204"/>
                </a:lnTo>
                <a:lnTo>
                  <a:pt x="226" y="198"/>
                </a:lnTo>
                <a:lnTo>
                  <a:pt x="218" y="192"/>
                </a:lnTo>
                <a:lnTo>
                  <a:pt x="216" y="190"/>
                </a:lnTo>
                <a:lnTo>
                  <a:pt x="216" y="186"/>
                </a:lnTo>
                <a:lnTo>
                  <a:pt x="214" y="184"/>
                </a:lnTo>
                <a:lnTo>
                  <a:pt x="216" y="180"/>
                </a:lnTo>
                <a:lnTo>
                  <a:pt x="220" y="170"/>
                </a:lnTo>
                <a:lnTo>
                  <a:pt x="230" y="152"/>
                </a:lnTo>
                <a:lnTo>
                  <a:pt x="232" y="144"/>
                </a:lnTo>
                <a:lnTo>
                  <a:pt x="234" y="138"/>
                </a:lnTo>
                <a:lnTo>
                  <a:pt x="234" y="128"/>
                </a:lnTo>
                <a:lnTo>
                  <a:pt x="240" y="128"/>
                </a:lnTo>
                <a:lnTo>
                  <a:pt x="258" y="130"/>
                </a:lnTo>
                <a:lnTo>
                  <a:pt x="260" y="122"/>
                </a:lnTo>
                <a:lnTo>
                  <a:pt x="264" y="106"/>
                </a:lnTo>
                <a:lnTo>
                  <a:pt x="260" y="104"/>
                </a:lnTo>
                <a:lnTo>
                  <a:pt x="242" y="116"/>
                </a:lnTo>
                <a:lnTo>
                  <a:pt x="230" y="122"/>
                </a:lnTo>
                <a:lnTo>
                  <a:pt x="222" y="122"/>
                </a:lnTo>
                <a:lnTo>
                  <a:pt x="214" y="120"/>
                </a:lnTo>
                <a:lnTo>
                  <a:pt x="204" y="114"/>
                </a:lnTo>
                <a:lnTo>
                  <a:pt x="194" y="108"/>
                </a:lnTo>
                <a:lnTo>
                  <a:pt x="194" y="106"/>
                </a:lnTo>
                <a:lnTo>
                  <a:pt x="192" y="1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天津"/>
          <p:cNvSpPr/>
          <p:nvPr/>
        </p:nvSpPr>
        <p:spPr bwMode="auto">
          <a:xfrm>
            <a:off x="7031327" y="3079828"/>
            <a:ext cx="111402" cy="161048"/>
          </a:xfrm>
          <a:custGeom>
            <a:avLst/>
            <a:gdLst>
              <a:gd name="T0" fmla="*/ 2147483646 w 80"/>
              <a:gd name="T1" fmla="*/ 2147483646 h 116"/>
              <a:gd name="T2" fmla="*/ 2147483646 w 80"/>
              <a:gd name="T3" fmla="*/ 0 h 116"/>
              <a:gd name="T4" fmla="*/ 2147483646 w 80"/>
              <a:gd name="T5" fmla="*/ 0 h 116"/>
              <a:gd name="T6" fmla="*/ 2147483646 w 80"/>
              <a:gd name="T7" fmla="*/ 2147483646 h 116"/>
              <a:gd name="T8" fmla="*/ 2147483646 w 80"/>
              <a:gd name="T9" fmla="*/ 2147483646 h 116"/>
              <a:gd name="T10" fmla="*/ 2147483646 w 80"/>
              <a:gd name="T11" fmla="*/ 2147483646 h 116"/>
              <a:gd name="T12" fmla="*/ 2147483646 w 80"/>
              <a:gd name="T13" fmla="*/ 2147483646 h 116"/>
              <a:gd name="T14" fmla="*/ 2147483646 w 80"/>
              <a:gd name="T15" fmla="*/ 2147483646 h 116"/>
              <a:gd name="T16" fmla="*/ 2147483646 w 80"/>
              <a:gd name="T17" fmla="*/ 2147483646 h 116"/>
              <a:gd name="T18" fmla="*/ 2147483646 w 80"/>
              <a:gd name="T19" fmla="*/ 2147483646 h 116"/>
              <a:gd name="T20" fmla="*/ 2147483646 w 80"/>
              <a:gd name="T21" fmla="*/ 2147483646 h 116"/>
              <a:gd name="T22" fmla="*/ 2147483646 w 80"/>
              <a:gd name="T23" fmla="*/ 2147483646 h 116"/>
              <a:gd name="T24" fmla="*/ 2147483646 w 80"/>
              <a:gd name="T25" fmla="*/ 2147483646 h 116"/>
              <a:gd name="T26" fmla="*/ 2147483646 w 80"/>
              <a:gd name="T27" fmla="*/ 2147483646 h 116"/>
              <a:gd name="T28" fmla="*/ 2147483646 w 80"/>
              <a:gd name="T29" fmla="*/ 2147483646 h 116"/>
              <a:gd name="T30" fmla="*/ 2147483646 w 80"/>
              <a:gd name="T31" fmla="*/ 2147483646 h 116"/>
              <a:gd name="T32" fmla="*/ 2147483646 w 80"/>
              <a:gd name="T33" fmla="*/ 2147483646 h 116"/>
              <a:gd name="T34" fmla="*/ 0 w 80"/>
              <a:gd name="T35" fmla="*/ 2147483646 h 116"/>
              <a:gd name="T36" fmla="*/ 0 w 80"/>
              <a:gd name="T37" fmla="*/ 2147483646 h 116"/>
              <a:gd name="T38" fmla="*/ 0 w 80"/>
              <a:gd name="T39" fmla="*/ 2147483646 h 116"/>
              <a:gd name="T40" fmla="*/ 0 w 80"/>
              <a:gd name="T41" fmla="*/ 2147483646 h 116"/>
              <a:gd name="T42" fmla="*/ 2147483646 w 80"/>
              <a:gd name="T43" fmla="*/ 2147483646 h 116"/>
              <a:gd name="T44" fmla="*/ 2147483646 w 80"/>
              <a:gd name="T45" fmla="*/ 2147483646 h 116"/>
              <a:gd name="T46" fmla="*/ 2147483646 w 80"/>
              <a:gd name="T47" fmla="*/ 2147483646 h 116"/>
              <a:gd name="T48" fmla="*/ 2147483646 w 80"/>
              <a:gd name="T49" fmla="*/ 2147483646 h 116"/>
              <a:gd name="T50" fmla="*/ 2147483646 w 80"/>
              <a:gd name="T51" fmla="*/ 2147483646 h 116"/>
              <a:gd name="T52" fmla="*/ 2147483646 w 80"/>
              <a:gd name="T53" fmla="*/ 2147483646 h 116"/>
              <a:gd name="T54" fmla="*/ 2147483646 w 80"/>
              <a:gd name="T55" fmla="*/ 2147483646 h 116"/>
              <a:gd name="T56" fmla="*/ 2147483646 w 80"/>
              <a:gd name="T57" fmla="*/ 2147483646 h 116"/>
              <a:gd name="T58" fmla="*/ 2147483646 w 80"/>
              <a:gd name="T59" fmla="*/ 2147483646 h 116"/>
              <a:gd name="T60" fmla="*/ 2147483646 w 80"/>
              <a:gd name="T61" fmla="*/ 2147483646 h 116"/>
              <a:gd name="T62" fmla="*/ 2147483646 w 80"/>
              <a:gd name="T63" fmla="*/ 2147483646 h 116"/>
              <a:gd name="T64" fmla="*/ 2147483646 w 80"/>
              <a:gd name="T65" fmla="*/ 2147483646 h 116"/>
              <a:gd name="T66" fmla="*/ 2147483646 w 80"/>
              <a:gd name="T67" fmla="*/ 2147483646 h 116"/>
              <a:gd name="T68" fmla="*/ 2147483646 w 80"/>
              <a:gd name="T69" fmla="*/ 2147483646 h 116"/>
              <a:gd name="T70" fmla="*/ 2147483646 w 80"/>
              <a:gd name="T71" fmla="*/ 2147483646 h 116"/>
              <a:gd name="T72" fmla="*/ 2147483646 w 80"/>
              <a:gd name="T73" fmla="*/ 2147483646 h 116"/>
              <a:gd name="T74" fmla="*/ 2147483646 w 80"/>
              <a:gd name="T75" fmla="*/ 2147483646 h 116"/>
              <a:gd name="T76" fmla="*/ 2147483646 w 80"/>
              <a:gd name="T77" fmla="*/ 2147483646 h 116"/>
              <a:gd name="T78" fmla="*/ 2147483646 w 80"/>
              <a:gd name="T79" fmla="*/ 2147483646 h 116"/>
              <a:gd name="T80" fmla="*/ 2147483646 w 80"/>
              <a:gd name="T81" fmla="*/ 2147483646 h 116"/>
              <a:gd name="T82" fmla="*/ 2147483646 w 80"/>
              <a:gd name="T83" fmla="*/ 2147483646 h 116"/>
              <a:gd name="T84" fmla="*/ 2147483646 w 80"/>
              <a:gd name="T85" fmla="*/ 2147483646 h 116"/>
              <a:gd name="T86" fmla="*/ 2147483646 w 80"/>
              <a:gd name="T87" fmla="*/ 2147483646 h 116"/>
              <a:gd name="T88" fmla="*/ 2147483646 w 80"/>
              <a:gd name="T89" fmla="*/ 2147483646 h 116"/>
              <a:gd name="T90" fmla="*/ 2147483646 w 80"/>
              <a:gd name="T91" fmla="*/ 2147483646 h 116"/>
              <a:gd name="T92" fmla="*/ 2147483646 w 80"/>
              <a:gd name="T93" fmla="*/ 2147483646 h 116"/>
              <a:gd name="T94" fmla="*/ 2147483646 w 80"/>
              <a:gd name="T95" fmla="*/ 2147483646 h 11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0" h="116">
                <a:moveTo>
                  <a:pt x="46" y="2"/>
                </a:moveTo>
                <a:lnTo>
                  <a:pt x="44" y="0"/>
                </a:lnTo>
                <a:lnTo>
                  <a:pt x="40" y="2"/>
                </a:lnTo>
                <a:lnTo>
                  <a:pt x="38" y="4"/>
                </a:lnTo>
                <a:lnTo>
                  <a:pt x="32" y="14"/>
                </a:lnTo>
                <a:lnTo>
                  <a:pt x="28" y="12"/>
                </a:lnTo>
                <a:lnTo>
                  <a:pt x="28" y="14"/>
                </a:lnTo>
                <a:lnTo>
                  <a:pt x="22" y="20"/>
                </a:lnTo>
                <a:lnTo>
                  <a:pt x="18" y="22"/>
                </a:lnTo>
                <a:lnTo>
                  <a:pt x="10" y="26"/>
                </a:lnTo>
                <a:lnTo>
                  <a:pt x="8" y="32"/>
                </a:lnTo>
                <a:lnTo>
                  <a:pt x="8" y="44"/>
                </a:lnTo>
                <a:lnTo>
                  <a:pt x="6" y="48"/>
                </a:lnTo>
                <a:lnTo>
                  <a:pt x="4" y="50"/>
                </a:lnTo>
                <a:lnTo>
                  <a:pt x="0" y="60"/>
                </a:lnTo>
                <a:lnTo>
                  <a:pt x="0" y="66"/>
                </a:lnTo>
                <a:lnTo>
                  <a:pt x="0" y="78"/>
                </a:lnTo>
                <a:lnTo>
                  <a:pt x="4" y="102"/>
                </a:lnTo>
                <a:lnTo>
                  <a:pt x="8" y="106"/>
                </a:lnTo>
                <a:lnTo>
                  <a:pt x="18" y="112"/>
                </a:lnTo>
                <a:lnTo>
                  <a:pt x="36" y="116"/>
                </a:lnTo>
                <a:lnTo>
                  <a:pt x="44" y="114"/>
                </a:lnTo>
                <a:lnTo>
                  <a:pt x="54" y="110"/>
                </a:lnTo>
                <a:lnTo>
                  <a:pt x="50" y="100"/>
                </a:lnTo>
                <a:lnTo>
                  <a:pt x="50" y="98"/>
                </a:lnTo>
                <a:lnTo>
                  <a:pt x="52" y="90"/>
                </a:lnTo>
                <a:lnTo>
                  <a:pt x="60" y="74"/>
                </a:lnTo>
                <a:lnTo>
                  <a:pt x="76" y="74"/>
                </a:lnTo>
                <a:lnTo>
                  <a:pt x="80" y="74"/>
                </a:lnTo>
                <a:lnTo>
                  <a:pt x="74" y="64"/>
                </a:lnTo>
                <a:lnTo>
                  <a:pt x="64" y="48"/>
                </a:lnTo>
                <a:lnTo>
                  <a:pt x="58" y="40"/>
                </a:lnTo>
                <a:lnTo>
                  <a:pt x="54" y="30"/>
                </a:lnTo>
                <a:lnTo>
                  <a:pt x="52" y="18"/>
                </a:lnTo>
                <a:lnTo>
                  <a:pt x="48" y="8"/>
                </a:lnTo>
                <a:lnTo>
                  <a:pt x="4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北京"/>
          <p:cNvSpPr/>
          <p:nvPr/>
        </p:nvSpPr>
        <p:spPr bwMode="auto">
          <a:xfrm>
            <a:off x="6919925" y="3007175"/>
            <a:ext cx="147729" cy="158626"/>
          </a:xfrm>
          <a:custGeom>
            <a:avLst/>
            <a:gdLst>
              <a:gd name="T0" fmla="*/ 2147483646 w 106"/>
              <a:gd name="T1" fmla="*/ 2147483646 h 114"/>
              <a:gd name="T2" fmla="*/ 2147483646 w 106"/>
              <a:gd name="T3" fmla="*/ 2147483646 h 114"/>
              <a:gd name="T4" fmla="*/ 2147483646 w 106"/>
              <a:gd name="T5" fmla="*/ 2147483646 h 114"/>
              <a:gd name="T6" fmla="*/ 2147483646 w 106"/>
              <a:gd name="T7" fmla="*/ 2147483646 h 114"/>
              <a:gd name="T8" fmla="*/ 2147483646 w 106"/>
              <a:gd name="T9" fmla="*/ 2147483646 h 114"/>
              <a:gd name="T10" fmla="*/ 2147483646 w 106"/>
              <a:gd name="T11" fmla="*/ 2147483646 h 114"/>
              <a:gd name="T12" fmla="*/ 2147483646 w 106"/>
              <a:gd name="T13" fmla="*/ 2147483646 h 114"/>
              <a:gd name="T14" fmla="*/ 2147483646 w 106"/>
              <a:gd name="T15" fmla="*/ 2147483646 h 114"/>
              <a:gd name="T16" fmla="*/ 2147483646 w 106"/>
              <a:gd name="T17" fmla="*/ 2147483646 h 114"/>
              <a:gd name="T18" fmla="*/ 0 w 106"/>
              <a:gd name="T19" fmla="*/ 2147483646 h 114"/>
              <a:gd name="T20" fmla="*/ 2147483646 w 106"/>
              <a:gd name="T21" fmla="*/ 2147483646 h 114"/>
              <a:gd name="T22" fmla="*/ 2147483646 w 106"/>
              <a:gd name="T23" fmla="*/ 2147483646 h 114"/>
              <a:gd name="T24" fmla="*/ 2147483646 w 106"/>
              <a:gd name="T25" fmla="*/ 2147483646 h 114"/>
              <a:gd name="T26" fmla="*/ 2147483646 w 106"/>
              <a:gd name="T27" fmla="*/ 2147483646 h 114"/>
              <a:gd name="T28" fmla="*/ 2147483646 w 106"/>
              <a:gd name="T29" fmla="*/ 2147483646 h 114"/>
              <a:gd name="T30" fmla="*/ 2147483646 w 106"/>
              <a:gd name="T31" fmla="*/ 2147483646 h 114"/>
              <a:gd name="T32" fmla="*/ 2147483646 w 106"/>
              <a:gd name="T33" fmla="*/ 2147483646 h 114"/>
              <a:gd name="T34" fmla="*/ 2147483646 w 106"/>
              <a:gd name="T35" fmla="*/ 2147483646 h 114"/>
              <a:gd name="T36" fmla="*/ 2147483646 w 106"/>
              <a:gd name="T37" fmla="*/ 2147483646 h 114"/>
              <a:gd name="T38" fmla="*/ 2147483646 w 106"/>
              <a:gd name="T39" fmla="*/ 2147483646 h 114"/>
              <a:gd name="T40" fmla="*/ 2147483646 w 106"/>
              <a:gd name="T41" fmla="*/ 2147483646 h 114"/>
              <a:gd name="T42" fmla="*/ 2147483646 w 106"/>
              <a:gd name="T43" fmla="*/ 2147483646 h 114"/>
              <a:gd name="T44" fmla="*/ 2147483646 w 106"/>
              <a:gd name="T45" fmla="*/ 2147483646 h 114"/>
              <a:gd name="T46" fmla="*/ 2147483646 w 106"/>
              <a:gd name="T47" fmla="*/ 2147483646 h 114"/>
              <a:gd name="T48" fmla="*/ 2147483646 w 106"/>
              <a:gd name="T49" fmla="*/ 2147483646 h 114"/>
              <a:gd name="T50" fmla="*/ 2147483646 w 106"/>
              <a:gd name="T51" fmla="*/ 2147483646 h 114"/>
              <a:gd name="T52" fmla="*/ 2147483646 w 106"/>
              <a:gd name="T53" fmla="*/ 2147483646 h 114"/>
              <a:gd name="T54" fmla="*/ 2147483646 w 106"/>
              <a:gd name="T55" fmla="*/ 2147483646 h 114"/>
              <a:gd name="T56" fmla="*/ 2147483646 w 106"/>
              <a:gd name="T57" fmla="*/ 2147483646 h 114"/>
              <a:gd name="T58" fmla="*/ 2147483646 w 106"/>
              <a:gd name="T59" fmla="*/ 2147483646 h 114"/>
              <a:gd name="T60" fmla="*/ 2147483646 w 106"/>
              <a:gd name="T61" fmla="*/ 2147483646 h 114"/>
              <a:gd name="T62" fmla="*/ 2147483646 w 106"/>
              <a:gd name="T63" fmla="*/ 2147483646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辽宁"/>
          <p:cNvSpPr/>
          <p:nvPr/>
        </p:nvSpPr>
        <p:spPr bwMode="auto">
          <a:xfrm>
            <a:off x="7170580" y="2692343"/>
            <a:ext cx="524316" cy="498887"/>
          </a:xfrm>
          <a:custGeom>
            <a:avLst/>
            <a:gdLst>
              <a:gd name="T0" fmla="*/ 2147483646 w 376"/>
              <a:gd name="T1" fmla="*/ 2147483646 h 358"/>
              <a:gd name="T2" fmla="*/ 2147483646 w 376"/>
              <a:gd name="T3" fmla="*/ 2147483646 h 358"/>
              <a:gd name="T4" fmla="*/ 2147483646 w 376"/>
              <a:gd name="T5" fmla="*/ 2147483646 h 358"/>
              <a:gd name="T6" fmla="*/ 2147483646 w 376"/>
              <a:gd name="T7" fmla="*/ 2147483646 h 358"/>
              <a:gd name="T8" fmla="*/ 2147483646 w 376"/>
              <a:gd name="T9" fmla="*/ 2147483646 h 358"/>
              <a:gd name="T10" fmla="*/ 2147483646 w 376"/>
              <a:gd name="T11" fmla="*/ 2147483646 h 358"/>
              <a:gd name="T12" fmla="*/ 2147483646 w 376"/>
              <a:gd name="T13" fmla="*/ 2147483646 h 358"/>
              <a:gd name="T14" fmla="*/ 2147483646 w 376"/>
              <a:gd name="T15" fmla="*/ 2147483646 h 358"/>
              <a:gd name="T16" fmla="*/ 2147483646 w 376"/>
              <a:gd name="T17" fmla="*/ 2147483646 h 358"/>
              <a:gd name="T18" fmla="*/ 2147483646 w 376"/>
              <a:gd name="T19" fmla="*/ 2147483646 h 358"/>
              <a:gd name="T20" fmla="*/ 2147483646 w 376"/>
              <a:gd name="T21" fmla="*/ 2147483646 h 358"/>
              <a:gd name="T22" fmla="*/ 2147483646 w 376"/>
              <a:gd name="T23" fmla="*/ 2147483646 h 358"/>
              <a:gd name="T24" fmla="*/ 2147483646 w 376"/>
              <a:gd name="T25" fmla="*/ 2147483646 h 358"/>
              <a:gd name="T26" fmla="*/ 2147483646 w 376"/>
              <a:gd name="T27" fmla="*/ 2147483646 h 358"/>
              <a:gd name="T28" fmla="*/ 2147483646 w 376"/>
              <a:gd name="T29" fmla="*/ 2147483646 h 358"/>
              <a:gd name="T30" fmla="*/ 2147483646 w 376"/>
              <a:gd name="T31" fmla="*/ 2147483646 h 358"/>
              <a:gd name="T32" fmla="*/ 2147483646 w 376"/>
              <a:gd name="T33" fmla="*/ 2147483646 h 358"/>
              <a:gd name="T34" fmla="*/ 2147483646 w 376"/>
              <a:gd name="T35" fmla="*/ 2147483646 h 358"/>
              <a:gd name="T36" fmla="*/ 2147483646 w 376"/>
              <a:gd name="T37" fmla="*/ 2147483646 h 358"/>
              <a:gd name="T38" fmla="*/ 2147483646 w 376"/>
              <a:gd name="T39" fmla="*/ 2147483646 h 358"/>
              <a:gd name="T40" fmla="*/ 2147483646 w 376"/>
              <a:gd name="T41" fmla="*/ 2147483646 h 358"/>
              <a:gd name="T42" fmla="*/ 2147483646 w 376"/>
              <a:gd name="T43" fmla="*/ 2147483646 h 358"/>
              <a:gd name="T44" fmla="*/ 2147483646 w 376"/>
              <a:gd name="T45" fmla="*/ 2147483646 h 358"/>
              <a:gd name="T46" fmla="*/ 2147483646 w 376"/>
              <a:gd name="T47" fmla="*/ 2147483646 h 358"/>
              <a:gd name="T48" fmla="*/ 2147483646 w 376"/>
              <a:gd name="T49" fmla="*/ 2147483646 h 358"/>
              <a:gd name="T50" fmla="*/ 2147483646 w 376"/>
              <a:gd name="T51" fmla="*/ 2147483646 h 358"/>
              <a:gd name="T52" fmla="*/ 2147483646 w 376"/>
              <a:gd name="T53" fmla="*/ 2147483646 h 358"/>
              <a:gd name="T54" fmla="*/ 2147483646 w 376"/>
              <a:gd name="T55" fmla="*/ 2147483646 h 358"/>
              <a:gd name="T56" fmla="*/ 2147483646 w 376"/>
              <a:gd name="T57" fmla="*/ 2147483646 h 358"/>
              <a:gd name="T58" fmla="*/ 2147483646 w 376"/>
              <a:gd name="T59" fmla="*/ 2147483646 h 358"/>
              <a:gd name="T60" fmla="*/ 2147483646 w 376"/>
              <a:gd name="T61" fmla="*/ 2147483646 h 358"/>
              <a:gd name="T62" fmla="*/ 2147483646 w 376"/>
              <a:gd name="T63" fmla="*/ 2147483646 h 358"/>
              <a:gd name="T64" fmla="*/ 2147483646 w 376"/>
              <a:gd name="T65" fmla="*/ 2147483646 h 358"/>
              <a:gd name="T66" fmla="*/ 2147483646 w 376"/>
              <a:gd name="T67" fmla="*/ 2147483646 h 358"/>
              <a:gd name="T68" fmla="*/ 2147483646 w 376"/>
              <a:gd name="T69" fmla="*/ 2147483646 h 358"/>
              <a:gd name="T70" fmla="*/ 2147483646 w 376"/>
              <a:gd name="T71" fmla="*/ 2147483646 h 358"/>
              <a:gd name="T72" fmla="*/ 2147483646 w 376"/>
              <a:gd name="T73" fmla="*/ 2147483646 h 358"/>
              <a:gd name="T74" fmla="*/ 2147483646 w 376"/>
              <a:gd name="T75" fmla="*/ 2147483646 h 358"/>
              <a:gd name="T76" fmla="*/ 2147483646 w 376"/>
              <a:gd name="T77" fmla="*/ 2147483646 h 358"/>
              <a:gd name="T78" fmla="*/ 2147483646 w 376"/>
              <a:gd name="T79" fmla="*/ 2147483646 h 358"/>
              <a:gd name="T80" fmla="*/ 2147483646 w 376"/>
              <a:gd name="T81" fmla="*/ 2147483646 h 358"/>
              <a:gd name="T82" fmla="*/ 2147483646 w 376"/>
              <a:gd name="T83" fmla="*/ 2147483646 h 358"/>
              <a:gd name="T84" fmla="*/ 2147483646 w 376"/>
              <a:gd name="T85" fmla="*/ 2147483646 h 358"/>
              <a:gd name="T86" fmla="*/ 2147483646 w 376"/>
              <a:gd name="T87" fmla="*/ 2147483646 h 358"/>
              <a:gd name="T88" fmla="*/ 2147483646 w 376"/>
              <a:gd name="T89" fmla="*/ 2147483646 h 358"/>
              <a:gd name="T90" fmla="*/ 2147483646 w 376"/>
              <a:gd name="T91" fmla="*/ 2147483646 h 358"/>
              <a:gd name="T92" fmla="*/ 2147483646 w 376"/>
              <a:gd name="T93" fmla="*/ 2147483646 h 358"/>
              <a:gd name="T94" fmla="*/ 2147483646 w 376"/>
              <a:gd name="T95" fmla="*/ 2147483646 h 358"/>
              <a:gd name="T96" fmla="*/ 2147483646 w 376"/>
              <a:gd name="T97" fmla="*/ 2147483646 h 358"/>
              <a:gd name="T98" fmla="*/ 2147483646 w 376"/>
              <a:gd name="T99" fmla="*/ 2147483646 h 358"/>
              <a:gd name="T100" fmla="*/ 2147483646 w 376"/>
              <a:gd name="T101" fmla="*/ 2147483646 h 358"/>
              <a:gd name="T102" fmla="*/ 2147483646 w 376"/>
              <a:gd name="T103" fmla="*/ 2147483646 h 358"/>
              <a:gd name="T104" fmla="*/ 2147483646 w 376"/>
              <a:gd name="T105" fmla="*/ 0 h 358"/>
              <a:gd name="T106" fmla="*/ 2147483646 w 376"/>
              <a:gd name="T107" fmla="*/ 2147483646 h 358"/>
              <a:gd name="T108" fmla="*/ 2147483646 w 376"/>
              <a:gd name="T109" fmla="*/ 2147483646 h 358"/>
              <a:gd name="T110" fmla="*/ 2147483646 w 376"/>
              <a:gd name="T111" fmla="*/ 2147483646 h 358"/>
              <a:gd name="T112" fmla="*/ 2147483646 w 376"/>
              <a:gd name="T113" fmla="*/ 2147483646 h 3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吉林"/>
          <p:cNvSpPr/>
          <p:nvPr/>
        </p:nvSpPr>
        <p:spPr bwMode="auto">
          <a:xfrm>
            <a:off x="7288036" y="2390831"/>
            <a:ext cx="747120" cy="507364"/>
          </a:xfrm>
          <a:custGeom>
            <a:avLst/>
            <a:gdLst>
              <a:gd name="T0" fmla="*/ 2147483646 w 536"/>
              <a:gd name="T1" fmla="*/ 2147483646 h 364"/>
              <a:gd name="T2" fmla="*/ 2147483646 w 536"/>
              <a:gd name="T3" fmla="*/ 2147483646 h 364"/>
              <a:gd name="T4" fmla="*/ 2147483646 w 536"/>
              <a:gd name="T5" fmla="*/ 2147483646 h 364"/>
              <a:gd name="T6" fmla="*/ 2147483646 w 536"/>
              <a:gd name="T7" fmla="*/ 2147483646 h 364"/>
              <a:gd name="T8" fmla="*/ 2147483646 w 536"/>
              <a:gd name="T9" fmla="*/ 2147483646 h 364"/>
              <a:gd name="T10" fmla="*/ 2147483646 w 536"/>
              <a:gd name="T11" fmla="*/ 2147483646 h 364"/>
              <a:gd name="T12" fmla="*/ 2147483646 w 536"/>
              <a:gd name="T13" fmla="*/ 2147483646 h 364"/>
              <a:gd name="T14" fmla="*/ 2147483646 w 536"/>
              <a:gd name="T15" fmla="*/ 2147483646 h 364"/>
              <a:gd name="T16" fmla="*/ 2147483646 w 536"/>
              <a:gd name="T17" fmla="*/ 2147483646 h 364"/>
              <a:gd name="T18" fmla="*/ 2147483646 w 536"/>
              <a:gd name="T19" fmla="*/ 2147483646 h 364"/>
              <a:gd name="T20" fmla="*/ 2147483646 w 536"/>
              <a:gd name="T21" fmla="*/ 2147483646 h 364"/>
              <a:gd name="T22" fmla="*/ 2147483646 w 536"/>
              <a:gd name="T23" fmla="*/ 2147483646 h 364"/>
              <a:gd name="T24" fmla="*/ 2147483646 w 536"/>
              <a:gd name="T25" fmla="*/ 2147483646 h 364"/>
              <a:gd name="T26" fmla="*/ 2147483646 w 536"/>
              <a:gd name="T27" fmla="*/ 2147483646 h 364"/>
              <a:gd name="T28" fmla="*/ 2147483646 w 536"/>
              <a:gd name="T29" fmla="*/ 2147483646 h 364"/>
              <a:gd name="T30" fmla="*/ 2147483646 w 536"/>
              <a:gd name="T31" fmla="*/ 2147483646 h 364"/>
              <a:gd name="T32" fmla="*/ 2147483646 w 536"/>
              <a:gd name="T33" fmla="*/ 2147483646 h 364"/>
              <a:gd name="T34" fmla="*/ 2147483646 w 536"/>
              <a:gd name="T35" fmla="*/ 2147483646 h 364"/>
              <a:gd name="T36" fmla="*/ 2147483646 w 536"/>
              <a:gd name="T37" fmla="*/ 2147483646 h 364"/>
              <a:gd name="T38" fmla="*/ 2147483646 w 536"/>
              <a:gd name="T39" fmla="*/ 2147483646 h 364"/>
              <a:gd name="T40" fmla="*/ 2147483646 w 536"/>
              <a:gd name="T41" fmla="*/ 2147483646 h 364"/>
              <a:gd name="T42" fmla="*/ 2147483646 w 536"/>
              <a:gd name="T43" fmla="*/ 2147483646 h 364"/>
              <a:gd name="T44" fmla="*/ 2147483646 w 536"/>
              <a:gd name="T45" fmla="*/ 2147483646 h 364"/>
              <a:gd name="T46" fmla="*/ 2147483646 w 536"/>
              <a:gd name="T47" fmla="*/ 2147483646 h 364"/>
              <a:gd name="T48" fmla="*/ 2147483646 w 536"/>
              <a:gd name="T49" fmla="*/ 2147483646 h 364"/>
              <a:gd name="T50" fmla="*/ 2147483646 w 536"/>
              <a:gd name="T51" fmla="*/ 2147483646 h 364"/>
              <a:gd name="T52" fmla="*/ 2147483646 w 536"/>
              <a:gd name="T53" fmla="*/ 2147483646 h 364"/>
              <a:gd name="T54" fmla="*/ 2147483646 w 536"/>
              <a:gd name="T55" fmla="*/ 2147483646 h 364"/>
              <a:gd name="T56" fmla="*/ 2147483646 w 536"/>
              <a:gd name="T57" fmla="*/ 2147483646 h 364"/>
              <a:gd name="T58" fmla="*/ 2147483646 w 536"/>
              <a:gd name="T59" fmla="*/ 2147483646 h 364"/>
              <a:gd name="T60" fmla="*/ 2147483646 w 536"/>
              <a:gd name="T61" fmla="*/ 2147483646 h 364"/>
              <a:gd name="T62" fmla="*/ 2147483646 w 536"/>
              <a:gd name="T63" fmla="*/ 2147483646 h 364"/>
              <a:gd name="T64" fmla="*/ 2147483646 w 536"/>
              <a:gd name="T65" fmla="*/ 2147483646 h 364"/>
              <a:gd name="T66" fmla="*/ 2147483646 w 536"/>
              <a:gd name="T67" fmla="*/ 2147483646 h 364"/>
              <a:gd name="T68" fmla="*/ 2147483646 w 536"/>
              <a:gd name="T69" fmla="*/ 2147483646 h 364"/>
              <a:gd name="T70" fmla="*/ 2147483646 w 536"/>
              <a:gd name="T71" fmla="*/ 2147483646 h 364"/>
              <a:gd name="T72" fmla="*/ 2147483646 w 536"/>
              <a:gd name="T73" fmla="*/ 2147483646 h 364"/>
              <a:gd name="T74" fmla="*/ 2147483646 w 536"/>
              <a:gd name="T75" fmla="*/ 2147483646 h 364"/>
              <a:gd name="T76" fmla="*/ 2147483646 w 536"/>
              <a:gd name="T77" fmla="*/ 2147483646 h 364"/>
              <a:gd name="T78" fmla="*/ 2147483646 w 536"/>
              <a:gd name="T79" fmla="*/ 2147483646 h 364"/>
              <a:gd name="T80" fmla="*/ 2147483646 w 536"/>
              <a:gd name="T81" fmla="*/ 2147483646 h 364"/>
              <a:gd name="T82" fmla="*/ 2147483646 w 536"/>
              <a:gd name="T83" fmla="*/ 2147483646 h 364"/>
              <a:gd name="T84" fmla="*/ 2147483646 w 536"/>
              <a:gd name="T85" fmla="*/ 2147483646 h 364"/>
              <a:gd name="T86" fmla="*/ 2147483646 w 536"/>
              <a:gd name="T87" fmla="*/ 2147483646 h 364"/>
              <a:gd name="T88" fmla="*/ 2147483646 w 536"/>
              <a:gd name="T89" fmla="*/ 2147483646 h 364"/>
              <a:gd name="T90" fmla="*/ 2147483646 w 536"/>
              <a:gd name="T91" fmla="*/ 2147483646 h 364"/>
              <a:gd name="T92" fmla="*/ 2147483646 w 536"/>
              <a:gd name="T93" fmla="*/ 2147483646 h 364"/>
              <a:gd name="T94" fmla="*/ 2147483646 w 536"/>
              <a:gd name="T95" fmla="*/ 2147483646 h 364"/>
              <a:gd name="T96" fmla="*/ 2147483646 w 536"/>
              <a:gd name="T97" fmla="*/ 2147483646 h 364"/>
              <a:gd name="T98" fmla="*/ 2147483646 w 536"/>
              <a:gd name="T99" fmla="*/ 2147483646 h 364"/>
              <a:gd name="T100" fmla="*/ 2147483646 w 536"/>
              <a:gd name="T101" fmla="*/ 2147483646 h 364"/>
              <a:gd name="T102" fmla="*/ 2147483646 w 536"/>
              <a:gd name="T103" fmla="*/ 2147483646 h 36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36" h="364">
                <a:moveTo>
                  <a:pt x="104" y="18"/>
                </a:moveTo>
                <a:lnTo>
                  <a:pt x="102" y="0"/>
                </a:lnTo>
                <a:lnTo>
                  <a:pt x="94" y="6"/>
                </a:lnTo>
                <a:lnTo>
                  <a:pt x="92" y="6"/>
                </a:lnTo>
                <a:lnTo>
                  <a:pt x="74" y="12"/>
                </a:lnTo>
                <a:lnTo>
                  <a:pt x="72" y="12"/>
                </a:lnTo>
                <a:lnTo>
                  <a:pt x="70" y="10"/>
                </a:lnTo>
                <a:lnTo>
                  <a:pt x="70" y="20"/>
                </a:lnTo>
                <a:lnTo>
                  <a:pt x="68" y="20"/>
                </a:lnTo>
                <a:lnTo>
                  <a:pt x="60" y="34"/>
                </a:lnTo>
                <a:lnTo>
                  <a:pt x="58" y="34"/>
                </a:lnTo>
                <a:lnTo>
                  <a:pt x="58" y="36"/>
                </a:lnTo>
                <a:lnTo>
                  <a:pt x="44" y="48"/>
                </a:lnTo>
                <a:lnTo>
                  <a:pt x="42" y="48"/>
                </a:lnTo>
                <a:lnTo>
                  <a:pt x="40" y="48"/>
                </a:lnTo>
                <a:lnTo>
                  <a:pt x="28" y="40"/>
                </a:lnTo>
                <a:lnTo>
                  <a:pt x="22" y="34"/>
                </a:lnTo>
                <a:lnTo>
                  <a:pt x="18" y="32"/>
                </a:lnTo>
                <a:lnTo>
                  <a:pt x="8" y="34"/>
                </a:lnTo>
                <a:lnTo>
                  <a:pt x="0" y="40"/>
                </a:lnTo>
                <a:lnTo>
                  <a:pt x="18" y="54"/>
                </a:lnTo>
                <a:lnTo>
                  <a:pt x="32" y="60"/>
                </a:lnTo>
                <a:lnTo>
                  <a:pt x="34" y="62"/>
                </a:lnTo>
                <a:lnTo>
                  <a:pt x="34" y="64"/>
                </a:lnTo>
                <a:lnTo>
                  <a:pt x="36" y="80"/>
                </a:lnTo>
                <a:lnTo>
                  <a:pt x="36" y="104"/>
                </a:lnTo>
                <a:lnTo>
                  <a:pt x="40" y="118"/>
                </a:lnTo>
                <a:lnTo>
                  <a:pt x="50" y="140"/>
                </a:lnTo>
                <a:lnTo>
                  <a:pt x="60" y="152"/>
                </a:lnTo>
                <a:lnTo>
                  <a:pt x="70" y="144"/>
                </a:lnTo>
                <a:lnTo>
                  <a:pt x="76" y="136"/>
                </a:lnTo>
                <a:lnTo>
                  <a:pt x="88" y="122"/>
                </a:lnTo>
                <a:lnTo>
                  <a:pt x="98" y="132"/>
                </a:lnTo>
                <a:lnTo>
                  <a:pt x="108" y="152"/>
                </a:lnTo>
                <a:lnTo>
                  <a:pt x="120" y="156"/>
                </a:lnTo>
                <a:lnTo>
                  <a:pt x="126" y="176"/>
                </a:lnTo>
                <a:lnTo>
                  <a:pt x="124" y="194"/>
                </a:lnTo>
                <a:lnTo>
                  <a:pt x="124" y="196"/>
                </a:lnTo>
                <a:lnTo>
                  <a:pt x="120" y="212"/>
                </a:lnTo>
                <a:lnTo>
                  <a:pt x="128" y="220"/>
                </a:lnTo>
                <a:lnTo>
                  <a:pt x="138" y="214"/>
                </a:lnTo>
                <a:lnTo>
                  <a:pt x="148" y="204"/>
                </a:lnTo>
                <a:lnTo>
                  <a:pt x="150" y="206"/>
                </a:lnTo>
                <a:lnTo>
                  <a:pt x="158" y="208"/>
                </a:lnTo>
                <a:lnTo>
                  <a:pt x="168" y="218"/>
                </a:lnTo>
                <a:lnTo>
                  <a:pt x="178" y="216"/>
                </a:lnTo>
                <a:lnTo>
                  <a:pt x="184" y="214"/>
                </a:lnTo>
                <a:lnTo>
                  <a:pt x="188" y="216"/>
                </a:lnTo>
                <a:lnTo>
                  <a:pt x="190" y="218"/>
                </a:lnTo>
                <a:lnTo>
                  <a:pt x="192" y="220"/>
                </a:lnTo>
                <a:lnTo>
                  <a:pt x="192" y="228"/>
                </a:lnTo>
                <a:lnTo>
                  <a:pt x="194" y="228"/>
                </a:lnTo>
                <a:lnTo>
                  <a:pt x="204" y="232"/>
                </a:lnTo>
                <a:lnTo>
                  <a:pt x="210" y="222"/>
                </a:lnTo>
                <a:lnTo>
                  <a:pt x="210" y="218"/>
                </a:lnTo>
                <a:lnTo>
                  <a:pt x="210" y="214"/>
                </a:lnTo>
                <a:lnTo>
                  <a:pt x="212" y="210"/>
                </a:lnTo>
                <a:lnTo>
                  <a:pt x="220" y="212"/>
                </a:lnTo>
                <a:lnTo>
                  <a:pt x="226" y="214"/>
                </a:lnTo>
                <a:lnTo>
                  <a:pt x="230" y="218"/>
                </a:lnTo>
                <a:lnTo>
                  <a:pt x="232" y="222"/>
                </a:lnTo>
                <a:lnTo>
                  <a:pt x="232" y="228"/>
                </a:lnTo>
                <a:lnTo>
                  <a:pt x="232" y="232"/>
                </a:lnTo>
                <a:lnTo>
                  <a:pt x="232" y="242"/>
                </a:lnTo>
                <a:lnTo>
                  <a:pt x="240" y="256"/>
                </a:lnTo>
                <a:lnTo>
                  <a:pt x="250" y="266"/>
                </a:lnTo>
                <a:lnTo>
                  <a:pt x="256" y="272"/>
                </a:lnTo>
                <a:lnTo>
                  <a:pt x="262" y="274"/>
                </a:lnTo>
                <a:lnTo>
                  <a:pt x="264" y="274"/>
                </a:lnTo>
                <a:lnTo>
                  <a:pt x="266" y="278"/>
                </a:lnTo>
                <a:lnTo>
                  <a:pt x="268" y="288"/>
                </a:lnTo>
                <a:lnTo>
                  <a:pt x="268" y="324"/>
                </a:lnTo>
                <a:lnTo>
                  <a:pt x="270" y="328"/>
                </a:lnTo>
                <a:lnTo>
                  <a:pt x="274" y="330"/>
                </a:lnTo>
                <a:lnTo>
                  <a:pt x="276" y="330"/>
                </a:lnTo>
                <a:lnTo>
                  <a:pt x="282" y="330"/>
                </a:lnTo>
                <a:lnTo>
                  <a:pt x="288" y="332"/>
                </a:lnTo>
                <a:lnTo>
                  <a:pt x="290" y="334"/>
                </a:lnTo>
                <a:lnTo>
                  <a:pt x="294" y="338"/>
                </a:lnTo>
                <a:lnTo>
                  <a:pt x="298" y="344"/>
                </a:lnTo>
                <a:lnTo>
                  <a:pt x="300" y="364"/>
                </a:lnTo>
                <a:lnTo>
                  <a:pt x="318" y="328"/>
                </a:lnTo>
                <a:lnTo>
                  <a:pt x="322" y="314"/>
                </a:lnTo>
                <a:lnTo>
                  <a:pt x="326" y="304"/>
                </a:lnTo>
                <a:lnTo>
                  <a:pt x="332" y="296"/>
                </a:lnTo>
                <a:lnTo>
                  <a:pt x="338" y="294"/>
                </a:lnTo>
                <a:lnTo>
                  <a:pt x="344" y="294"/>
                </a:lnTo>
                <a:lnTo>
                  <a:pt x="352" y="294"/>
                </a:lnTo>
                <a:lnTo>
                  <a:pt x="372" y="304"/>
                </a:lnTo>
                <a:lnTo>
                  <a:pt x="424" y="308"/>
                </a:lnTo>
                <a:lnTo>
                  <a:pt x="424" y="296"/>
                </a:lnTo>
                <a:lnTo>
                  <a:pt x="400" y="272"/>
                </a:lnTo>
                <a:lnTo>
                  <a:pt x="388" y="264"/>
                </a:lnTo>
                <a:lnTo>
                  <a:pt x="386" y="262"/>
                </a:lnTo>
                <a:lnTo>
                  <a:pt x="386" y="258"/>
                </a:lnTo>
                <a:lnTo>
                  <a:pt x="404" y="260"/>
                </a:lnTo>
                <a:lnTo>
                  <a:pt x="412" y="260"/>
                </a:lnTo>
                <a:lnTo>
                  <a:pt x="418" y="260"/>
                </a:lnTo>
                <a:lnTo>
                  <a:pt x="424" y="260"/>
                </a:lnTo>
                <a:lnTo>
                  <a:pt x="430" y="256"/>
                </a:lnTo>
                <a:lnTo>
                  <a:pt x="436" y="252"/>
                </a:lnTo>
                <a:lnTo>
                  <a:pt x="442" y="246"/>
                </a:lnTo>
                <a:lnTo>
                  <a:pt x="452" y="228"/>
                </a:lnTo>
                <a:lnTo>
                  <a:pt x="454" y="228"/>
                </a:lnTo>
                <a:lnTo>
                  <a:pt x="472" y="212"/>
                </a:lnTo>
                <a:lnTo>
                  <a:pt x="474" y="174"/>
                </a:lnTo>
                <a:lnTo>
                  <a:pt x="474" y="170"/>
                </a:lnTo>
                <a:lnTo>
                  <a:pt x="476" y="170"/>
                </a:lnTo>
                <a:lnTo>
                  <a:pt x="478" y="170"/>
                </a:lnTo>
                <a:lnTo>
                  <a:pt x="492" y="168"/>
                </a:lnTo>
                <a:lnTo>
                  <a:pt x="494" y="168"/>
                </a:lnTo>
                <a:lnTo>
                  <a:pt x="496" y="168"/>
                </a:lnTo>
                <a:lnTo>
                  <a:pt x="524" y="198"/>
                </a:lnTo>
                <a:lnTo>
                  <a:pt x="532" y="196"/>
                </a:lnTo>
                <a:lnTo>
                  <a:pt x="532" y="190"/>
                </a:lnTo>
                <a:lnTo>
                  <a:pt x="518" y="176"/>
                </a:lnTo>
                <a:lnTo>
                  <a:pt x="516" y="174"/>
                </a:lnTo>
                <a:lnTo>
                  <a:pt x="514" y="172"/>
                </a:lnTo>
                <a:lnTo>
                  <a:pt x="536" y="158"/>
                </a:lnTo>
                <a:lnTo>
                  <a:pt x="536" y="124"/>
                </a:lnTo>
                <a:lnTo>
                  <a:pt x="526" y="126"/>
                </a:lnTo>
                <a:lnTo>
                  <a:pt x="524" y="126"/>
                </a:lnTo>
                <a:lnTo>
                  <a:pt x="512" y="120"/>
                </a:lnTo>
                <a:lnTo>
                  <a:pt x="504" y="118"/>
                </a:lnTo>
                <a:lnTo>
                  <a:pt x="492" y="110"/>
                </a:lnTo>
                <a:lnTo>
                  <a:pt x="486" y="106"/>
                </a:lnTo>
                <a:lnTo>
                  <a:pt x="484" y="102"/>
                </a:lnTo>
                <a:lnTo>
                  <a:pt x="484" y="104"/>
                </a:lnTo>
                <a:lnTo>
                  <a:pt x="482" y="108"/>
                </a:lnTo>
                <a:lnTo>
                  <a:pt x="480" y="108"/>
                </a:lnTo>
                <a:lnTo>
                  <a:pt x="476" y="110"/>
                </a:lnTo>
                <a:lnTo>
                  <a:pt x="470" y="112"/>
                </a:lnTo>
                <a:lnTo>
                  <a:pt x="468" y="112"/>
                </a:lnTo>
                <a:lnTo>
                  <a:pt x="468" y="110"/>
                </a:lnTo>
                <a:lnTo>
                  <a:pt x="456" y="102"/>
                </a:lnTo>
                <a:lnTo>
                  <a:pt x="446" y="110"/>
                </a:lnTo>
                <a:lnTo>
                  <a:pt x="440" y="116"/>
                </a:lnTo>
                <a:lnTo>
                  <a:pt x="438" y="120"/>
                </a:lnTo>
                <a:lnTo>
                  <a:pt x="444" y="132"/>
                </a:lnTo>
                <a:lnTo>
                  <a:pt x="446" y="136"/>
                </a:lnTo>
                <a:lnTo>
                  <a:pt x="444" y="138"/>
                </a:lnTo>
                <a:lnTo>
                  <a:pt x="440" y="142"/>
                </a:lnTo>
                <a:lnTo>
                  <a:pt x="434" y="144"/>
                </a:lnTo>
                <a:lnTo>
                  <a:pt x="428" y="146"/>
                </a:lnTo>
                <a:lnTo>
                  <a:pt x="422" y="148"/>
                </a:lnTo>
                <a:lnTo>
                  <a:pt x="418" y="146"/>
                </a:lnTo>
                <a:lnTo>
                  <a:pt x="416" y="144"/>
                </a:lnTo>
                <a:lnTo>
                  <a:pt x="414" y="140"/>
                </a:lnTo>
                <a:lnTo>
                  <a:pt x="392" y="120"/>
                </a:lnTo>
                <a:lnTo>
                  <a:pt x="382" y="114"/>
                </a:lnTo>
                <a:lnTo>
                  <a:pt x="376" y="108"/>
                </a:lnTo>
                <a:lnTo>
                  <a:pt x="374" y="104"/>
                </a:lnTo>
                <a:lnTo>
                  <a:pt x="374" y="100"/>
                </a:lnTo>
                <a:lnTo>
                  <a:pt x="372" y="92"/>
                </a:lnTo>
                <a:lnTo>
                  <a:pt x="370" y="86"/>
                </a:lnTo>
                <a:lnTo>
                  <a:pt x="366" y="88"/>
                </a:lnTo>
                <a:lnTo>
                  <a:pt x="364" y="90"/>
                </a:lnTo>
                <a:lnTo>
                  <a:pt x="366" y="94"/>
                </a:lnTo>
                <a:lnTo>
                  <a:pt x="368" y="98"/>
                </a:lnTo>
                <a:lnTo>
                  <a:pt x="368" y="100"/>
                </a:lnTo>
                <a:lnTo>
                  <a:pt x="370" y="100"/>
                </a:lnTo>
                <a:lnTo>
                  <a:pt x="368" y="102"/>
                </a:lnTo>
                <a:lnTo>
                  <a:pt x="358" y="120"/>
                </a:lnTo>
                <a:lnTo>
                  <a:pt x="340" y="116"/>
                </a:lnTo>
                <a:lnTo>
                  <a:pt x="336" y="114"/>
                </a:lnTo>
                <a:lnTo>
                  <a:pt x="336" y="112"/>
                </a:lnTo>
                <a:lnTo>
                  <a:pt x="336" y="106"/>
                </a:lnTo>
                <a:lnTo>
                  <a:pt x="336" y="100"/>
                </a:lnTo>
                <a:lnTo>
                  <a:pt x="332" y="94"/>
                </a:lnTo>
                <a:lnTo>
                  <a:pt x="318" y="84"/>
                </a:lnTo>
                <a:lnTo>
                  <a:pt x="316" y="82"/>
                </a:lnTo>
                <a:lnTo>
                  <a:pt x="314" y="84"/>
                </a:lnTo>
                <a:lnTo>
                  <a:pt x="312" y="86"/>
                </a:lnTo>
                <a:lnTo>
                  <a:pt x="298" y="84"/>
                </a:lnTo>
                <a:lnTo>
                  <a:pt x="292" y="82"/>
                </a:lnTo>
                <a:lnTo>
                  <a:pt x="288" y="80"/>
                </a:lnTo>
                <a:lnTo>
                  <a:pt x="288" y="76"/>
                </a:lnTo>
                <a:lnTo>
                  <a:pt x="288" y="70"/>
                </a:lnTo>
                <a:lnTo>
                  <a:pt x="290" y="68"/>
                </a:lnTo>
                <a:lnTo>
                  <a:pt x="284" y="56"/>
                </a:lnTo>
                <a:lnTo>
                  <a:pt x="256" y="58"/>
                </a:lnTo>
                <a:lnTo>
                  <a:pt x="256" y="64"/>
                </a:lnTo>
                <a:lnTo>
                  <a:pt x="254" y="68"/>
                </a:lnTo>
                <a:lnTo>
                  <a:pt x="252" y="70"/>
                </a:lnTo>
                <a:lnTo>
                  <a:pt x="248" y="72"/>
                </a:lnTo>
                <a:lnTo>
                  <a:pt x="240" y="72"/>
                </a:lnTo>
                <a:lnTo>
                  <a:pt x="234" y="68"/>
                </a:lnTo>
                <a:lnTo>
                  <a:pt x="234" y="66"/>
                </a:lnTo>
                <a:lnTo>
                  <a:pt x="226" y="56"/>
                </a:lnTo>
                <a:lnTo>
                  <a:pt x="224" y="48"/>
                </a:lnTo>
                <a:lnTo>
                  <a:pt x="220" y="40"/>
                </a:lnTo>
                <a:lnTo>
                  <a:pt x="212" y="46"/>
                </a:lnTo>
                <a:lnTo>
                  <a:pt x="202" y="50"/>
                </a:lnTo>
                <a:lnTo>
                  <a:pt x="200" y="50"/>
                </a:lnTo>
                <a:lnTo>
                  <a:pt x="196" y="48"/>
                </a:lnTo>
                <a:lnTo>
                  <a:pt x="194" y="46"/>
                </a:lnTo>
                <a:lnTo>
                  <a:pt x="186" y="48"/>
                </a:lnTo>
                <a:lnTo>
                  <a:pt x="164" y="54"/>
                </a:lnTo>
                <a:lnTo>
                  <a:pt x="158" y="58"/>
                </a:lnTo>
                <a:lnTo>
                  <a:pt x="152" y="58"/>
                </a:lnTo>
                <a:lnTo>
                  <a:pt x="150" y="58"/>
                </a:lnTo>
                <a:lnTo>
                  <a:pt x="140" y="56"/>
                </a:lnTo>
                <a:lnTo>
                  <a:pt x="134" y="52"/>
                </a:lnTo>
                <a:lnTo>
                  <a:pt x="120" y="42"/>
                </a:lnTo>
                <a:lnTo>
                  <a:pt x="104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黑龙江"/>
          <p:cNvSpPr/>
          <p:nvPr/>
        </p:nvSpPr>
        <p:spPr bwMode="auto">
          <a:xfrm>
            <a:off x="7129410" y="1673983"/>
            <a:ext cx="1000196" cy="909380"/>
          </a:xfrm>
          <a:custGeom>
            <a:avLst/>
            <a:gdLst>
              <a:gd name="T0" fmla="*/ 2147483646 w 718"/>
              <a:gd name="T1" fmla="*/ 2147483646 h 652"/>
              <a:gd name="T2" fmla="*/ 2147483646 w 718"/>
              <a:gd name="T3" fmla="*/ 2147483646 h 652"/>
              <a:gd name="T4" fmla="*/ 2147483646 w 718"/>
              <a:gd name="T5" fmla="*/ 2147483646 h 652"/>
              <a:gd name="T6" fmla="*/ 2147483646 w 718"/>
              <a:gd name="T7" fmla="*/ 2147483646 h 652"/>
              <a:gd name="T8" fmla="*/ 2147483646 w 718"/>
              <a:gd name="T9" fmla="*/ 2147483646 h 652"/>
              <a:gd name="T10" fmla="*/ 2147483646 w 718"/>
              <a:gd name="T11" fmla="*/ 2147483646 h 652"/>
              <a:gd name="T12" fmla="*/ 2147483646 w 718"/>
              <a:gd name="T13" fmla="*/ 2147483646 h 652"/>
              <a:gd name="T14" fmla="*/ 2147483646 w 718"/>
              <a:gd name="T15" fmla="*/ 2147483646 h 652"/>
              <a:gd name="T16" fmla="*/ 2147483646 w 718"/>
              <a:gd name="T17" fmla="*/ 2147483646 h 652"/>
              <a:gd name="T18" fmla="*/ 2147483646 w 718"/>
              <a:gd name="T19" fmla="*/ 2147483646 h 652"/>
              <a:gd name="T20" fmla="*/ 2147483646 w 718"/>
              <a:gd name="T21" fmla="*/ 2147483646 h 652"/>
              <a:gd name="T22" fmla="*/ 2147483646 w 718"/>
              <a:gd name="T23" fmla="*/ 2147483646 h 652"/>
              <a:gd name="T24" fmla="*/ 2147483646 w 718"/>
              <a:gd name="T25" fmla="*/ 2147483646 h 652"/>
              <a:gd name="T26" fmla="*/ 2147483646 w 718"/>
              <a:gd name="T27" fmla="*/ 0 h 652"/>
              <a:gd name="T28" fmla="*/ 2147483646 w 718"/>
              <a:gd name="T29" fmla="*/ 2147483646 h 652"/>
              <a:gd name="T30" fmla="*/ 2147483646 w 718"/>
              <a:gd name="T31" fmla="*/ 2147483646 h 652"/>
              <a:gd name="T32" fmla="*/ 0 w 718"/>
              <a:gd name="T33" fmla="*/ 2147483646 h 652"/>
              <a:gd name="T34" fmla="*/ 2147483646 w 718"/>
              <a:gd name="T35" fmla="*/ 2147483646 h 652"/>
              <a:gd name="T36" fmla="*/ 2147483646 w 718"/>
              <a:gd name="T37" fmla="*/ 2147483646 h 652"/>
              <a:gd name="T38" fmla="*/ 2147483646 w 718"/>
              <a:gd name="T39" fmla="*/ 2147483646 h 652"/>
              <a:gd name="T40" fmla="*/ 2147483646 w 718"/>
              <a:gd name="T41" fmla="*/ 2147483646 h 652"/>
              <a:gd name="T42" fmla="*/ 2147483646 w 718"/>
              <a:gd name="T43" fmla="*/ 2147483646 h 652"/>
              <a:gd name="T44" fmla="*/ 2147483646 w 718"/>
              <a:gd name="T45" fmla="*/ 2147483646 h 652"/>
              <a:gd name="T46" fmla="*/ 2147483646 w 718"/>
              <a:gd name="T47" fmla="*/ 2147483646 h 652"/>
              <a:gd name="T48" fmla="*/ 2147483646 w 718"/>
              <a:gd name="T49" fmla="*/ 2147483646 h 652"/>
              <a:gd name="T50" fmla="*/ 2147483646 w 718"/>
              <a:gd name="T51" fmla="*/ 2147483646 h 652"/>
              <a:gd name="T52" fmla="*/ 2147483646 w 718"/>
              <a:gd name="T53" fmla="*/ 2147483646 h 652"/>
              <a:gd name="T54" fmla="*/ 2147483646 w 718"/>
              <a:gd name="T55" fmla="*/ 2147483646 h 652"/>
              <a:gd name="T56" fmla="*/ 2147483646 w 718"/>
              <a:gd name="T57" fmla="*/ 2147483646 h 652"/>
              <a:gd name="T58" fmla="*/ 2147483646 w 718"/>
              <a:gd name="T59" fmla="*/ 2147483646 h 652"/>
              <a:gd name="T60" fmla="*/ 2147483646 w 718"/>
              <a:gd name="T61" fmla="*/ 2147483646 h 652"/>
              <a:gd name="T62" fmla="*/ 2147483646 w 718"/>
              <a:gd name="T63" fmla="*/ 2147483646 h 652"/>
              <a:gd name="T64" fmla="*/ 2147483646 w 718"/>
              <a:gd name="T65" fmla="*/ 2147483646 h 652"/>
              <a:gd name="T66" fmla="*/ 2147483646 w 718"/>
              <a:gd name="T67" fmla="*/ 2147483646 h 652"/>
              <a:gd name="T68" fmla="*/ 2147483646 w 718"/>
              <a:gd name="T69" fmla="*/ 2147483646 h 652"/>
              <a:gd name="T70" fmla="*/ 2147483646 w 718"/>
              <a:gd name="T71" fmla="*/ 2147483646 h 652"/>
              <a:gd name="T72" fmla="*/ 2147483646 w 718"/>
              <a:gd name="T73" fmla="*/ 2147483646 h 652"/>
              <a:gd name="T74" fmla="*/ 2147483646 w 718"/>
              <a:gd name="T75" fmla="*/ 2147483646 h 652"/>
              <a:gd name="T76" fmla="*/ 2147483646 w 718"/>
              <a:gd name="T77" fmla="*/ 2147483646 h 652"/>
              <a:gd name="T78" fmla="*/ 2147483646 w 718"/>
              <a:gd name="T79" fmla="*/ 2147483646 h 652"/>
              <a:gd name="T80" fmla="*/ 2147483646 w 718"/>
              <a:gd name="T81" fmla="*/ 2147483646 h 652"/>
              <a:gd name="T82" fmla="*/ 2147483646 w 718"/>
              <a:gd name="T83" fmla="*/ 2147483646 h 652"/>
              <a:gd name="T84" fmla="*/ 2147483646 w 718"/>
              <a:gd name="T85" fmla="*/ 2147483646 h 652"/>
              <a:gd name="T86" fmla="*/ 2147483646 w 718"/>
              <a:gd name="T87" fmla="*/ 2147483646 h 652"/>
              <a:gd name="T88" fmla="*/ 2147483646 w 718"/>
              <a:gd name="T89" fmla="*/ 2147483646 h 652"/>
              <a:gd name="T90" fmla="*/ 2147483646 w 718"/>
              <a:gd name="T91" fmla="*/ 2147483646 h 652"/>
              <a:gd name="T92" fmla="*/ 2147483646 w 718"/>
              <a:gd name="T93" fmla="*/ 2147483646 h 652"/>
              <a:gd name="T94" fmla="*/ 2147483646 w 718"/>
              <a:gd name="T95" fmla="*/ 2147483646 h 652"/>
              <a:gd name="T96" fmla="*/ 2147483646 w 718"/>
              <a:gd name="T97" fmla="*/ 2147483646 h 652"/>
              <a:gd name="T98" fmla="*/ 2147483646 w 718"/>
              <a:gd name="T99" fmla="*/ 2147483646 h 652"/>
              <a:gd name="T100" fmla="*/ 2147483646 w 718"/>
              <a:gd name="T101" fmla="*/ 2147483646 h 652"/>
              <a:gd name="T102" fmla="*/ 2147483646 w 718"/>
              <a:gd name="T103" fmla="*/ 2147483646 h 652"/>
              <a:gd name="T104" fmla="*/ 2147483646 w 718"/>
              <a:gd name="T105" fmla="*/ 2147483646 h 652"/>
              <a:gd name="T106" fmla="*/ 2147483646 w 718"/>
              <a:gd name="T107" fmla="*/ 2147483646 h 652"/>
              <a:gd name="T108" fmla="*/ 2147483646 w 718"/>
              <a:gd name="T109" fmla="*/ 2147483646 h 652"/>
              <a:gd name="T110" fmla="*/ 2147483646 w 718"/>
              <a:gd name="T111" fmla="*/ 2147483646 h 652"/>
              <a:gd name="T112" fmla="*/ 2147483646 w 718"/>
              <a:gd name="T113" fmla="*/ 2147483646 h 652"/>
              <a:gd name="T114" fmla="*/ 2147483646 w 718"/>
              <a:gd name="T115" fmla="*/ 2147483646 h 652"/>
              <a:gd name="T116" fmla="*/ 2147483646 w 718"/>
              <a:gd name="T117" fmla="*/ 2147483646 h 652"/>
              <a:gd name="T118" fmla="*/ 2147483646 w 718"/>
              <a:gd name="T119" fmla="*/ 2147483646 h 652"/>
              <a:gd name="T120" fmla="*/ 2147483646 w 718"/>
              <a:gd name="T121" fmla="*/ 2147483646 h 652"/>
              <a:gd name="T122" fmla="*/ 2147483646 w 718"/>
              <a:gd name="T123" fmla="*/ 2147483646 h 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18" h="652">
                <a:moveTo>
                  <a:pt x="716" y="382"/>
                </a:moveTo>
                <a:lnTo>
                  <a:pt x="704" y="302"/>
                </a:lnTo>
                <a:lnTo>
                  <a:pt x="706" y="302"/>
                </a:lnTo>
                <a:lnTo>
                  <a:pt x="712" y="290"/>
                </a:lnTo>
                <a:lnTo>
                  <a:pt x="714" y="284"/>
                </a:lnTo>
                <a:lnTo>
                  <a:pt x="714" y="280"/>
                </a:lnTo>
                <a:lnTo>
                  <a:pt x="710" y="274"/>
                </a:lnTo>
                <a:lnTo>
                  <a:pt x="704" y="270"/>
                </a:lnTo>
                <a:lnTo>
                  <a:pt x="700" y="260"/>
                </a:lnTo>
                <a:lnTo>
                  <a:pt x="700" y="250"/>
                </a:lnTo>
                <a:lnTo>
                  <a:pt x="700" y="234"/>
                </a:lnTo>
                <a:lnTo>
                  <a:pt x="692" y="234"/>
                </a:lnTo>
                <a:lnTo>
                  <a:pt x="684" y="236"/>
                </a:lnTo>
                <a:lnTo>
                  <a:pt x="674" y="240"/>
                </a:lnTo>
                <a:lnTo>
                  <a:pt x="666" y="248"/>
                </a:lnTo>
                <a:lnTo>
                  <a:pt x="662" y="254"/>
                </a:lnTo>
                <a:lnTo>
                  <a:pt x="660" y="262"/>
                </a:lnTo>
                <a:lnTo>
                  <a:pt x="652" y="268"/>
                </a:lnTo>
                <a:lnTo>
                  <a:pt x="644" y="272"/>
                </a:lnTo>
                <a:lnTo>
                  <a:pt x="632" y="276"/>
                </a:lnTo>
                <a:lnTo>
                  <a:pt x="628" y="302"/>
                </a:lnTo>
                <a:lnTo>
                  <a:pt x="626" y="302"/>
                </a:lnTo>
                <a:lnTo>
                  <a:pt x="618" y="318"/>
                </a:lnTo>
                <a:lnTo>
                  <a:pt x="618" y="320"/>
                </a:lnTo>
                <a:lnTo>
                  <a:pt x="616" y="320"/>
                </a:lnTo>
                <a:lnTo>
                  <a:pt x="536" y="334"/>
                </a:lnTo>
                <a:lnTo>
                  <a:pt x="534" y="334"/>
                </a:lnTo>
                <a:lnTo>
                  <a:pt x="510" y="308"/>
                </a:lnTo>
                <a:lnTo>
                  <a:pt x="518" y="302"/>
                </a:lnTo>
                <a:lnTo>
                  <a:pt x="508" y="290"/>
                </a:lnTo>
                <a:lnTo>
                  <a:pt x="498" y="282"/>
                </a:lnTo>
                <a:lnTo>
                  <a:pt x="496" y="280"/>
                </a:lnTo>
                <a:lnTo>
                  <a:pt x="496" y="278"/>
                </a:lnTo>
                <a:lnTo>
                  <a:pt x="492" y="258"/>
                </a:lnTo>
                <a:lnTo>
                  <a:pt x="470" y="258"/>
                </a:lnTo>
                <a:lnTo>
                  <a:pt x="452" y="246"/>
                </a:lnTo>
                <a:lnTo>
                  <a:pt x="388" y="236"/>
                </a:lnTo>
                <a:lnTo>
                  <a:pt x="336" y="234"/>
                </a:lnTo>
                <a:lnTo>
                  <a:pt x="334" y="234"/>
                </a:lnTo>
                <a:lnTo>
                  <a:pt x="332" y="234"/>
                </a:lnTo>
                <a:lnTo>
                  <a:pt x="330" y="232"/>
                </a:lnTo>
                <a:lnTo>
                  <a:pt x="298" y="164"/>
                </a:lnTo>
                <a:lnTo>
                  <a:pt x="286" y="146"/>
                </a:lnTo>
                <a:lnTo>
                  <a:pt x="258" y="110"/>
                </a:lnTo>
                <a:lnTo>
                  <a:pt x="230" y="76"/>
                </a:lnTo>
                <a:lnTo>
                  <a:pt x="216" y="62"/>
                </a:lnTo>
                <a:lnTo>
                  <a:pt x="170" y="18"/>
                </a:lnTo>
                <a:lnTo>
                  <a:pt x="164" y="14"/>
                </a:lnTo>
                <a:lnTo>
                  <a:pt x="108" y="12"/>
                </a:lnTo>
                <a:lnTo>
                  <a:pt x="106" y="12"/>
                </a:lnTo>
                <a:lnTo>
                  <a:pt x="106" y="10"/>
                </a:lnTo>
                <a:lnTo>
                  <a:pt x="94" y="6"/>
                </a:lnTo>
                <a:lnTo>
                  <a:pt x="80" y="0"/>
                </a:lnTo>
                <a:lnTo>
                  <a:pt x="76" y="0"/>
                </a:lnTo>
                <a:lnTo>
                  <a:pt x="70" y="0"/>
                </a:lnTo>
                <a:lnTo>
                  <a:pt x="54" y="4"/>
                </a:lnTo>
                <a:lnTo>
                  <a:pt x="34" y="12"/>
                </a:lnTo>
                <a:lnTo>
                  <a:pt x="8" y="24"/>
                </a:lnTo>
                <a:lnTo>
                  <a:pt x="6" y="26"/>
                </a:lnTo>
                <a:lnTo>
                  <a:pt x="8" y="36"/>
                </a:lnTo>
                <a:lnTo>
                  <a:pt x="8" y="38"/>
                </a:lnTo>
                <a:lnTo>
                  <a:pt x="2" y="52"/>
                </a:lnTo>
                <a:lnTo>
                  <a:pt x="0" y="52"/>
                </a:lnTo>
                <a:lnTo>
                  <a:pt x="0" y="62"/>
                </a:lnTo>
                <a:lnTo>
                  <a:pt x="0" y="72"/>
                </a:lnTo>
                <a:lnTo>
                  <a:pt x="4" y="82"/>
                </a:lnTo>
                <a:lnTo>
                  <a:pt x="10" y="86"/>
                </a:lnTo>
                <a:lnTo>
                  <a:pt x="22" y="86"/>
                </a:lnTo>
                <a:lnTo>
                  <a:pt x="32" y="88"/>
                </a:lnTo>
                <a:lnTo>
                  <a:pt x="36" y="86"/>
                </a:lnTo>
                <a:lnTo>
                  <a:pt x="38" y="76"/>
                </a:lnTo>
                <a:lnTo>
                  <a:pt x="42" y="70"/>
                </a:lnTo>
                <a:lnTo>
                  <a:pt x="50" y="70"/>
                </a:lnTo>
                <a:lnTo>
                  <a:pt x="78" y="78"/>
                </a:lnTo>
                <a:lnTo>
                  <a:pt x="84" y="80"/>
                </a:lnTo>
                <a:lnTo>
                  <a:pt x="74" y="94"/>
                </a:lnTo>
                <a:lnTo>
                  <a:pt x="74" y="114"/>
                </a:lnTo>
                <a:lnTo>
                  <a:pt x="76" y="118"/>
                </a:lnTo>
                <a:lnTo>
                  <a:pt x="80" y="124"/>
                </a:lnTo>
                <a:lnTo>
                  <a:pt x="96" y="140"/>
                </a:lnTo>
                <a:lnTo>
                  <a:pt x="108" y="148"/>
                </a:lnTo>
                <a:lnTo>
                  <a:pt x="116" y="150"/>
                </a:lnTo>
                <a:lnTo>
                  <a:pt x="120" y="150"/>
                </a:lnTo>
                <a:lnTo>
                  <a:pt x="124" y="148"/>
                </a:lnTo>
                <a:lnTo>
                  <a:pt x="138" y="134"/>
                </a:lnTo>
                <a:lnTo>
                  <a:pt x="148" y="128"/>
                </a:lnTo>
                <a:lnTo>
                  <a:pt x="170" y="124"/>
                </a:lnTo>
                <a:lnTo>
                  <a:pt x="176" y="110"/>
                </a:lnTo>
                <a:lnTo>
                  <a:pt x="194" y="100"/>
                </a:lnTo>
                <a:lnTo>
                  <a:pt x="212" y="110"/>
                </a:lnTo>
                <a:lnTo>
                  <a:pt x="214" y="110"/>
                </a:lnTo>
                <a:lnTo>
                  <a:pt x="230" y="138"/>
                </a:lnTo>
                <a:lnTo>
                  <a:pt x="236" y="156"/>
                </a:lnTo>
                <a:lnTo>
                  <a:pt x="236" y="158"/>
                </a:lnTo>
                <a:lnTo>
                  <a:pt x="232" y="182"/>
                </a:lnTo>
                <a:lnTo>
                  <a:pt x="238" y="196"/>
                </a:lnTo>
                <a:lnTo>
                  <a:pt x="238" y="198"/>
                </a:lnTo>
                <a:lnTo>
                  <a:pt x="234" y="216"/>
                </a:lnTo>
                <a:lnTo>
                  <a:pt x="234" y="232"/>
                </a:lnTo>
                <a:lnTo>
                  <a:pt x="240" y="250"/>
                </a:lnTo>
                <a:lnTo>
                  <a:pt x="242" y="258"/>
                </a:lnTo>
                <a:lnTo>
                  <a:pt x="240" y="272"/>
                </a:lnTo>
                <a:lnTo>
                  <a:pt x="240" y="274"/>
                </a:lnTo>
                <a:lnTo>
                  <a:pt x="232" y="284"/>
                </a:lnTo>
                <a:lnTo>
                  <a:pt x="232" y="286"/>
                </a:lnTo>
                <a:lnTo>
                  <a:pt x="224" y="294"/>
                </a:lnTo>
                <a:lnTo>
                  <a:pt x="222" y="312"/>
                </a:lnTo>
                <a:lnTo>
                  <a:pt x="228" y="330"/>
                </a:lnTo>
                <a:lnTo>
                  <a:pt x="228" y="332"/>
                </a:lnTo>
                <a:lnTo>
                  <a:pt x="222" y="360"/>
                </a:lnTo>
                <a:lnTo>
                  <a:pt x="218" y="364"/>
                </a:lnTo>
                <a:lnTo>
                  <a:pt x="214" y="366"/>
                </a:lnTo>
                <a:lnTo>
                  <a:pt x="206" y="364"/>
                </a:lnTo>
                <a:lnTo>
                  <a:pt x="198" y="356"/>
                </a:lnTo>
                <a:lnTo>
                  <a:pt x="190" y="358"/>
                </a:lnTo>
                <a:lnTo>
                  <a:pt x="180" y="370"/>
                </a:lnTo>
                <a:lnTo>
                  <a:pt x="168" y="402"/>
                </a:lnTo>
                <a:lnTo>
                  <a:pt x="168" y="404"/>
                </a:lnTo>
                <a:lnTo>
                  <a:pt x="156" y="414"/>
                </a:lnTo>
                <a:lnTo>
                  <a:pt x="154" y="414"/>
                </a:lnTo>
                <a:lnTo>
                  <a:pt x="148" y="414"/>
                </a:lnTo>
                <a:lnTo>
                  <a:pt x="136" y="434"/>
                </a:lnTo>
                <a:lnTo>
                  <a:pt x="142" y="446"/>
                </a:lnTo>
                <a:lnTo>
                  <a:pt x="144" y="446"/>
                </a:lnTo>
                <a:lnTo>
                  <a:pt x="160" y="466"/>
                </a:lnTo>
                <a:lnTo>
                  <a:pt x="160" y="468"/>
                </a:lnTo>
                <a:lnTo>
                  <a:pt x="160" y="474"/>
                </a:lnTo>
                <a:lnTo>
                  <a:pt x="178" y="476"/>
                </a:lnTo>
                <a:lnTo>
                  <a:pt x="180" y="492"/>
                </a:lnTo>
                <a:lnTo>
                  <a:pt x="180" y="494"/>
                </a:lnTo>
                <a:lnTo>
                  <a:pt x="182" y="512"/>
                </a:lnTo>
                <a:lnTo>
                  <a:pt x="188" y="516"/>
                </a:lnTo>
                <a:lnTo>
                  <a:pt x="204" y="512"/>
                </a:lnTo>
                <a:lnTo>
                  <a:pt x="218" y="502"/>
                </a:lnTo>
                <a:lnTo>
                  <a:pt x="222" y="502"/>
                </a:lnTo>
                <a:lnTo>
                  <a:pt x="226" y="528"/>
                </a:lnTo>
                <a:lnTo>
                  <a:pt x="234" y="538"/>
                </a:lnTo>
                <a:lnTo>
                  <a:pt x="236" y="540"/>
                </a:lnTo>
                <a:lnTo>
                  <a:pt x="242" y="550"/>
                </a:lnTo>
                <a:lnTo>
                  <a:pt x="254" y="560"/>
                </a:lnTo>
                <a:lnTo>
                  <a:pt x="258" y="562"/>
                </a:lnTo>
                <a:lnTo>
                  <a:pt x="262" y="562"/>
                </a:lnTo>
                <a:lnTo>
                  <a:pt x="266" y="564"/>
                </a:lnTo>
                <a:lnTo>
                  <a:pt x="274" y="560"/>
                </a:lnTo>
                <a:lnTo>
                  <a:pt x="282" y="558"/>
                </a:lnTo>
                <a:lnTo>
                  <a:pt x="292" y="554"/>
                </a:lnTo>
                <a:lnTo>
                  <a:pt x="296" y="552"/>
                </a:lnTo>
                <a:lnTo>
                  <a:pt x="308" y="552"/>
                </a:lnTo>
                <a:lnTo>
                  <a:pt x="312" y="552"/>
                </a:lnTo>
                <a:lnTo>
                  <a:pt x="316" y="554"/>
                </a:lnTo>
                <a:lnTo>
                  <a:pt x="332" y="544"/>
                </a:lnTo>
                <a:lnTo>
                  <a:pt x="334" y="544"/>
                </a:lnTo>
                <a:lnTo>
                  <a:pt x="334" y="546"/>
                </a:lnTo>
                <a:lnTo>
                  <a:pt x="336" y="544"/>
                </a:lnTo>
                <a:lnTo>
                  <a:pt x="338" y="546"/>
                </a:lnTo>
                <a:lnTo>
                  <a:pt x="344" y="556"/>
                </a:lnTo>
                <a:lnTo>
                  <a:pt x="346" y="562"/>
                </a:lnTo>
                <a:lnTo>
                  <a:pt x="354" y="574"/>
                </a:lnTo>
                <a:lnTo>
                  <a:pt x="360" y="576"/>
                </a:lnTo>
                <a:lnTo>
                  <a:pt x="362" y="576"/>
                </a:lnTo>
                <a:lnTo>
                  <a:pt x="360" y="574"/>
                </a:lnTo>
                <a:lnTo>
                  <a:pt x="360" y="570"/>
                </a:lnTo>
                <a:lnTo>
                  <a:pt x="360" y="566"/>
                </a:lnTo>
                <a:lnTo>
                  <a:pt x="364" y="564"/>
                </a:lnTo>
                <a:lnTo>
                  <a:pt x="370" y="562"/>
                </a:lnTo>
                <a:lnTo>
                  <a:pt x="398" y="562"/>
                </a:lnTo>
                <a:lnTo>
                  <a:pt x="400" y="562"/>
                </a:lnTo>
                <a:lnTo>
                  <a:pt x="402" y="562"/>
                </a:lnTo>
                <a:lnTo>
                  <a:pt x="412" y="580"/>
                </a:lnTo>
                <a:lnTo>
                  <a:pt x="410" y="588"/>
                </a:lnTo>
                <a:lnTo>
                  <a:pt x="422" y="590"/>
                </a:lnTo>
                <a:lnTo>
                  <a:pt x="422" y="588"/>
                </a:lnTo>
                <a:lnTo>
                  <a:pt x="422" y="586"/>
                </a:lnTo>
                <a:lnTo>
                  <a:pt x="426" y="584"/>
                </a:lnTo>
                <a:lnTo>
                  <a:pt x="454" y="602"/>
                </a:lnTo>
                <a:lnTo>
                  <a:pt x="456" y="608"/>
                </a:lnTo>
                <a:lnTo>
                  <a:pt x="458" y="612"/>
                </a:lnTo>
                <a:lnTo>
                  <a:pt x="458" y="624"/>
                </a:lnTo>
                <a:lnTo>
                  <a:pt x="468" y="626"/>
                </a:lnTo>
                <a:lnTo>
                  <a:pt x="474" y="616"/>
                </a:lnTo>
                <a:lnTo>
                  <a:pt x="470" y="608"/>
                </a:lnTo>
                <a:lnTo>
                  <a:pt x="470" y="602"/>
                </a:lnTo>
                <a:lnTo>
                  <a:pt x="472" y="598"/>
                </a:lnTo>
                <a:lnTo>
                  <a:pt x="474" y="596"/>
                </a:lnTo>
                <a:lnTo>
                  <a:pt x="478" y="594"/>
                </a:lnTo>
                <a:lnTo>
                  <a:pt x="478" y="592"/>
                </a:lnTo>
                <a:lnTo>
                  <a:pt x="480" y="590"/>
                </a:lnTo>
                <a:lnTo>
                  <a:pt x="486" y="590"/>
                </a:lnTo>
                <a:lnTo>
                  <a:pt x="490" y="594"/>
                </a:lnTo>
                <a:lnTo>
                  <a:pt x="492" y="598"/>
                </a:lnTo>
                <a:lnTo>
                  <a:pt x="496" y="614"/>
                </a:lnTo>
                <a:lnTo>
                  <a:pt x="496" y="616"/>
                </a:lnTo>
                <a:lnTo>
                  <a:pt x="498" y="618"/>
                </a:lnTo>
                <a:lnTo>
                  <a:pt x="502" y="622"/>
                </a:lnTo>
                <a:lnTo>
                  <a:pt x="510" y="626"/>
                </a:lnTo>
                <a:lnTo>
                  <a:pt x="512" y="626"/>
                </a:lnTo>
                <a:lnTo>
                  <a:pt x="538" y="652"/>
                </a:lnTo>
                <a:lnTo>
                  <a:pt x="550" y="648"/>
                </a:lnTo>
                <a:lnTo>
                  <a:pt x="548" y="644"/>
                </a:lnTo>
                <a:lnTo>
                  <a:pt x="544" y="638"/>
                </a:lnTo>
                <a:lnTo>
                  <a:pt x="544" y="634"/>
                </a:lnTo>
                <a:lnTo>
                  <a:pt x="544" y="630"/>
                </a:lnTo>
                <a:lnTo>
                  <a:pt x="546" y="626"/>
                </a:lnTo>
                <a:lnTo>
                  <a:pt x="556" y="618"/>
                </a:lnTo>
                <a:lnTo>
                  <a:pt x="570" y="606"/>
                </a:lnTo>
                <a:lnTo>
                  <a:pt x="586" y="616"/>
                </a:lnTo>
                <a:lnTo>
                  <a:pt x="588" y="616"/>
                </a:lnTo>
                <a:lnTo>
                  <a:pt x="592" y="598"/>
                </a:lnTo>
                <a:lnTo>
                  <a:pt x="592" y="596"/>
                </a:lnTo>
                <a:lnTo>
                  <a:pt x="594" y="594"/>
                </a:lnTo>
                <a:lnTo>
                  <a:pt x="608" y="596"/>
                </a:lnTo>
                <a:lnTo>
                  <a:pt x="610" y="600"/>
                </a:lnTo>
                <a:lnTo>
                  <a:pt x="612" y="606"/>
                </a:lnTo>
                <a:lnTo>
                  <a:pt x="610" y="610"/>
                </a:lnTo>
                <a:lnTo>
                  <a:pt x="606" y="616"/>
                </a:lnTo>
                <a:lnTo>
                  <a:pt x="610" y="618"/>
                </a:lnTo>
                <a:lnTo>
                  <a:pt x="620" y="622"/>
                </a:lnTo>
                <a:lnTo>
                  <a:pt x="628" y="626"/>
                </a:lnTo>
                <a:lnTo>
                  <a:pt x="630" y="626"/>
                </a:lnTo>
                <a:lnTo>
                  <a:pt x="640" y="630"/>
                </a:lnTo>
                <a:lnTo>
                  <a:pt x="648" y="630"/>
                </a:lnTo>
                <a:lnTo>
                  <a:pt x="636" y="572"/>
                </a:lnTo>
                <a:lnTo>
                  <a:pt x="630" y="568"/>
                </a:lnTo>
                <a:lnTo>
                  <a:pt x="624" y="562"/>
                </a:lnTo>
                <a:lnTo>
                  <a:pt x="614" y="546"/>
                </a:lnTo>
                <a:lnTo>
                  <a:pt x="610" y="538"/>
                </a:lnTo>
                <a:lnTo>
                  <a:pt x="612" y="528"/>
                </a:lnTo>
                <a:lnTo>
                  <a:pt x="616" y="518"/>
                </a:lnTo>
                <a:lnTo>
                  <a:pt x="624" y="506"/>
                </a:lnTo>
                <a:lnTo>
                  <a:pt x="636" y="494"/>
                </a:lnTo>
                <a:lnTo>
                  <a:pt x="650" y="482"/>
                </a:lnTo>
                <a:lnTo>
                  <a:pt x="662" y="482"/>
                </a:lnTo>
                <a:lnTo>
                  <a:pt x="672" y="486"/>
                </a:lnTo>
                <a:lnTo>
                  <a:pt x="692" y="486"/>
                </a:lnTo>
                <a:lnTo>
                  <a:pt x="698" y="482"/>
                </a:lnTo>
                <a:lnTo>
                  <a:pt x="704" y="476"/>
                </a:lnTo>
                <a:lnTo>
                  <a:pt x="714" y="452"/>
                </a:lnTo>
                <a:lnTo>
                  <a:pt x="718" y="442"/>
                </a:lnTo>
                <a:lnTo>
                  <a:pt x="718" y="426"/>
                </a:lnTo>
                <a:lnTo>
                  <a:pt x="716" y="382"/>
                </a:lnTo>
                <a:close/>
              </a:path>
            </a:pathLst>
          </a:custGeom>
          <a:pattFill prst="wdUpDiag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山东"/>
          <p:cNvSpPr/>
          <p:nvPr/>
        </p:nvSpPr>
        <p:spPr bwMode="auto">
          <a:xfrm>
            <a:off x="6930824" y="3305054"/>
            <a:ext cx="605446" cy="380220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上海"/>
          <p:cNvSpPr/>
          <p:nvPr/>
        </p:nvSpPr>
        <p:spPr bwMode="auto">
          <a:xfrm>
            <a:off x="7496310" y="3935928"/>
            <a:ext cx="95661" cy="83552"/>
          </a:xfrm>
          <a:custGeom>
            <a:avLst/>
            <a:gdLst>
              <a:gd name="T0" fmla="*/ 2147483646 w 68"/>
              <a:gd name="T1" fmla="*/ 2147483646 h 60"/>
              <a:gd name="T2" fmla="*/ 2147483646 w 68"/>
              <a:gd name="T3" fmla="*/ 2147483646 h 60"/>
              <a:gd name="T4" fmla="*/ 2147483646 w 68"/>
              <a:gd name="T5" fmla="*/ 2147483646 h 60"/>
              <a:gd name="T6" fmla="*/ 2147483646 w 68"/>
              <a:gd name="T7" fmla="*/ 2147483646 h 60"/>
              <a:gd name="T8" fmla="*/ 2147483646 w 68"/>
              <a:gd name="T9" fmla="*/ 2147483646 h 60"/>
              <a:gd name="T10" fmla="*/ 2147483646 w 68"/>
              <a:gd name="T11" fmla="*/ 2147483646 h 60"/>
              <a:gd name="T12" fmla="*/ 2147483646 w 68"/>
              <a:gd name="T13" fmla="*/ 2147483646 h 60"/>
              <a:gd name="T14" fmla="*/ 2147483646 w 68"/>
              <a:gd name="T15" fmla="*/ 2147483646 h 60"/>
              <a:gd name="T16" fmla="*/ 2147483646 w 68"/>
              <a:gd name="T17" fmla="*/ 0 h 60"/>
              <a:gd name="T18" fmla="*/ 2147483646 w 68"/>
              <a:gd name="T19" fmla="*/ 0 h 60"/>
              <a:gd name="T20" fmla="*/ 2147483646 w 68"/>
              <a:gd name="T21" fmla="*/ 0 h 60"/>
              <a:gd name="T22" fmla="*/ 2147483646 w 68"/>
              <a:gd name="T23" fmla="*/ 2147483646 h 60"/>
              <a:gd name="T24" fmla="*/ 2147483646 w 68"/>
              <a:gd name="T25" fmla="*/ 2147483646 h 60"/>
              <a:gd name="T26" fmla="*/ 2147483646 w 68"/>
              <a:gd name="T27" fmla="*/ 2147483646 h 60"/>
              <a:gd name="T28" fmla="*/ 2147483646 w 68"/>
              <a:gd name="T29" fmla="*/ 2147483646 h 60"/>
              <a:gd name="T30" fmla="*/ 2147483646 w 68"/>
              <a:gd name="T31" fmla="*/ 2147483646 h 60"/>
              <a:gd name="T32" fmla="*/ 0 w 68"/>
              <a:gd name="T33" fmla="*/ 2147483646 h 60"/>
              <a:gd name="T34" fmla="*/ 2147483646 w 68"/>
              <a:gd name="T35" fmla="*/ 2147483646 h 60"/>
              <a:gd name="T36" fmla="*/ 2147483646 w 68"/>
              <a:gd name="T37" fmla="*/ 2147483646 h 60"/>
              <a:gd name="T38" fmla="*/ 2147483646 w 68"/>
              <a:gd name="T39" fmla="*/ 2147483646 h 60"/>
              <a:gd name="T40" fmla="*/ 2147483646 w 68"/>
              <a:gd name="T41" fmla="*/ 2147483646 h 60"/>
              <a:gd name="T42" fmla="*/ 2147483646 w 68"/>
              <a:gd name="T43" fmla="*/ 2147483646 h 60"/>
              <a:gd name="T44" fmla="*/ 2147483646 w 68"/>
              <a:gd name="T45" fmla="*/ 2147483646 h 60"/>
              <a:gd name="T46" fmla="*/ 2147483646 w 68"/>
              <a:gd name="T47" fmla="*/ 2147483646 h 60"/>
              <a:gd name="T48" fmla="*/ 2147483646 w 68"/>
              <a:gd name="T49" fmla="*/ 2147483646 h 60"/>
              <a:gd name="T50" fmla="*/ 2147483646 w 68"/>
              <a:gd name="T51" fmla="*/ 2147483646 h 60"/>
              <a:gd name="T52" fmla="*/ 2147483646 w 68"/>
              <a:gd name="T53" fmla="*/ 2147483646 h 60"/>
              <a:gd name="T54" fmla="*/ 2147483646 w 68"/>
              <a:gd name="T55" fmla="*/ 2147483646 h 60"/>
              <a:gd name="T56" fmla="*/ 2147483646 w 68"/>
              <a:gd name="T57" fmla="*/ 2147483646 h 60"/>
              <a:gd name="T58" fmla="*/ 2147483646 w 68"/>
              <a:gd name="T59" fmla="*/ 2147483646 h 60"/>
              <a:gd name="T60" fmla="*/ 2147483646 w 68"/>
              <a:gd name="T61" fmla="*/ 2147483646 h 60"/>
              <a:gd name="T62" fmla="*/ 2147483646 w 68"/>
              <a:gd name="T63" fmla="*/ 2147483646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8" h="60">
                <a:moveTo>
                  <a:pt x="62" y="32"/>
                </a:moveTo>
                <a:lnTo>
                  <a:pt x="68" y="24"/>
                </a:lnTo>
                <a:lnTo>
                  <a:pt x="48" y="8"/>
                </a:lnTo>
                <a:lnTo>
                  <a:pt x="40" y="4"/>
                </a:lnTo>
                <a:lnTo>
                  <a:pt x="34" y="0"/>
                </a:lnTo>
                <a:lnTo>
                  <a:pt x="28" y="0"/>
                </a:lnTo>
                <a:lnTo>
                  <a:pt x="22" y="0"/>
                </a:lnTo>
                <a:lnTo>
                  <a:pt x="14" y="2"/>
                </a:lnTo>
                <a:lnTo>
                  <a:pt x="14" y="20"/>
                </a:lnTo>
                <a:lnTo>
                  <a:pt x="10" y="28"/>
                </a:lnTo>
                <a:lnTo>
                  <a:pt x="4" y="36"/>
                </a:lnTo>
                <a:lnTo>
                  <a:pt x="0" y="40"/>
                </a:lnTo>
                <a:lnTo>
                  <a:pt x="8" y="48"/>
                </a:lnTo>
                <a:lnTo>
                  <a:pt x="10" y="48"/>
                </a:lnTo>
                <a:lnTo>
                  <a:pt x="12" y="56"/>
                </a:lnTo>
                <a:lnTo>
                  <a:pt x="22" y="60"/>
                </a:lnTo>
                <a:lnTo>
                  <a:pt x="28" y="56"/>
                </a:lnTo>
                <a:lnTo>
                  <a:pt x="34" y="54"/>
                </a:lnTo>
                <a:lnTo>
                  <a:pt x="52" y="58"/>
                </a:lnTo>
                <a:lnTo>
                  <a:pt x="52" y="52"/>
                </a:lnTo>
                <a:lnTo>
                  <a:pt x="54" y="44"/>
                </a:lnTo>
                <a:lnTo>
                  <a:pt x="56" y="38"/>
                </a:lnTo>
                <a:lnTo>
                  <a:pt x="58" y="34"/>
                </a:lnTo>
                <a:lnTo>
                  <a:pt x="62" y="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江苏"/>
          <p:cNvSpPr/>
          <p:nvPr/>
        </p:nvSpPr>
        <p:spPr bwMode="auto">
          <a:xfrm>
            <a:off x="7053123" y="3615042"/>
            <a:ext cx="527949" cy="406859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河北"/>
          <p:cNvSpPr/>
          <p:nvPr/>
        </p:nvSpPr>
        <p:spPr bwMode="auto">
          <a:xfrm>
            <a:off x="6778251" y="2836439"/>
            <a:ext cx="490411" cy="699895"/>
          </a:xfrm>
          <a:custGeom>
            <a:avLst/>
            <a:gdLst>
              <a:gd name="T0" fmla="*/ 2147483646 w 352"/>
              <a:gd name="T1" fmla="*/ 2147483646 h 502"/>
              <a:gd name="T2" fmla="*/ 2147483646 w 352"/>
              <a:gd name="T3" fmla="*/ 2147483646 h 502"/>
              <a:gd name="T4" fmla="*/ 2147483646 w 352"/>
              <a:gd name="T5" fmla="*/ 2147483646 h 502"/>
              <a:gd name="T6" fmla="*/ 2147483646 w 352"/>
              <a:gd name="T7" fmla="*/ 2147483646 h 502"/>
              <a:gd name="T8" fmla="*/ 2147483646 w 352"/>
              <a:gd name="T9" fmla="*/ 2147483646 h 502"/>
              <a:gd name="T10" fmla="*/ 2147483646 w 352"/>
              <a:gd name="T11" fmla="*/ 2147483646 h 502"/>
              <a:gd name="T12" fmla="*/ 2147483646 w 352"/>
              <a:gd name="T13" fmla="*/ 2147483646 h 502"/>
              <a:gd name="T14" fmla="*/ 2147483646 w 352"/>
              <a:gd name="T15" fmla="*/ 2147483646 h 502"/>
              <a:gd name="T16" fmla="*/ 2147483646 w 352"/>
              <a:gd name="T17" fmla="*/ 2147483646 h 502"/>
              <a:gd name="T18" fmla="*/ 2147483646 w 352"/>
              <a:gd name="T19" fmla="*/ 2147483646 h 502"/>
              <a:gd name="T20" fmla="*/ 2147483646 w 352"/>
              <a:gd name="T21" fmla="*/ 2147483646 h 502"/>
              <a:gd name="T22" fmla="*/ 2147483646 w 352"/>
              <a:gd name="T23" fmla="*/ 2147483646 h 502"/>
              <a:gd name="T24" fmla="*/ 2147483646 w 352"/>
              <a:gd name="T25" fmla="*/ 2147483646 h 502"/>
              <a:gd name="T26" fmla="*/ 2147483646 w 352"/>
              <a:gd name="T27" fmla="*/ 2147483646 h 502"/>
              <a:gd name="T28" fmla="*/ 2147483646 w 352"/>
              <a:gd name="T29" fmla="*/ 2147483646 h 502"/>
              <a:gd name="T30" fmla="*/ 2147483646 w 352"/>
              <a:gd name="T31" fmla="*/ 2147483646 h 502"/>
              <a:gd name="T32" fmla="*/ 2147483646 w 352"/>
              <a:gd name="T33" fmla="*/ 2147483646 h 502"/>
              <a:gd name="T34" fmla="*/ 2147483646 w 352"/>
              <a:gd name="T35" fmla="*/ 2147483646 h 502"/>
              <a:gd name="T36" fmla="*/ 2147483646 w 352"/>
              <a:gd name="T37" fmla="*/ 2147483646 h 502"/>
              <a:gd name="T38" fmla="*/ 2147483646 w 352"/>
              <a:gd name="T39" fmla="*/ 2147483646 h 502"/>
              <a:gd name="T40" fmla="*/ 2147483646 w 352"/>
              <a:gd name="T41" fmla="*/ 2147483646 h 502"/>
              <a:gd name="T42" fmla="*/ 2147483646 w 352"/>
              <a:gd name="T43" fmla="*/ 2147483646 h 502"/>
              <a:gd name="T44" fmla="*/ 2147483646 w 352"/>
              <a:gd name="T45" fmla="*/ 2147483646 h 502"/>
              <a:gd name="T46" fmla="*/ 2147483646 w 352"/>
              <a:gd name="T47" fmla="*/ 2147483646 h 502"/>
              <a:gd name="T48" fmla="*/ 2147483646 w 352"/>
              <a:gd name="T49" fmla="*/ 2147483646 h 502"/>
              <a:gd name="T50" fmla="*/ 2147483646 w 352"/>
              <a:gd name="T51" fmla="*/ 2147483646 h 502"/>
              <a:gd name="T52" fmla="*/ 2147483646 w 352"/>
              <a:gd name="T53" fmla="*/ 2147483646 h 502"/>
              <a:gd name="T54" fmla="*/ 2147483646 w 352"/>
              <a:gd name="T55" fmla="*/ 2147483646 h 502"/>
              <a:gd name="T56" fmla="*/ 2147483646 w 352"/>
              <a:gd name="T57" fmla="*/ 2147483646 h 502"/>
              <a:gd name="T58" fmla="*/ 2147483646 w 352"/>
              <a:gd name="T59" fmla="*/ 2147483646 h 502"/>
              <a:gd name="T60" fmla="*/ 2147483646 w 352"/>
              <a:gd name="T61" fmla="*/ 2147483646 h 502"/>
              <a:gd name="T62" fmla="*/ 2147483646 w 352"/>
              <a:gd name="T63" fmla="*/ 2147483646 h 502"/>
              <a:gd name="T64" fmla="*/ 2147483646 w 352"/>
              <a:gd name="T65" fmla="*/ 2147483646 h 502"/>
              <a:gd name="T66" fmla="*/ 2147483646 w 352"/>
              <a:gd name="T67" fmla="*/ 2147483646 h 502"/>
              <a:gd name="T68" fmla="*/ 2147483646 w 352"/>
              <a:gd name="T69" fmla="*/ 2147483646 h 502"/>
              <a:gd name="T70" fmla="*/ 2147483646 w 352"/>
              <a:gd name="T71" fmla="*/ 2147483646 h 502"/>
              <a:gd name="T72" fmla="*/ 2147483646 w 352"/>
              <a:gd name="T73" fmla="*/ 2147483646 h 502"/>
              <a:gd name="T74" fmla="*/ 2147483646 w 352"/>
              <a:gd name="T75" fmla="*/ 2147483646 h 502"/>
              <a:gd name="T76" fmla="*/ 2147483646 w 352"/>
              <a:gd name="T77" fmla="*/ 2147483646 h 502"/>
              <a:gd name="T78" fmla="*/ 2147483646 w 352"/>
              <a:gd name="T79" fmla="*/ 2147483646 h 502"/>
              <a:gd name="T80" fmla="*/ 2147483646 w 352"/>
              <a:gd name="T81" fmla="*/ 2147483646 h 502"/>
              <a:gd name="T82" fmla="*/ 2147483646 w 352"/>
              <a:gd name="T83" fmla="*/ 2147483646 h 502"/>
              <a:gd name="T84" fmla="*/ 2147483646 w 352"/>
              <a:gd name="T85" fmla="*/ 2147483646 h 502"/>
              <a:gd name="T86" fmla="*/ 2147483646 w 352"/>
              <a:gd name="T87" fmla="*/ 2147483646 h 502"/>
              <a:gd name="T88" fmla="*/ 2147483646 w 352"/>
              <a:gd name="T89" fmla="*/ 2147483646 h 502"/>
              <a:gd name="T90" fmla="*/ 2147483646 w 352"/>
              <a:gd name="T91" fmla="*/ 2147483646 h 502"/>
              <a:gd name="T92" fmla="*/ 2147483646 w 352"/>
              <a:gd name="T93" fmla="*/ 2147483646 h 502"/>
              <a:gd name="T94" fmla="*/ 2147483646 w 352"/>
              <a:gd name="T95" fmla="*/ 2147483646 h 502"/>
              <a:gd name="T96" fmla="*/ 2147483646 w 352"/>
              <a:gd name="T97" fmla="*/ 2147483646 h 502"/>
              <a:gd name="T98" fmla="*/ 2147483646 w 352"/>
              <a:gd name="T99" fmla="*/ 2147483646 h 502"/>
              <a:gd name="T100" fmla="*/ 2147483646 w 352"/>
              <a:gd name="T101" fmla="*/ 2147483646 h 502"/>
              <a:gd name="T102" fmla="*/ 2147483646 w 352"/>
              <a:gd name="T103" fmla="*/ 2147483646 h 502"/>
              <a:gd name="T104" fmla="*/ 2147483646 w 352"/>
              <a:gd name="T105" fmla="*/ 2147483646 h 502"/>
              <a:gd name="T106" fmla="*/ 2147483646 w 352"/>
              <a:gd name="T107" fmla="*/ 2147483646 h 502"/>
              <a:gd name="T108" fmla="*/ 2147483646 w 352"/>
              <a:gd name="T109" fmla="*/ 2147483646 h 5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52" h="502">
                <a:moveTo>
                  <a:pt x="324" y="152"/>
                </a:moveTo>
                <a:lnTo>
                  <a:pt x="318" y="148"/>
                </a:lnTo>
                <a:lnTo>
                  <a:pt x="316" y="148"/>
                </a:lnTo>
                <a:lnTo>
                  <a:pt x="312" y="144"/>
                </a:lnTo>
                <a:lnTo>
                  <a:pt x="290" y="136"/>
                </a:lnTo>
                <a:lnTo>
                  <a:pt x="284" y="136"/>
                </a:lnTo>
                <a:lnTo>
                  <a:pt x="280" y="138"/>
                </a:lnTo>
                <a:lnTo>
                  <a:pt x="270" y="122"/>
                </a:lnTo>
                <a:lnTo>
                  <a:pt x="272" y="120"/>
                </a:lnTo>
                <a:lnTo>
                  <a:pt x="278" y="112"/>
                </a:lnTo>
                <a:lnTo>
                  <a:pt x="278" y="104"/>
                </a:lnTo>
                <a:lnTo>
                  <a:pt x="278" y="102"/>
                </a:lnTo>
                <a:lnTo>
                  <a:pt x="282" y="96"/>
                </a:lnTo>
                <a:lnTo>
                  <a:pt x="280" y="94"/>
                </a:lnTo>
                <a:lnTo>
                  <a:pt x="268" y="92"/>
                </a:lnTo>
                <a:lnTo>
                  <a:pt x="246" y="88"/>
                </a:lnTo>
                <a:lnTo>
                  <a:pt x="234" y="76"/>
                </a:lnTo>
                <a:lnTo>
                  <a:pt x="230" y="68"/>
                </a:lnTo>
                <a:lnTo>
                  <a:pt x="228" y="64"/>
                </a:lnTo>
                <a:lnTo>
                  <a:pt x="234" y="48"/>
                </a:lnTo>
                <a:lnTo>
                  <a:pt x="234" y="36"/>
                </a:lnTo>
                <a:lnTo>
                  <a:pt x="234" y="32"/>
                </a:lnTo>
                <a:lnTo>
                  <a:pt x="228" y="40"/>
                </a:lnTo>
                <a:lnTo>
                  <a:pt x="226" y="40"/>
                </a:lnTo>
                <a:lnTo>
                  <a:pt x="226" y="42"/>
                </a:lnTo>
                <a:lnTo>
                  <a:pt x="224" y="40"/>
                </a:lnTo>
                <a:lnTo>
                  <a:pt x="222" y="40"/>
                </a:lnTo>
                <a:lnTo>
                  <a:pt x="210" y="30"/>
                </a:lnTo>
                <a:lnTo>
                  <a:pt x="208" y="28"/>
                </a:lnTo>
                <a:lnTo>
                  <a:pt x="208" y="26"/>
                </a:lnTo>
                <a:lnTo>
                  <a:pt x="206" y="8"/>
                </a:lnTo>
                <a:lnTo>
                  <a:pt x="200" y="0"/>
                </a:lnTo>
                <a:lnTo>
                  <a:pt x="188" y="0"/>
                </a:lnTo>
                <a:lnTo>
                  <a:pt x="180" y="14"/>
                </a:lnTo>
                <a:lnTo>
                  <a:pt x="180" y="16"/>
                </a:lnTo>
                <a:lnTo>
                  <a:pt x="178" y="16"/>
                </a:lnTo>
                <a:lnTo>
                  <a:pt x="160" y="12"/>
                </a:lnTo>
                <a:lnTo>
                  <a:pt x="156" y="30"/>
                </a:lnTo>
                <a:lnTo>
                  <a:pt x="156" y="48"/>
                </a:lnTo>
                <a:lnTo>
                  <a:pt x="146" y="64"/>
                </a:lnTo>
                <a:lnTo>
                  <a:pt x="146" y="66"/>
                </a:lnTo>
                <a:lnTo>
                  <a:pt x="144" y="66"/>
                </a:lnTo>
                <a:lnTo>
                  <a:pt x="142" y="66"/>
                </a:lnTo>
                <a:lnTo>
                  <a:pt x="130" y="68"/>
                </a:lnTo>
                <a:lnTo>
                  <a:pt x="118" y="76"/>
                </a:lnTo>
                <a:lnTo>
                  <a:pt x="118" y="78"/>
                </a:lnTo>
                <a:lnTo>
                  <a:pt x="116" y="78"/>
                </a:lnTo>
                <a:lnTo>
                  <a:pt x="114" y="78"/>
                </a:lnTo>
                <a:lnTo>
                  <a:pt x="92" y="70"/>
                </a:lnTo>
                <a:lnTo>
                  <a:pt x="90" y="78"/>
                </a:lnTo>
                <a:lnTo>
                  <a:pt x="90" y="80"/>
                </a:lnTo>
                <a:lnTo>
                  <a:pt x="80" y="96"/>
                </a:lnTo>
                <a:lnTo>
                  <a:pt x="76" y="100"/>
                </a:lnTo>
                <a:lnTo>
                  <a:pt x="74" y="100"/>
                </a:lnTo>
                <a:lnTo>
                  <a:pt x="64" y="100"/>
                </a:lnTo>
                <a:lnTo>
                  <a:pt x="50" y="94"/>
                </a:lnTo>
                <a:lnTo>
                  <a:pt x="48" y="92"/>
                </a:lnTo>
                <a:lnTo>
                  <a:pt x="48" y="90"/>
                </a:lnTo>
                <a:lnTo>
                  <a:pt x="46" y="72"/>
                </a:lnTo>
                <a:lnTo>
                  <a:pt x="42" y="56"/>
                </a:lnTo>
                <a:lnTo>
                  <a:pt x="38" y="52"/>
                </a:lnTo>
                <a:lnTo>
                  <a:pt x="34" y="64"/>
                </a:lnTo>
                <a:lnTo>
                  <a:pt x="24" y="76"/>
                </a:lnTo>
                <a:lnTo>
                  <a:pt x="16" y="96"/>
                </a:lnTo>
                <a:lnTo>
                  <a:pt x="14" y="96"/>
                </a:lnTo>
                <a:lnTo>
                  <a:pt x="8" y="108"/>
                </a:lnTo>
                <a:lnTo>
                  <a:pt x="6" y="114"/>
                </a:lnTo>
                <a:lnTo>
                  <a:pt x="0" y="122"/>
                </a:lnTo>
                <a:lnTo>
                  <a:pt x="6" y="140"/>
                </a:lnTo>
                <a:lnTo>
                  <a:pt x="30" y="168"/>
                </a:lnTo>
                <a:lnTo>
                  <a:pt x="38" y="184"/>
                </a:lnTo>
                <a:lnTo>
                  <a:pt x="38" y="186"/>
                </a:lnTo>
                <a:lnTo>
                  <a:pt x="36" y="188"/>
                </a:lnTo>
                <a:lnTo>
                  <a:pt x="30" y="196"/>
                </a:lnTo>
                <a:lnTo>
                  <a:pt x="28" y="196"/>
                </a:lnTo>
                <a:lnTo>
                  <a:pt x="12" y="200"/>
                </a:lnTo>
                <a:lnTo>
                  <a:pt x="14" y="212"/>
                </a:lnTo>
                <a:lnTo>
                  <a:pt x="26" y="220"/>
                </a:lnTo>
                <a:lnTo>
                  <a:pt x="42" y="224"/>
                </a:lnTo>
                <a:lnTo>
                  <a:pt x="48" y="240"/>
                </a:lnTo>
                <a:lnTo>
                  <a:pt x="44" y="268"/>
                </a:lnTo>
                <a:lnTo>
                  <a:pt x="38" y="280"/>
                </a:lnTo>
                <a:lnTo>
                  <a:pt x="38" y="284"/>
                </a:lnTo>
                <a:lnTo>
                  <a:pt x="36" y="284"/>
                </a:lnTo>
                <a:lnTo>
                  <a:pt x="16" y="286"/>
                </a:lnTo>
                <a:lnTo>
                  <a:pt x="16" y="294"/>
                </a:lnTo>
                <a:lnTo>
                  <a:pt x="10" y="312"/>
                </a:lnTo>
                <a:lnTo>
                  <a:pt x="8" y="332"/>
                </a:lnTo>
                <a:lnTo>
                  <a:pt x="12" y="344"/>
                </a:lnTo>
                <a:lnTo>
                  <a:pt x="36" y="358"/>
                </a:lnTo>
                <a:lnTo>
                  <a:pt x="38" y="360"/>
                </a:lnTo>
                <a:lnTo>
                  <a:pt x="48" y="376"/>
                </a:lnTo>
                <a:lnTo>
                  <a:pt x="48" y="378"/>
                </a:lnTo>
                <a:lnTo>
                  <a:pt x="48" y="380"/>
                </a:lnTo>
                <a:lnTo>
                  <a:pt x="34" y="408"/>
                </a:lnTo>
                <a:lnTo>
                  <a:pt x="32" y="416"/>
                </a:lnTo>
                <a:lnTo>
                  <a:pt x="24" y="434"/>
                </a:lnTo>
                <a:lnTo>
                  <a:pt x="20" y="448"/>
                </a:lnTo>
                <a:lnTo>
                  <a:pt x="20" y="450"/>
                </a:lnTo>
                <a:lnTo>
                  <a:pt x="14" y="456"/>
                </a:lnTo>
                <a:lnTo>
                  <a:pt x="12" y="462"/>
                </a:lnTo>
                <a:lnTo>
                  <a:pt x="12" y="464"/>
                </a:lnTo>
                <a:lnTo>
                  <a:pt x="12" y="466"/>
                </a:lnTo>
                <a:lnTo>
                  <a:pt x="14" y="468"/>
                </a:lnTo>
                <a:lnTo>
                  <a:pt x="22" y="476"/>
                </a:lnTo>
                <a:lnTo>
                  <a:pt x="26" y="482"/>
                </a:lnTo>
                <a:lnTo>
                  <a:pt x="28" y="484"/>
                </a:lnTo>
                <a:lnTo>
                  <a:pt x="28" y="488"/>
                </a:lnTo>
                <a:lnTo>
                  <a:pt x="30" y="492"/>
                </a:lnTo>
                <a:lnTo>
                  <a:pt x="36" y="496"/>
                </a:lnTo>
                <a:lnTo>
                  <a:pt x="66" y="502"/>
                </a:lnTo>
                <a:lnTo>
                  <a:pt x="80" y="500"/>
                </a:lnTo>
                <a:lnTo>
                  <a:pt x="94" y="496"/>
                </a:lnTo>
                <a:lnTo>
                  <a:pt x="108" y="492"/>
                </a:lnTo>
                <a:lnTo>
                  <a:pt x="122" y="492"/>
                </a:lnTo>
                <a:lnTo>
                  <a:pt x="122" y="486"/>
                </a:lnTo>
                <a:lnTo>
                  <a:pt x="114" y="464"/>
                </a:lnTo>
                <a:lnTo>
                  <a:pt x="112" y="464"/>
                </a:lnTo>
                <a:lnTo>
                  <a:pt x="114" y="464"/>
                </a:lnTo>
                <a:lnTo>
                  <a:pt x="158" y="400"/>
                </a:lnTo>
                <a:lnTo>
                  <a:pt x="208" y="352"/>
                </a:lnTo>
                <a:lnTo>
                  <a:pt x="224" y="348"/>
                </a:lnTo>
                <a:lnTo>
                  <a:pt x="232" y="338"/>
                </a:lnTo>
                <a:lnTo>
                  <a:pt x="240" y="332"/>
                </a:lnTo>
                <a:lnTo>
                  <a:pt x="250" y="328"/>
                </a:lnTo>
                <a:lnTo>
                  <a:pt x="246" y="324"/>
                </a:lnTo>
                <a:lnTo>
                  <a:pt x="234" y="312"/>
                </a:lnTo>
                <a:lnTo>
                  <a:pt x="226" y="302"/>
                </a:lnTo>
                <a:lnTo>
                  <a:pt x="226" y="300"/>
                </a:lnTo>
                <a:lnTo>
                  <a:pt x="230" y="294"/>
                </a:lnTo>
                <a:lnTo>
                  <a:pt x="218" y="296"/>
                </a:lnTo>
                <a:lnTo>
                  <a:pt x="196" y="292"/>
                </a:lnTo>
                <a:lnTo>
                  <a:pt x="186" y="284"/>
                </a:lnTo>
                <a:lnTo>
                  <a:pt x="182" y="280"/>
                </a:lnTo>
                <a:lnTo>
                  <a:pt x="180" y="276"/>
                </a:lnTo>
                <a:lnTo>
                  <a:pt x="176" y="256"/>
                </a:lnTo>
                <a:lnTo>
                  <a:pt x="174" y="238"/>
                </a:lnTo>
                <a:lnTo>
                  <a:pt x="170" y="242"/>
                </a:lnTo>
                <a:lnTo>
                  <a:pt x="164" y="244"/>
                </a:lnTo>
                <a:lnTo>
                  <a:pt x="146" y="240"/>
                </a:lnTo>
                <a:lnTo>
                  <a:pt x="136" y="232"/>
                </a:lnTo>
                <a:lnTo>
                  <a:pt x="122" y="228"/>
                </a:lnTo>
                <a:lnTo>
                  <a:pt x="116" y="228"/>
                </a:lnTo>
                <a:lnTo>
                  <a:pt x="110" y="226"/>
                </a:lnTo>
                <a:lnTo>
                  <a:pt x="104" y="224"/>
                </a:lnTo>
                <a:lnTo>
                  <a:pt x="98" y="218"/>
                </a:lnTo>
                <a:lnTo>
                  <a:pt x="96" y="214"/>
                </a:lnTo>
                <a:lnTo>
                  <a:pt x="96" y="210"/>
                </a:lnTo>
                <a:lnTo>
                  <a:pt x="96" y="206"/>
                </a:lnTo>
                <a:lnTo>
                  <a:pt x="98" y="202"/>
                </a:lnTo>
                <a:lnTo>
                  <a:pt x="102" y="200"/>
                </a:lnTo>
                <a:lnTo>
                  <a:pt x="110" y="192"/>
                </a:lnTo>
                <a:lnTo>
                  <a:pt x="118" y="180"/>
                </a:lnTo>
                <a:lnTo>
                  <a:pt x="116" y="176"/>
                </a:lnTo>
                <a:lnTo>
                  <a:pt x="114" y="170"/>
                </a:lnTo>
                <a:lnTo>
                  <a:pt x="112" y="164"/>
                </a:lnTo>
                <a:lnTo>
                  <a:pt x="114" y="160"/>
                </a:lnTo>
                <a:lnTo>
                  <a:pt x="114" y="158"/>
                </a:lnTo>
                <a:lnTo>
                  <a:pt x="116" y="156"/>
                </a:lnTo>
                <a:lnTo>
                  <a:pt x="120" y="152"/>
                </a:lnTo>
                <a:lnTo>
                  <a:pt x="134" y="148"/>
                </a:lnTo>
                <a:lnTo>
                  <a:pt x="136" y="142"/>
                </a:lnTo>
                <a:lnTo>
                  <a:pt x="138" y="140"/>
                </a:lnTo>
                <a:lnTo>
                  <a:pt x="150" y="140"/>
                </a:lnTo>
                <a:lnTo>
                  <a:pt x="148" y="140"/>
                </a:lnTo>
                <a:lnTo>
                  <a:pt x="142" y="136"/>
                </a:lnTo>
                <a:lnTo>
                  <a:pt x="140" y="132"/>
                </a:lnTo>
                <a:lnTo>
                  <a:pt x="140" y="128"/>
                </a:lnTo>
                <a:lnTo>
                  <a:pt x="142" y="122"/>
                </a:lnTo>
                <a:lnTo>
                  <a:pt x="148" y="118"/>
                </a:lnTo>
                <a:lnTo>
                  <a:pt x="154" y="116"/>
                </a:lnTo>
                <a:lnTo>
                  <a:pt x="160" y="116"/>
                </a:lnTo>
                <a:lnTo>
                  <a:pt x="166" y="118"/>
                </a:lnTo>
                <a:lnTo>
                  <a:pt x="172" y="120"/>
                </a:lnTo>
                <a:lnTo>
                  <a:pt x="190" y="134"/>
                </a:lnTo>
                <a:lnTo>
                  <a:pt x="208" y="134"/>
                </a:lnTo>
                <a:lnTo>
                  <a:pt x="214" y="138"/>
                </a:lnTo>
                <a:lnTo>
                  <a:pt x="214" y="144"/>
                </a:lnTo>
                <a:lnTo>
                  <a:pt x="214" y="150"/>
                </a:lnTo>
                <a:lnTo>
                  <a:pt x="210" y="152"/>
                </a:lnTo>
                <a:lnTo>
                  <a:pt x="206" y="152"/>
                </a:lnTo>
                <a:lnTo>
                  <a:pt x="204" y="154"/>
                </a:lnTo>
                <a:lnTo>
                  <a:pt x="202" y="160"/>
                </a:lnTo>
                <a:lnTo>
                  <a:pt x="210" y="180"/>
                </a:lnTo>
                <a:lnTo>
                  <a:pt x="218" y="170"/>
                </a:lnTo>
                <a:lnTo>
                  <a:pt x="226" y="168"/>
                </a:lnTo>
                <a:lnTo>
                  <a:pt x="230" y="168"/>
                </a:lnTo>
                <a:lnTo>
                  <a:pt x="234" y="172"/>
                </a:lnTo>
                <a:lnTo>
                  <a:pt x="236" y="180"/>
                </a:lnTo>
                <a:lnTo>
                  <a:pt x="240" y="190"/>
                </a:lnTo>
                <a:lnTo>
                  <a:pt x="242" y="202"/>
                </a:lnTo>
                <a:lnTo>
                  <a:pt x="246" y="210"/>
                </a:lnTo>
                <a:lnTo>
                  <a:pt x="252" y="220"/>
                </a:lnTo>
                <a:lnTo>
                  <a:pt x="264" y="236"/>
                </a:lnTo>
                <a:lnTo>
                  <a:pt x="268" y="248"/>
                </a:lnTo>
                <a:lnTo>
                  <a:pt x="300" y="244"/>
                </a:lnTo>
                <a:lnTo>
                  <a:pt x="314" y="236"/>
                </a:lnTo>
                <a:lnTo>
                  <a:pt x="326" y="220"/>
                </a:lnTo>
                <a:lnTo>
                  <a:pt x="332" y="204"/>
                </a:lnTo>
                <a:lnTo>
                  <a:pt x="336" y="188"/>
                </a:lnTo>
                <a:lnTo>
                  <a:pt x="336" y="186"/>
                </a:lnTo>
                <a:lnTo>
                  <a:pt x="336" y="184"/>
                </a:lnTo>
                <a:lnTo>
                  <a:pt x="338" y="184"/>
                </a:lnTo>
                <a:lnTo>
                  <a:pt x="350" y="176"/>
                </a:lnTo>
                <a:lnTo>
                  <a:pt x="352" y="176"/>
                </a:lnTo>
                <a:lnTo>
                  <a:pt x="350" y="174"/>
                </a:lnTo>
                <a:lnTo>
                  <a:pt x="330" y="168"/>
                </a:lnTo>
                <a:lnTo>
                  <a:pt x="326" y="156"/>
                </a:lnTo>
                <a:lnTo>
                  <a:pt x="324" y="1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河南"/>
          <p:cNvSpPr/>
          <p:nvPr/>
        </p:nvSpPr>
        <p:spPr bwMode="auto">
          <a:xfrm>
            <a:off x="6554236" y="3508484"/>
            <a:ext cx="515840" cy="510996"/>
          </a:xfrm>
          <a:custGeom>
            <a:avLst/>
            <a:gdLst>
              <a:gd name="T0" fmla="*/ 2147483646 w 370"/>
              <a:gd name="T1" fmla="*/ 2147483646 h 366"/>
              <a:gd name="T2" fmla="*/ 0 w 370"/>
              <a:gd name="T3" fmla="*/ 2147483646 h 366"/>
              <a:gd name="T4" fmla="*/ 2147483646 w 370"/>
              <a:gd name="T5" fmla="*/ 2147483646 h 366"/>
              <a:gd name="T6" fmla="*/ 2147483646 w 370"/>
              <a:gd name="T7" fmla="*/ 2147483646 h 366"/>
              <a:gd name="T8" fmla="*/ 2147483646 w 370"/>
              <a:gd name="T9" fmla="*/ 2147483646 h 366"/>
              <a:gd name="T10" fmla="*/ 2147483646 w 370"/>
              <a:gd name="T11" fmla="*/ 2147483646 h 366"/>
              <a:gd name="T12" fmla="*/ 2147483646 w 370"/>
              <a:gd name="T13" fmla="*/ 2147483646 h 366"/>
              <a:gd name="T14" fmla="*/ 2147483646 w 370"/>
              <a:gd name="T15" fmla="*/ 2147483646 h 366"/>
              <a:gd name="T16" fmla="*/ 2147483646 w 370"/>
              <a:gd name="T17" fmla="*/ 2147483646 h 366"/>
              <a:gd name="T18" fmla="*/ 2147483646 w 370"/>
              <a:gd name="T19" fmla="*/ 2147483646 h 366"/>
              <a:gd name="T20" fmla="*/ 2147483646 w 370"/>
              <a:gd name="T21" fmla="*/ 2147483646 h 366"/>
              <a:gd name="T22" fmla="*/ 2147483646 w 370"/>
              <a:gd name="T23" fmla="*/ 2147483646 h 366"/>
              <a:gd name="T24" fmla="*/ 2147483646 w 370"/>
              <a:gd name="T25" fmla="*/ 2147483646 h 366"/>
              <a:gd name="T26" fmla="*/ 2147483646 w 370"/>
              <a:gd name="T27" fmla="*/ 2147483646 h 366"/>
              <a:gd name="T28" fmla="*/ 2147483646 w 370"/>
              <a:gd name="T29" fmla="*/ 2147483646 h 366"/>
              <a:gd name="T30" fmla="*/ 2147483646 w 370"/>
              <a:gd name="T31" fmla="*/ 2147483646 h 366"/>
              <a:gd name="T32" fmla="*/ 2147483646 w 370"/>
              <a:gd name="T33" fmla="*/ 2147483646 h 366"/>
              <a:gd name="T34" fmla="*/ 2147483646 w 370"/>
              <a:gd name="T35" fmla="*/ 2147483646 h 366"/>
              <a:gd name="T36" fmla="*/ 2147483646 w 370"/>
              <a:gd name="T37" fmla="*/ 2147483646 h 366"/>
              <a:gd name="T38" fmla="*/ 2147483646 w 370"/>
              <a:gd name="T39" fmla="*/ 2147483646 h 366"/>
              <a:gd name="T40" fmla="*/ 2147483646 w 370"/>
              <a:gd name="T41" fmla="*/ 2147483646 h 366"/>
              <a:gd name="T42" fmla="*/ 2147483646 w 370"/>
              <a:gd name="T43" fmla="*/ 2147483646 h 366"/>
              <a:gd name="T44" fmla="*/ 2147483646 w 370"/>
              <a:gd name="T45" fmla="*/ 2147483646 h 366"/>
              <a:gd name="T46" fmla="*/ 2147483646 w 370"/>
              <a:gd name="T47" fmla="*/ 2147483646 h 366"/>
              <a:gd name="T48" fmla="*/ 2147483646 w 370"/>
              <a:gd name="T49" fmla="*/ 2147483646 h 366"/>
              <a:gd name="T50" fmla="*/ 2147483646 w 370"/>
              <a:gd name="T51" fmla="*/ 2147483646 h 366"/>
              <a:gd name="T52" fmla="*/ 2147483646 w 370"/>
              <a:gd name="T53" fmla="*/ 2147483646 h 366"/>
              <a:gd name="T54" fmla="*/ 2147483646 w 370"/>
              <a:gd name="T55" fmla="*/ 2147483646 h 366"/>
              <a:gd name="T56" fmla="*/ 2147483646 w 370"/>
              <a:gd name="T57" fmla="*/ 2147483646 h 366"/>
              <a:gd name="T58" fmla="*/ 2147483646 w 370"/>
              <a:gd name="T59" fmla="*/ 2147483646 h 366"/>
              <a:gd name="T60" fmla="*/ 2147483646 w 370"/>
              <a:gd name="T61" fmla="*/ 2147483646 h 366"/>
              <a:gd name="T62" fmla="*/ 2147483646 w 370"/>
              <a:gd name="T63" fmla="*/ 2147483646 h 366"/>
              <a:gd name="T64" fmla="*/ 2147483646 w 370"/>
              <a:gd name="T65" fmla="*/ 2147483646 h 366"/>
              <a:gd name="T66" fmla="*/ 2147483646 w 370"/>
              <a:gd name="T67" fmla="*/ 2147483646 h 366"/>
              <a:gd name="T68" fmla="*/ 2147483646 w 370"/>
              <a:gd name="T69" fmla="*/ 2147483646 h 366"/>
              <a:gd name="T70" fmla="*/ 2147483646 w 370"/>
              <a:gd name="T71" fmla="*/ 2147483646 h 366"/>
              <a:gd name="T72" fmla="*/ 2147483646 w 370"/>
              <a:gd name="T73" fmla="*/ 2147483646 h 366"/>
              <a:gd name="T74" fmla="*/ 2147483646 w 370"/>
              <a:gd name="T75" fmla="*/ 2147483646 h 366"/>
              <a:gd name="T76" fmla="*/ 2147483646 w 370"/>
              <a:gd name="T77" fmla="*/ 2147483646 h 366"/>
              <a:gd name="T78" fmla="*/ 2147483646 w 370"/>
              <a:gd name="T79" fmla="*/ 2147483646 h 366"/>
              <a:gd name="T80" fmla="*/ 2147483646 w 370"/>
              <a:gd name="T81" fmla="*/ 2147483646 h 366"/>
              <a:gd name="T82" fmla="*/ 2147483646 w 370"/>
              <a:gd name="T83" fmla="*/ 2147483646 h 366"/>
              <a:gd name="T84" fmla="*/ 2147483646 w 370"/>
              <a:gd name="T85" fmla="*/ 2147483646 h 366"/>
              <a:gd name="T86" fmla="*/ 2147483646 w 370"/>
              <a:gd name="T87" fmla="*/ 2147483646 h 366"/>
              <a:gd name="T88" fmla="*/ 2147483646 w 370"/>
              <a:gd name="T89" fmla="*/ 2147483646 h 366"/>
              <a:gd name="T90" fmla="*/ 2147483646 w 370"/>
              <a:gd name="T91" fmla="*/ 2147483646 h 366"/>
              <a:gd name="T92" fmla="*/ 2147483646 w 370"/>
              <a:gd name="T93" fmla="*/ 2147483646 h 366"/>
              <a:gd name="T94" fmla="*/ 2147483646 w 370"/>
              <a:gd name="T95" fmla="*/ 0 h 366"/>
              <a:gd name="T96" fmla="*/ 2147483646 w 370"/>
              <a:gd name="T97" fmla="*/ 2147483646 h 366"/>
              <a:gd name="T98" fmla="*/ 2147483646 w 370"/>
              <a:gd name="T99" fmla="*/ 2147483646 h 366"/>
              <a:gd name="T100" fmla="*/ 2147483646 w 370"/>
              <a:gd name="T101" fmla="*/ 2147483646 h 366"/>
              <a:gd name="T102" fmla="*/ 2147483646 w 370"/>
              <a:gd name="T103" fmla="*/ 2147483646 h 366"/>
              <a:gd name="T104" fmla="*/ 2147483646 w 370"/>
              <a:gd name="T105" fmla="*/ 2147483646 h 366"/>
              <a:gd name="T106" fmla="*/ 2147483646 w 370"/>
              <a:gd name="T107" fmla="*/ 2147483646 h 366"/>
              <a:gd name="T108" fmla="*/ 2147483646 w 370"/>
              <a:gd name="T109" fmla="*/ 2147483646 h 3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70" h="366">
                <a:moveTo>
                  <a:pt x="82" y="120"/>
                </a:moveTo>
                <a:lnTo>
                  <a:pt x="80" y="120"/>
                </a:lnTo>
                <a:lnTo>
                  <a:pt x="20" y="146"/>
                </a:lnTo>
                <a:lnTo>
                  <a:pt x="2" y="162"/>
                </a:lnTo>
                <a:lnTo>
                  <a:pt x="0" y="182"/>
                </a:lnTo>
                <a:lnTo>
                  <a:pt x="2" y="196"/>
                </a:lnTo>
                <a:lnTo>
                  <a:pt x="4" y="206"/>
                </a:lnTo>
                <a:lnTo>
                  <a:pt x="10" y="210"/>
                </a:lnTo>
                <a:lnTo>
                  <a:pt x="28" y="222"/>
                </a:lnTo>
                <a:lnTo>
                  <a:pt x="30" y="222"/>
                </a:lnTo>
                <a:lnTo>
                  <a:pt x="34" y="252"/>
                </a:lnTo>
                <a:lnTo>
                  <a:pt x="54" y="276"/>
                </a:lnTo>
                <a:lnTo>
                  <a:pt x="60" y="282"/>
                </a:lnTo>
                <a:lnTo>
                  <a:pt x="66" y="286"/>
                </a:lnTo>
                <a:lnTo>
                  <a:pt x="82" y="290"/>
                </a:lnTo>
                <a:lnTo>
                  <a:pt x="86" y="290"/>
                </a:lnTo>
                <a:lnTo>
                  <a:pt x="92" y="296"/>
                </a:lnTo>
                <a:lnTo>
                  <a:pt x="104" y="300"/>
                </a:lnTo>
                <a:lnTo>
                  <a:pt x="152" y="302"/>
                </a:lnTo>
                <a:lnTo>
                  <a:pt x="194" y="304"/>
                </a:lnTo>
                <a:lnTo>
                  <a:pt x="204" y="306"/>
                </a:lnTo>
                <a:lnTo>
                  <a:pt x="210" y="310"/>
                </a:lnTo>
                <a:lnTo>
                  <a:pt x="214" y="312"/>
                </a:lnTo>
                <a:lnTo>
                  <a:pt x="214" y="318"/>
                </a:lnTo>
                <a:lnTo>
                  <a:pt x="214" y="332"/>
                </a:lnTo>
                <a:lnTo>
                  <a:pt x="214" y="342"/>
                </a:lnTo>
                <a:lnTo>
                  <a:pt x="216" y="346"/>
                </a:lnTo>
                <a:lnTo>
                  <a:pt x="234" y="342"/>
                </a:lnTo>
                <a:lnTo>
                  <a:pt x="242" y="340"/>
                </a:lnTo>
                <a:lnTo>
                  <a:pt x="250" y="338"/>
                </a:lnTo>
                <a:lnTo>
                  <a:pt x="256" y="340"/>
                </a:lnTo>
                <a:lnTo>
                  <a:pt x="258" y="342"/>
                </a:lnTo>
                <a:lnTo>
                  <a:pt x="266" y="350"/>
                </a:lnTo>
                <a:lnTo>
                  <a:pt x="278" y="362"/>
                </a:lnTo>
                <a:lnTo>
                  <a:pt x="280" y="364"/>
                </a:lnTo>
                <a:lnTo>
                  <a:pt x="282" y="366"/>
                </a:lnTo>
                <a:lnTo>
                  <a:pt x="290" y="360"/>
                </a:lnTo>
                <a:lnTo>
                  <a:pt x="298" y="350"/>
                </a:lnTo>
                <a:lnTo>
                  <a:pt x="300" y="348"/>
                </a:lnTo>
                <a:lnTo>
                  <a:pt x="314" y="358"/>
                </a:lnTo>
                <a:lnTo>
                  <a:pt x="324" y="350"/>
                </a:lnTo>
                <a:lnTo>
                  <a:pt x="326" y="342"/>
                </a:lnTo>
                <a:lnTo>
                  <a:pt x="330" y="338"/>
                </a:lnTo>
                <a:lnTo>
                  <a:pt x="334" y="334"/>
                </a:lnTo>
                <a:lnTo>
                  <a:pt x="342" y="332"/>
                </a:lnTo>
                <a:lnTo>
                  <a:pt x="346" y="330"/>
                </a:lnTo>
                <a:lnTo>
                  <a:pt x="344" y="328"/>
                </a:lnTo>
                <a:lnTo>
                  <a:pt x="342" y="326"/>
                </a:lnTo>
                <a:lnTo>
                  <a:pt x="344" y="306"/>
                </a:lnTo>
                <a:lnTo>
                  <a:pt x="338" y="300"/>
                </a:lnTo>
                <a:lnTo>
                  <a:pt x="334" y="296"/>
                </a:lnTo>
                <a:lnTo>
                  <a:pt x="328" y="294"/>
                </a:lnTo>
                <a:lnTo>
                  <a:pt x="320" y="294"/>
                </a:lnTo>
                <a:lnTo>
                  <a:pt x="310" y="296"/>
                </a:lnTo>
                <a:lnTo>
                  <a:pt x="306" y="296"/>
                </a:lnTo>
                <a:lnTo>
                  <a:pt x="302" y="294"/>
                </a:lnTo>
                <a:lnTo>
                  <a:pt x="302" y="290"/>
                </a:lnTo>
                <a:lnTo>
                  <a:pt x="302" y="286"/>
                </a:lnTo>
                <a:lnTo>
                  <a:pt x="292" y="272"/>
                </a:lnTo>
                <a:lnTo>
                  <a:pt x="282" y="262"/>
                </a:lnTo>
                <a:lnTo>
                  <a:pt x="278" y="256"/>
                </a:lnTo>
                <a:lnTo>
                  <a:pt x="274" y="250"/>
                </a:lnTo>
                <a:lnTo>
                  <a:pt x="272" y="244"/>
                </a:lnTo>
                <a:lnTo>
                  <a:pt x="274" y="238"/>
                </a:lnTo>
                <a:lnTo>
                  <a:pt x="274" y="236"/>
                </a:lnTo>
                <a:lnTo>
                  <a:pt x="298" y="240"/>
                </a:lnTo>
                <a:lnTo>
                  <a:pt x="296" y="226"/>
                </a:lnTo>
                <a:lnTo>
                  <a:pt x="296" y="216"/>
                </a:lnTo>
                <a:lnTo>
                  <a:pt x="298" y="212"/>
                </a:lnTo>
                <a:lnTo>
                  <a:pt x="300" y="210"/>
                </a:lnTo>
                <a:lnTo>
                  <a:pt x="304" y="206"/>
                </a:lnTo>
                <a:lnTo>
                  <a:pt x="310" y="204"/>
                </a:lnTo>
                <a:lnTo>
                  <a:pt x="318" y="200"/>
                </a:lnTo>
                <a:lnTo>
                  <a:pt x="318" y="196"/>
                </a:lnTo>
                <a:lnTo>
                  <a:pt x="312" y="178"/>
                </a:lnTo>
                <a:lnTo>
                  <a:pt x="312" y="170"/>
                </a:lnTo>
                <a:lnTo>
                  <a:pt x="312" y="166"/>
                </a:lnTo>
                <a:lnTo>
                  <a:pt x="318" y="162"/>
                </a:lnTo>
                <a:lnTo>
                  <a:pt x="324" y="162"/>
                </a:lnTo>
                <a:lnTo>
                  <a:pt x="338" y="166"/>
                </a:lnTo>
                <a:lnTo>
                  <a:pt x="340" y="166"/>
                </a:lnTo>
                <a:lnTo>
                  <a:pt x="340" y="168"/>
                </a:lnTo>
                <a:lnTo>
                  <a:pt x="356" y="186"/>
                </a:lnTo>
                <a:lnTo>
                  <a:pt x="370" y="162"/>
                </a:lnTo>
                <a:lnTo>
                  <a:pt x="356" y="140"/>
                </a:lnTo>
                <a:lnTo>
                  <a:pt x="348" y="128"/>
                </a:lnTo>
                <a:lnTo>
                  <a:pt x="336" y="136"/>
                </a:lnTo>
                <a:lnTo>
                  <a:pt x="334" y="134"/>
                </a:lnTo>
                <a:lnTo>
                  <a:pt x="302" y="126"/>
                </a:lnTo>
                <a:lnTo>
                  <a:pt x="292" y="122"/>
                </a:lnTo>
                <a:lnTo>
                  <a:pt x="286" y="116"/>
                </a:lnTo>
                <a:lnTo>
                  <a:pt x="280" y="110"/>
                </a:lnTo>
                <a:lnTo>
                  <a:pt x="278" y="106"/>
                </a:lnTo>
                <a:lnTo>
                  <a:pt x="260" y="96"/>
                </a:lnTo>
                <a:lnTo>
                  <a:pt x="260" y="78"/>
                </a:lnTo>
                <a:lnTo>
                  <a:pt x="294" y="58"/>
                </a:lnTo>
                <a:lnTo>
                  <a:pt x="292" y="44"/>
                </a:lnTo>
                <a:lnTo>
                  <a:pt x="286" y="30"/>
                </a:lnTo>
                <a:lnTo>
                  <a:pt x="282" y="18"/>
                </a:lnTo>
                <a:lnTo>
                  <a:pt x="258" y="22"/>
                </a:lnTo>
                <a:lnTo>
                  <a:pt x="242" y="26"/>
                </a:lnTo>
                <a:lnTo>
                  <a:pt x="226" y="28"/>
                </a:lnTo>
                <a:lnTo>
                  <a:pt x="200" y="22"/>
                </a:lnTo>
                <a:lnTo>
                  <a:pt x="200" y="14"/>
                </a:lnTo>
                <a:lnTo>
                  <a:pt x="196" y="14"/>
                </a:lnTo>
                <a:lnTo>
                  <a:pt x="190" y="10"/>
                </a:lnTo>
                <a:lnTo>
                  <a:pt x="188" y="6"/>
                </a:lnTo>
                <a:lnTo>
                  <a:pt x="186" y="2"/>
                </a:lnTo>
                <a:lnTo>
                  <a:pt x="186" y="0"/>
                </a:lnTo>
                <a:lnTo>
                  <a:pt x="184" y="22"/>
                </a:lnTo>
                <a:lnTo>
                  <a:pt x="182" y="28"/>
                </a:lnTo>
                <a:lnTo>
                  <a:pt x="180" y="34"/>
                </a:lnTo>
                <a:lnTo>
                  <a:pt x="182" y="36"/>
                </a:lnTo>
                <a:lnTo>
                  <a:pt x="184" y="40"/>
                </a:lnTo>
                <a:lnTo>
                  <a:pt x="184" y="46"/>
                </a:lnTo>
                <a:lnTo>
                  <a:pt x="182" y="50"/>
                </a:lnTo>
                <a:lnTo>
                  <a:pt x="180" y="54"/>
                </a:lnTo>
                <a:lnTo>
                  <a:pt x="184" y="68"/>
                </a:lnTo>
                <a:lnTo>
                  <a:pt x="182" y="68"/>
                </a:lnTo>
                <a:lnTo>
                  <a:pt x="182" y="70"/>
                </a:lnTo>
                <a:lnTo>
                  <a:pt x="172" y="78"/>
                </a:lnTo>
                <a:lnTo>
                  <a:pt x="172" y="96"/>
                </a:lnTo>
                <a:lnTo>
                  <a:pt x="170" y="98"/>
                </a:lnTo>
                <a:lnTo>
                  <a:pt x="148" y="106"/>
                </a:lnTo>
                <a:lnTo>
                  <a:pt x="132" y="110"/>
                </a:lnTo>
                <a:lnTo>
                  <a:pt x="98" y="106"/>
                </a:lnTo>
                <a:lnTo>
                  <a:pt x="82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台湾"/>
          <p:cNvSpPr/>
          <p:nvPr/>
        </p:nvSpPr>
        <p:spPr bwMode="auto">
          <a:xfrm>
            <a:off x="7524160" y="4599496"/>
            <a:ext cx="147729" cy="357213"/>
          </a:xfrm>
          <a:custGeom>
            <a:avLst/>
            <a:gdLst>
              <a:gd name="T0" fmla="*/ 2147483646 w 106"/>
              <a:gd name="T1" fmla="*/ 0 h 256"/>
              <a:gd name="T2" fmla="*/ 2147483646 w 106"/>
              <a:gd name="T3" fmla="*/ 0 h 256"/>
              <a:gd name="T4" fmla="*/ 2147483646 w 106"/>
              <a:gd name="T5" fmla="*/ 2147483646 h 256"/>
              <a:gd name="T6" fmla="*/ 2147483646 w 106"/>
              <a:gd name="T7" fmla="*/ 2147483646 h 256"/>
              <a:gd name="T8" fmla="*/ 2147483646 w 106"/>
              <a:gd name="T9" fmla="*/ 2147483646 h 256"/>
              <a:gd name="T10" fmla="*/ 2147483646 w 106"/>
              <a:gd name="T11" fmla="*/ 2147483646 h 256"/>
              <a:gd name="T12" fmla="*/ 2147483646 w 106"/>
              <a:gd name="T13" fmla="*/ 2147483646 h 256"/>
              <a:gd name="T14" fmla="*/ 2147483646 w 106"/>
              <a:gd name="T15" fmla="*/ 2147483646 h 256"/>
              <a:gd name="T16" fmla="*/ 2147483646 w 106"/>
              <a:gd name="T17" fmla="*/ 2147483646 h 256"/>
              <a:gd name="T18" fmla="*/ 0 w 106"/>
              <a:gd name="T19" fmla="*/ 2147483646 h 256"/>
              <a:gd name="T20" fmla="*/ 2147483646 w 106"/>
              <a:gd name="T21" fmla="*/ 2147483646 h 256"/>
              <a:gd name="T22" fmla="*/ 2147483646 w 106"/>
              <a:gd name="T23" fmla="*/ 2147483646 h 256"/>
              <a:gd name="T24" fmla="*/ 2147483646 w 106"/>
              <a:gd name="T25" fmla="*/ 2147483646 h 256"/>
              <a:gd name="T26" fmla="*/ 2147483646 w 106"/>
              <a:gd name="T27" fmla="*/ 2147483646 h 256"/>
              <a:gd name="T28" fmla="*/ 2147483646 w 106"/>
              <a:gd name="T29" fmla="*/ 2147483646 h 256"/>
              <a:gd name="T30" fmla="*/ 2147483646 w 106"/>
              <a:gd name="T31" fmla="*/ 2147483646 h 256"/>
              <a:gd name="T32" fmla="*/ 2147483646 w 106"/>
              <a:gd name="T33" fmla="*/ 2147483646 h 256"/>
              <a:gd name="T34" fmla="*/ 2147483646 w 106"/>
              <a:gd name="T35" fmla="*/ 2147483646 h 256"/>
              <a:gd name="T36" fmla="*/ 2147483646 w 106"/>
              <a:gd name="T37" fmla="*/ 2147483646 h 256"/>
              <a:gd name="T38" fmla="*/ 2147483646 w 106"/>
              <a:gd name="T39" fmla="*/ 2147483646 h 256"/>
              <a:gd name="T40" fmla="*/ 2147483646 w 106"/>
              <a:gd name="T41" fmla="*/ 2147483646 h 256"/>
              <a:gd name="T42" fmla="*/ 2147483646 w 106"/>
              <a:gd name="T43" fmla="*/ 2147483646 h 256"/>
              <a:gd name="T44" fmla="*/ 2147483646 w 106"/>
              <a:gd name="T45" fmla="*/ 2147483646 h 256"/>
              <a:gd name="T46" fmla="*/ 2147483646 w 106"/>
              <a:gd name="T47" fmla="*/ 2147483646 h 256"/>
              <a:gd name="T48" fmla="*/ 2147483646 w 106"/>
              <a:gd name="T49" fmla="*/ 2147483646 h 256"/>
              <a:gd name="T50" fmla="*/ 2147483646 w 106"/>
              <a:gd name="T51" fmla="*/ 2147483646 h 256"/>
              <a:gd name="T52" fmla="*/ 2147483646 w 106"/>
              <a:gd name="T53" fmla="*/ 2147483646 h 256"/>
              <a:gd name="T54" fmla="*/ 2147483646 w 106"/>
              <a:gd name="T55" fmla="*/ 2147483646 h 256"/>
              <a:gd name="T56" fmla="*/ 2147483646 w 106"/>
              <a:gd name="T57" fmla="*/ 2147483646 h 256"/>
              <a:gd name="T58" fmla="*/ 2147483646 w 106"/>
              <a:gd name="T59" fmla="*/ 2147483646 h 256"/>
              <a:gd name="T60" fmla="*/ 2147483646 w 106"/>
              <a:gd name="T61" fmla="*/ 2147483646 h 256"/>
              <a:gd name="T62" fmla="*/ 2147483646 w 106"/>
              <a:gd name="T63" fmla="*/ 2147483646 h 256"/>
              <a:gd name="T64" fmla="*/ 2147483646 w 106"/>
              <a:gd name="T65" fmla="*/ 2147483646 h 256"/>
              <a:gd name="T66" fmla="*/ 2147483646 w 106"/>
              <a:gd name="T67" fmla="*/ 2147483646 h 256"/>
              <a:gd name="T68" fmla="*/ 2147483646 w 106"/>
              <a:gd name="T69" fmla="*/ 2147483646 h 256"/>
              <a:gd name="T70" fmla="*/ 2147483646 w 106"/>
              <a:gd name="T71" fmla="*/ 2147483646 h 256"/>
              <a:gd name="T72" fmla="*/ 2147483646 w 106"/>
              <a:gd name="T73" fmla="*/ 2147483646 h 256"/>
              <a:gd name="T74" fmla="*/ 2147483646 w 106"/>
              <a:gd name="T75" fmla="*/ 2147483646 h 256"/>
              <a:gd name="T76" fmla="*/ 2147483646 w 106"/>
              <a:gd name="T77" fmla="*/ 2147483646 h 256"/>
              <a:gd name="T78" fmla="*/ 2147483646 w 106"/>
              <a:gd name="T79" fmla="*/ 2147483646 h 256"/>
              <a:gd name="T80" fmla="*/ 2147483646 w 106"/>
              <a:gd name="T81" fmla="*/ 2147483646 h 256"/>
              <a:gd name="T82" fmla="*/ 2147483646 w 106"/>
              <a:gd name="T83" fmla="*/ 2147483646 h 256"/>
              <a:gd name="T84" fmla="*/ 2147483646 w 106"/>
              <a:gd name="T85" fmla="*/ 2147483646 h 256"/>
              <a:gd name="T86" fmla="*/ 2147483646 w 106"/>
              <a:gd name="T87" fmla="*/ 2147483646 h 256"/>
              <a:gd name="T88" fmla="*/ 2147483646 w 106"/>
              <a:gd name="T89" fmla="*/ 0 h 25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6" h="256">
                <a:moveTo>
                  <a:pt x="80" y="0"/>
                </a:moveTo>
                <a:lnTo>
                  <a:pt x="80" y="0"/>
                </a:lnTo>
                <a:lnTo>
                  <a:pt x="62" y="14"/>
                </a:lnTo>
                <a:lnTo>
                  <a:pt x="46" y="32"/>
                </a:lnTo>
                <a:lnTo>
                  <a:pt x="34" y="50"/>
                </a:lnTo>
                <a:lnTo>
                  <a:pt x="24" y="70"/>
                </a:lnTo>
                <a:lnTo>
                  <a:pt x="10" y="98"/>
                </a:lnTo>
                <a:lnTo>
                  <a:pt x="4" y="104"/>
                </a:lnTo>
                <a:lnTo>
                  <a:pt x="0" y="108"/>
                </a:lnTo>
                <a:lnTo>
                  <a:pt x="6" y="152"/>
                </a:lnTo>
                <a:lnTo>
                  <a:pt x="6" y="154"/>
                </a:lnTo>
                <a:lnTo>
                  <a:pt x="2" y="184"/>
                </a:lnTo>
                <a:lnTo>
                  <a:pt x="2" y="196"/>
                </a:lnTo>
                <a:lnTo>
                  <a:pt x="2" y="200"/>
                </a:lnTo>
                <a:lnTo>
                  <a:pt x="4" y="202"/>
                </a:lnTo>
                <a:lnTo>
                  <a:pt x="36" y="224"/>
                </a:lnTo>
                <a:lnTo>
                  <a:pt x="38" y="224"/>
                </a:lnTo>
                <a:lnTo>
                  <a:pt x="38" y="226"/>
                </a:lnTo>
                <a:lnTo>
                  <a:pt x="42" y="236"/>
                </a:lnTo>
                <a:lnTo>
                  <a:pt x="50" y="248"/>
                </a:lnTo>
                <a:lnTo>
                  <a:pt x="56" y="252"/>
                </a:lnTo>
                <a:lnTo>
                  <a:pt x="62" y="256"/>
                </a:lnTo>
                <a:lnTo>
                  <a:pt x="66" y="204"/>
                </a:lnTo>
                <a:lnTo>
                  <a:pt x="66" y="202"/>
                </a:lnTo>
                <a:lnTo>
                  <a:pt x="90" y="146"/>
                </a:lnTo>
                <a:lnTo>
                  <a:pt x="98" y="80"/>
                </a:lnTo>
                <a:lnTo>
                  <a:pt x="98" y="78"/>
                </a:lnTo>
                <a:lnTo>
                  <a:pt x="106" y="60"/>
                </a:lnTo>
                <a:lnTo>
                  <a:pt x="100" y="44"/>
                </a:lnTo>
                <a:lnTo>
                  <a:pt x="98" y="44"/>
                </a:lnTo>
                <a:lnTo>
                  <a:pt x="98" y="24"/>
                </a:lnTo>
                <a:lnTo>
                  <a:pt x="98" y="22"/>
                </a:lnTo>
                <a:lnTo>
                  <a:pt x="102" y="16"/>
                </a:lnTo>
                <a:lnTo>
                  <a:pt x="106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海南"/>
          <p:cNvSpPr/>
          <p:nvPr/>
        </p:nvSpPr>
        <p:spPr bwMode="auto">
          <a:xfrm>
            <a:off x="6437991" y="5232793"/>
            <a:ext cx="222804" cy="194953"/>
          </a:xfrm>
          <a:custGeom>
            <a:avLst/>
            <a:gdLst>
              <a:gd name="T0" fmla="*/ 2147483646 w 160"/>
              <a:gd name="T1" fmla="*/ 2147483646 h 140"/>
              <a:gd name="T2" fmla="*/ 2147483646 w 160"/>
              <a:gd name="T3" fmla="*/ 2147483646 h 140"/>
              <a:gd name="T4" fmla="*/ 2147483646 w 160"/>
              <a:gd name="T5" fmla="*/ 2147483646 h 140"/>
              <a:gd name="T6" fmla="*/ 2147483646 w 160"/>
              <a:gd name="T7" fmla="*/ 2147483646 h 140"/>
              <a:gd name="T8" fmla="*/ 2147483646 w 160"/>
              <a:gd name="T9" fmla="*/ 2147483646 h 140"/>
              <a:gd name="T10" fmla="*/ 2147483646 w 160"/>
              <a:gd name="T11" fmla="*/ 2147483646 h 140"/>
              <a:gd name="T12" fmla="*/ 2147483646 w 160"/>
              <a:gd name="T13" fmla="*/ 2147483646 h 140"/>
              <a:gd name="T14" fmla="*/ 2147483646 w 160"/>
              <a:gd name="T15" fmla="*/ 2147483646 h 140"/>
              <a:gd name="T16" fmla="*/ 2147483646 w 160"/>
              <a:gd name="T17" fmla="*/ 2147483646 h 140"/>
              <a:gd name="T18" fmla="*/ 2147483646 w 160"/>
              <a:gd name="T19" fmla="*/ 2147483646 h 140"/>
              <a:gd name="T20" fmla="*/ 2147483646 w 160"/>
              <a:gd name="T21" fmla="*/ 2147483646 h 140"/>
              <a:gd name="T22" fmla="*/ 2147483646 w 160"/>
              <a:gd name="T23" fmla="*/ 2147483646 h 140"/>
              <a:gd name="T24" fmla="*/ 2147483646 w 160"/>
              <a:gd name="T25" fmla="*/ 2147483646 h 140"/>
              <a:gd name="T26" fmla="*/ 0 w 160"/>
              <a:gd name="T27" fmla="*/ 2147483646 h 140"/>
              <a:gd name="T28" fmla="*/ 2147483646 w 160"/>
              <a:gd name="T29" fmla="*/ 2147483646 h 140"/>
              <a:gd name="T30" fmla="*/ 2147483646 w 160"/>
              <a:gd name="T31" fmla="*/ 2147483646 h 140"/>
              <a:gd name="T32" fmla="*/ 2147483646 w 160"/>
              <a:gd name="T33" fmla="*/ 2147483646 h 140"/>
              <a:gd name="T34" fmla="*/ 2147483646 w 160"/>
              <a:gd name="T35" fmla="*/ 2147483646 h 140"/>
              <a:gd name="T36" fmla="*/ 2147483646 w 160"/>
              <a:gd name="T37" fmla="*/ 2147483646 h 140"/>
              <a:gd name="T38" fmla="*/ 2147483646 w 160"/>
              <a:gd name="T39" fmla="*/ 2147483646 h 140"/>
              <a:gd name="T40" fmla="*/ 2147483646 w 160"/>
              <a:gd name="T41" fmla="*/ 2147483646 h 140"/>
              <a:gd name="T42" fmla="*/ 2147483646 w 160"/>
              <a:gd name="T43" fmla="*/ 2147483646 h 140"/>
              <a:gd name="T44" fmla="*/ 2147483646 w 160"/>
              <a:gd name="T45" fmla="*/ 2147483646 h 140"/>
              <a:gd name="T46" fmla="*/ 2147483646 w 160"/>
              <a:gd name="T47" fmla="*/ 2147483646 h 140"/>
              <a:gd name="T48" fmla="*/ 2147483646 w 160"/>
              <a:gd name="T49" fmla="*/ 2147483646 h 140"/>
              <a:gd name="T50" fmla="*/ 2147483646 w 160"/>
              <a:gd name="T51" fmla="*/ 2147483646 h 140"/>
              <a:gd name="T52" fmla="*/ 2147483646 w 160"/>
              <a:gd name="T53" fmla="*/ 2147483646 h 140"/>
              <a:gd name="T54" fmla="*/ 2147483646 w 160"/>
              <a:gd name="T55" fmla="*/ 2147483646 h 140"/>
              <a:gd name="T56" fmla="*/ 2147483646 w 160"/>
              <a:gd name="T57" fmla="*/ 2147483646 h 140"/>
              <a:gd name="T58" fmla="*/ 2147483646 w 160"/>
              <a:gd name="T59" fmla="*/ 2147483646 h 140"/>
              <a:gd name="T60" fmla="*/ 2147483646 w 160"/>
              <a:gd name="T61" fmla="*/ 2147483646 h 140"/>
              <a:gd name="T62" fmla="*/ 2147483646 w 160"/>
              <a:gd name="T63" fmla="*/ 2147483646 h 140"/>
              <a:gd name="T64" fmla="*/ 2147483646 w 160"/>
              <a:gd name="T65" fmla="*/ 2147483646 h 140"/>
              <a:gd name="T66" fmla="*/ 2147483646 w 160"/>
              <a:gd name="T67" fmla="*/ 2147483646 h 140"/>
              <a:gd name="T68" fmla="*/ 2147483646 w 160"/>
              <a:gd name="T69" fmla="*/ 2147483646 h 140"/>
              <a:gd name="T70" fmla="*/ 2147483646 w 160"/>
              <a:gd name="T71" fmla="*/ 2147483646 h 140"/>
              <a:gd name="T72" fmla="*/ 2147483646 w 160"/>
              <a:gd name="T73" fmla="*/ 2147483646 h 140"/>
              <a:gd name="T74" fmla="*/ 2147483646 w 160"/>
              <a:gd name="T75" fmla="*/ 2147483646 h 140"/>
              <a:gd name="T76" fmla="*/ 2147483646 w 160"/>
              <a:gd name="T77" fmla="*/ 2147483646 h 140"/>
              <a:gd name="T78" fmla="*/ 2147483646 w 160"/>
              <a:gd name="T79" fmla="*/ 2147483646 h 140"/>
              <a:gd name="T80" fmla="*/ 2147483646 w 160"/>
              <a:gd name="T81" fmla="*/ 2147483646 h 140"/>
              <a:gd name="T82" fmla="*/ 2147483646 w 160"/>
              <a:gd name="T83" fmla="*/ 0 h 140"/>
              <a:gd name="T84" fmla="*/ 2147483646 w 160"/>
              <a:gd name="T85" fmla="*/ 2147483646 h 140"/>
              <a:gd name="T86" fmla="*/ 2147483646 w 160"/>
              <a:gd name="T87" fmla="*/ 2147483646 h 140"/>
              <a:gd name="T88" fmla="*/ 2147483646 w 160"/>
              <a:gd name="T89" fmla="*/ 2147483646 h 140"/>
              <a:gd name="T90" fmla="*/ 2147483646 w 160"/>
              <a:gd name="T91" fmla="*/ 2147483646 h 140"/>
              <a:gd name="T92" fmla="*/ 2147483646 w 160"/>
              <a:gd name="T93" fmla="*/ 2147483646 h 140"/>
              <a:gd name="T94" fmla="*/ 2147483646 w 160"/>
              <a:gd name="T95" fmla="*/ 2147483646 h 1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60" h="140">
                <a:moveTo>
                  <a:pt x="72" y="14"/>
                </a:moveTo>
                <a:lnTo>
                  <a:pt x="70" y="18"/>
                </a:lnTo>
                <a:lnTo>
                  <a:pt x="68" y="20"/>
                </a:lnTo>
                <a:lnTo>
                  <a:pt x="36" y="28"/>
                </a:lnTo>
                <a:lnTo>
                  <a:pt x="38" y="32"/>
                </a:lnTo>
                <a:lnTo>
                  <a:pt x="48" y="44"/>
                </a:lnTo>
                <a:lnTo>
                  <a:pt x="44" y="46"/>
                </a:lnTo>
                <a:lnTo>
                  <a:pt x="30" y="54"/>
                </a:lnTo>
                <a:lnTo>
                  <a:pt x="6" y="72"/>
                </a:lnTo>
                <a:lnTo>
                  <a:pt x="2" y="80"/>
                </a:lnTo>
                <a:lnTo>
                  <a:pt x="0" y="92"/>
                </a:lnTo>
                <a:lnTo>
                  <a:pt x="4" y="108"/>
                </a:lnTo>
                <a:lnTo>
                  <a:pt x="10" y="126"/>
                </a:lnTo>
                <a:lnTo>
                  <a:pt x="34" y="128"/>
                </a:lnTo>
                <a:lnTo>
                  <a:pt x="36" y="128"/>
                </a:lnTo>
                <a:lnTo>
                  <a:pt x="60" y="140"/>
                </a:lnTo>
                <a:lnTo>
                  <a:pt x="86" y="136"/>
                </a:lnTo>
                <a:lnTo>
                  <a:pt x="94" y="132"/>
                </a:lnTo>
                <a:lnTo>
                  <a:pt x="102" y="126"/>
                </a:lnTo>
                <a:lnTo>
                  <a:pt x="112" y="118"/>
                </a:lnTo>
                <a:lnTo>
                  <a:pt x="122" y="106"/>
                </a:lnTo>
                <a:lnTo>
                  <a:pt x="124" y="106"/>
                </a:lnTo>
                <a:lnTo>
                  <a:pt x="126" y="104"/>
                </a:lnTo>
                <a:lnTo>
                  <a:pt x="136" y="100"/>
                </a:lnTo>
                <a:lnTo>
                  <a:pt x="134" y="66"/>
                </a:lnTo>
                <a:lnTo>
                  <a:pt x="148" y="44"/>
                </a:lnTo>
                <a:lnTo>
                  <a:pt x="160" y="34"/>
                </a:lnTo>
                <a:lnTo>
                  <a:pt x="160" y="22"/>
                </a:lnTo>
                <a:lnTo>
                  <a:pt x="158" y="14"/>
                </a:lnTo>
                <a:lnTo>
                  <a:pt x="156" y="10"/>
                </a:lnTo>
                <a:lnTo>
                  <a:pt x="152" y="2"/>
                </a:lnTo>
                <a:lnTo>
                  <a:pt x="146" y="0"/>
                </a:lnTo>
                <a:lnTo>
                  <a:pt x="146" y="12"/>
                </a:lnTo>
                <a:lnTo>
                  <a:pt x="126" y="8"/>
                </a:lnTo>
                <a:lnTo>
                  <a:pt x="116" y="14"/>
                </a:lnTo>
                <a:lnTo>
                  <a:pt x="114" y="14"/>
                </a:lnTo>
                <a:lnTo>
                  <a:pt x="72" y="1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21294" y="1118614"/>
            <a:ext cx="36245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</a:t>
            </a:r>
            <a:r>
              <a:rPr lang="zh-CN" altLang="zh-CN" sz="2000" dirty="0"/>
              <a:t>东北平原</a:t>
            </a:r>
            <a:r>
              <a:rPr lang="zh-CN" altLang="en-US" sz="2000" dirty="0"/>
              <a:t>：少数民族起源地，</a:t>
            </a:r>
            <a:r>
              <a:rPr lang="zh-CN" altLang="zh-CN" sz="2000" dirty="0"/>
              <a:t>如</a:t>
            </a:r>
            <a:r>
              <a:rPr lang="zh-CN" altLang="zh-CN" sz="2000" b="1" u="sng" dirty="0">
                <a:solidFill>
                  <a:schemeClr val="accent5"/>
                </a:solidFill>
              </a:rPr>
              <a:t>鲜卑、契丹、金人、满族</a:t>
            </a:r>
            <a:r>
              <a:rPr lang="zh-CN" altLang="zh-CN" sz="2000" dirty="0"/>
              <a:t>。</a:t>
            </a:r>
            <a:endParaRPr lang="zh-CN" altLang="zh-CN" sz="2000" dirty="0"/>
          </a:p>
        </p:txBody>
      </p:sp>
      <p:sp>
        <p:nvSpPr>
          <p:cNvPr id="52" name="矩形 51"/>
          <p:cNvSpPr/>
          <p:nvPr/>
        </p:nvSpPr>
        <p:spPr>
          <a:xfrm>
            <a:off x="8224942" y="1209121"/>
            <a:ext cx="180000" cy="180000"/>
          </a:xfrm>
          <a:prstGeom prst="rect">
            <a:avLst/>
          </a:prstGeom>
          <a:pattFill prst="wdUpDiag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/>
          <p:cNvCxnSpPr>
            <a:stCxn id="42" idx="1"/>
          </p:cNvCxnSpPr>
          <p:nvPr/>
        </p:nvCxnSpPr>
        <p:spPr>
          <a:xfrm flipH="1">
            <a:off x="7742286" y="1441780"/>
            <a:ext cx="379008" cy="541915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1.1.1.1</a:t>
            </a:r>
            <a:r>
              <a:rPr lang="zh-CN" altLang="en-US" sz="1600" dirty="0" smtClean="0">
                <a:latin typeface="+mj-ea"/>
                <a:ea typeface="+mj-ea"/>
              </a:rPr>
              <a:t> 历史上的人群分布</a:t>
            </a:r>
            <a:endParaRPr lang="zh-CN" altLang="zh-CN" sz="1400" dirty="0"/>
          </a:p>
        </p:txBody>
      </p:sp>
      <p:sp>
        <p:nvSpPr>
          <p:cNvPr id="43" name="矩形 42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蒙古"/>
          <p:cNvSpPr/>
          <p:nvPr/>
        </p:nvSpPr>
        <p:spPr bwMode="auto">
          <a:xfrm>
            <a:off x="5495917" y="1716365"/>
            <a:ext cx="1989495" cy="1697670"/>
          </a:xfrm>
          <a:custGeom>
            <a:avLst/>
            <a:gdLst>
              <a:gd name="T0" fmla="*/ 2147483646 w 1428"/>
              <a:gd name="T1" fmla="*/ 2147483646 h 1218"/>
              <a:gd name="T2" fmla="*/ 2147483646 w 1428"/>
              <a:gd name="T3" fmla="*/ 2147483646 h 1218"/>
              <a:gd name="T4" fmla="*/ 2147483646 w 1428"/>
              <a:gd name="T5" fmla="*/ 2147483646 h 1218"/>
              <a:gd name="T6" fmla="*/ 2147483646 w 1428"/>
              <a:gd name="T7" fmla="*/ 2147483646 h 1218"/>
              <a:gd name="T8" fmla="*/ 2147483646 w 1428"/>
              <a:gd name="T9" fmla="*/ 2147483646 h 1218"/>
              <a:gd name="T10" fmla="*/ 2147483646 w 1428"/>
              <a:gd name="T11" fmla="*/ 2147483646 h 1218"/>
              <a:gd name="T12" fmla="*/ 2147483646 w 1428"/>
              <a:gd name="T13" fmla="*/ 2147483646 h 1218"/>
              <a:gd name="T14" fmla="*/ 2147483646 w 1428"/>
              <a:gd name="T15" fmla="*/ 2147483646 h 1218"/>
              <a:gd name="T16" fmla="*/ 2147483646 w 1428"/>
              <a:gd name="T17" fmla="*/ 2147483646 h 1218"/>
              <a:gd name="T18" fmla="*/ 2147483646 w 1428"/>
              <a:gd name="T19" fmla="*/ 2147483646 h 1218"/>
              <a:gd name="T20" fmla="*/ 2147483646 w 1428"/>
              <a:gd name="T21" fmla="*/ 2147483646 h 1218"/>
              <a:gd name="T22" fmla="*/ 2147483646 w 1428"/>
              <a:gd name="T23" fmla="*/ 2147483646 h 1218"/>
              <a:gd name="T24" fmla="*/ 2147483646 w 1428"/>
              <a:gd name="T25" fmla="*/ 2147483646 h 1218"/>
              <a:gd name="T26" fmla="*/ 2147483646 w 1428"/>
              <a:gd name="T27" fmla="*/ 2147483646 h 1218"/>
              <a:gd name="T28" fmla="*/ 2147483646 w 1428"/>
              <a:gd name="T29" fmla="*/ 2147483646 h 1218"/>
              <a:gd name="T30" fmla="*/ 2147483646 w 1428"/>
              <a:gd name="T31" fmla="*/ 2147483646 h 1218"/>
              <a:gd name="T32" fmla="*/ 2147483646 w 1428"/>
              <a:gd name="T33" fmla="*/ 2147483646 h 1218"/>
              <a:gd name="T34" fmla="*/ 2147483646 w 1428"/>
              <a:gd name="T35" fmla="*/ 2147483646 h 1218"/>
              <a:gd name="T36" fmla="*/ 2147483646 w 1428"/>
              <a:gd name="T37" fmla="*/ 2147483646 h 1218"/>
              <a:gd name="T38" fmla="*/ 2147483646 w 1428"/>
              <a:gd name="T39" fmla="*/ 2147483646 h 1218"/>
              <a:gd name="T40" fmla="*/ 2147483646 w 1428"/>
              <a:gd name="T41" fmla="*/ 2147483646 h 1218"/>
              <a:gd name="T42" fmla="*/ 2147483646 w 1428"/>
              <a:gd name="T43" fmla="*/ 2147483646 h 1218"/>
              <a:gd name="T44" fmla="*/ 0 w 1428"/>
              <a:gd name="T45" fmla="*/ 2147483646 h 1218"/>
              <a:gd name="T46" fmla="*/ 2147483646 w 1428"/>
              <a:gd name="T47" fmla="*/ 2147483646 h 1218"/>
              <a:gd name="T48" fmla="*/ 2147483646 w 1428"/>
              <a:gd name="T49" fmla="*/ 2147483646 h 1218"/>
              <a:gd name="T50" fmla="*/ 2147483646 w 1428"/>
              <a:gd name="T51" fmla="*/ 2147483646 h 1218"/>
              <a:gd name="T52" fmla="*/ 2147483646 w 1428"/>
              <a:gd name="T53" fmla="*/ 2147483646 h 1218"/>
              <a:gd name="T54" fmla="*/ 2147483646 w 1428"/>
              <a:gd name="T55" fmla="*/ 2147483646 h 1218"/>
              <a:gd name="T56" fmla="*/ 2147483646 w 1428"/>
              <a:gd name="T57" fmla="*/ 2147483646 h 1218"/>
              <a:gd name="T58" fmla="*/ 2147483646 w 1428"/>
              <a:gd name="T59" fmla="*/ 2147483646 h 1218"/>
              <a:gd name="T60" fmla="*/ 2147483646 w 1428"/>
              <a:gd name="T61" fmla="*/ 2147483646 h 1218"/>
              <a:gd name="T62" fmla="*/ 2147483646 w 1428"/>
              <a:gd name="T63" fmla="*/ 2147483646 h 1218"/>
              <a:gd name="T64" fmla="*/ 2147483646 w 1428"/>
              <a:gd name="T65" fmla="*/ 2147483646 h 1218"/>
              <a:gd name="T66" fmla="*/ 2147483646 w 1428"/>
              <a:gd name="T67" fmla="*/ 2147483646 h 1218"/>
              <a:gd name="T68" fmla="*/ 2147483646 w 1428"/>
              <a:gd name="T69" fmla="*/ 2147483646 h 1218"/>
              <a:gd name="T70" fmla="*/ 2147483646 w 1428"/>
              <a:gd name="T71" fmla="*/ 2147483646 h 1218"/>
              <a:gd name="T72" fmla="*/ 2147483646 w 1428"/>
              <a:gd name="T73" fmla="*/ 2147483646 h 1218"/>
              <a:gd name="T74" fmla="*/ 2147483646 w 1428"/>
              <a:gd name="T75" fmla="*/ 2147483646 h 1218"/>
              <a:gd name="T76" fmla="*/ 2147483646 w 1428"/>
              <a:gd name="T77" fmla="*/ 2147483646 h 1218"/>
              <a:gd name="T78" fmla="*/ 2147483646 w 1428"/>
              <a:gd name="T79" fmla="*/ 2147483646 h 1218"/>
              <a:gd name="T80" fmla="*/ 2147483646 w 1428"/>
              <a:gd name="T81" fmla="*/ 2147483646 h 1218"/>
              <a:gd name="T82" fmla="*/ 2147483646 w 1428"/>
              <a:gd name="T83" fmla="*/ 2147483646 h 1218"/>
              <a:gd name="T84" fmla="*/ 2147483646 w 1428"/>
              <a:gd name="T85" fmla="*/ 2147483646 h 1218"/>
              <a:gd name="T86" fmla="*/ 2147483646 w 1428"/>
              <a:gd name="T87" fmla="*/ 2147483646 h 1218"/>
              <a:gd name="T88" fmla="*/ 2147483646 w 1428"/>
              <a:gd name="T89" fmla="*/ 2147483646 h 1218"/>
              <a:gd name="T90" fmla="*/ 2147483646 w 1428"/>
              <a:gd name="T91" fmla="*/ 2147483646 h 1218"/>
              <a:gd name="T92" fmla="*/ 2147483646 w 1428"/>
              <a:gd name="T93" fmla="*/ 2147483646 h 1218"/>
              <a:gd name="T94" fmla="*/ 2147483646 w 1428"/>
              <a:gd name="T95" fmla="*/ 2147483646 h 1218"/>
              <a:gd name="T96" fmla="*/ 2147483646 w 1428"/>
              <a:gd name="T97" fmla="*/ 2147483646 h 1218"/>
              <a:gd name="T98" fmla="*/ 2147483646 w 1428"/>
              <a:gd name="T99" fmla="*/ 2147483646 h 1218"/>
              <a:gd name="T100" fmla="*/ 2147483646 w 1428"/>
              <a:gd name="T101" fmla="*/ 2147483646 h 1218"/>
              <a:gd name="T102" fmla="*/ 2147483646 w 1428"/>
              <a:gd name="T103" fmla="*/ 2147483646 h 1218"/>
              <a:gd name="T104" fmla="*/ 2147483646 w 1428"/>
              <a:gd name="T105" fmla="*/ 2147483646 h 1218"/>
              <a:gd name="T106" fmla="*/ 2147483646 w 1428"/>
              <a:gd name="T107" fmla="*/ 2147483646 h 1218"/>
              <a:gd name="T108" fmla="*/ 2147483646 w 1428"/>
              <a:gd name="T109" fmla="*/ 2147483646 h 1218"/>
              <a:gd name="T110" fmla="*/ 2147483646 w 1428"/>
              <a:gd name="T111" fmla="*/ 2147483646 h 1218"/>
              <a:gd name="T112" fmla="*/ 2147483646 w 1428"/>
              <a:gd name="T113" fmla="*/ 2147483646 h 1218"/>
              <a:gd name="T114" fmla="*/ 2147483646 w 1428"/>
              <a:gd name="T115" fmla="*/ 2147483646 h 1218"/>
              <a:gd name="T116" fmla="*/ 2147483646 w 1428"/>
              <a:gd name="T117" fmla="*/ 2147483646 h 12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428" h="1218">
                <a:moveTo>
                  <a:pt x="1398" y="128"/>
                </a:moveTo>
                <a:lnTo>
                  <a:pt x="1394" y="112"/>
                </a:lnTo>
                <a:lnTo>
                  <a:pt x="1378" y="86"/>
                </a:lnTo>
                <a:lnTo>
                  <a:pt x="1366" y="80"/>
                </a:lnTo>
                <a:lnTo>
                  <a:pt x="1354" y="86"/>
                </a:lnTo>
                <a:lnTo>
                  <a:pt x="1348" y="100"/>
                </a:lnTo>
                <a:lnTo>
                  <a:pt x="1346" y="102"/>
                </a:lnTo>
                <a:lnTo>
                  <a:pt x="1344" y="102"/>
                </a:lnTo>
                <a:lnTo>
                  <a:pt x="1322" y="106"/>
                </a:lnTo>
                <a:lnTo>
                  <a:pt x="1318" y="108"/>
                </a:lnTo>
                <a:lnTo>
                  <a:pt x="1316" y="112"/>
                </a:lnTo>
                <a:lnTo>
                  <a:pt x="1310" y="116"/>
                </a:lnTo>
                <a:lnTo>
                  <a:pt x="1298" y="126"/>
                </a:lnTo>
                <a:lnTo>
                  <a:pt x="1296" y="128"/>
                </a:lnTo>
                <a:lnTo>
                  <a:pt x="1286" y="130"/>
                </a:lnTo>
                <a:lnTo>
                  <a:pt x="1276" y="126"/>
                </a:lnTo>
                <a:lnTo>
                  <a:pt x="1264" y="118"/>
                </a:lnTo>
                <a:lnTo>
                  <a:pt x="1262" y="116"/>
                </a:lnTo>
                <a:lnTo>
                  <a:pt x="1244" y="96"/>
                </a:lnTo>
                <a:lnTo>
                  <a:pt x="1240" y="90"/>
                </a:lnTo>
                <a:lnTo>
                  <a:pt x="1238" y="84"/>
                </a:lnTo>
                <a:lnTo>
                  <a:pt x="1238" y="62"/>
                </a:lnTo>
                <a:lnTo>
                  <a:pt x="1238" y="60"/>
                </a:lnTo>
                <a:lnTo>
                  <a:pt x="1242" y="56"/>
                </a:lnTo>
                <a:lnTo>
                  <a:pt x="1218" y="48"/>
                </a:lnTo>
                <a:lnTo>
                  <a:pt x="1218" y="56"/>
                </a:lnTo>
                <a:lnTo>
                  <a:pt x="1216" y="60"/>
                </a:lnTo>
                <a:lnTo>
                  <a:pt x="1210" y="64"/>
                </a:lnTo>
                <a:lnTo>
                  <a:pt x="1202" y="68"/>
                </a:lnTo>
                <a:lnTo>
                  <a:pt x="1200" y="68"/>
                </a:lnTo>
                <a:lnTo>
                  <a:pt x="1200" y="66"/>
                </a:lnTo>
                <a:lnTo>
                  <a:pt x="1188" y="64"/>
                </a:lnTo>
                <a:lnTo>
                  <a:pt x="1190" y="72"/>
                </a:lnTo>
                <a:lnTo>
                  <a:pt x="1170" y="60"/>
                </a:lnTo>
                <a:lnTo>
                  <a:pt x="1168" y="60"/>
                </a:lnTo>
                <a:lnTo>
                  <a:pt x="1168" y="58"/>
                </a:lnTo>
                <a:lnTo>
                  <a:pt x="1164" y="46"/>
                </a:lnTo>
                <a:lnTo>
                  <a:pt x="1162" y="32"/>
                </a:lnTo>
                <a:lnTo>
                  <a:pt x="1164" y="22"/>
                </a:lnTo>
                <a:lnTo>
                  <a:pt x="1166" y="16"/>
                </a:lnTo>
                <a:lnTo>
                  <a:pt x="1172" y="6"/>
                </a:lnTo>
                <a:lnTo>
                  <a:pt x="1170" y="0"/>
                </a:lnTo>
                <a:lnTo>
                  <a:pt x="1150" y="2"/>
                </a:lnTo>
                <a:lnTo>
                  <a:pt x="1142" y="4"/>
                </a:lnTo>
                <a:lnTo>
                  <a:pt x="1136" y="8"/>
                </a:lnTo>
                <a:lnTo>
                  <a:pt x="1132" y="14"/>
                </a:lnTo>
                <a:lnTo>
                  <a:pt x="1128" y="22"/>
                </a:lnTo>
                <a:lnTo>
                  <a:pt x="1116" y="40"/>
                </a:lnTo>
                <a:lnTo>
                  <a:pt x="1128" y="40"/>
                </a:lnTo>
                <a:lnTo>
                  <a:pt x="1130" y="40"/>
                </a:lnTo>
                <a:lnTo>
                  <a:pt x="1140" y="44"/>
                </a:lnTo>
                <a:lnTo>
                  <a:pt x="1142" y="44"/>
                </a:lnTo>
                <a:lnTo>
                  <a:pt x="1142" y="46"/>
                </a:lnTo>
                <a:lnTo>
                  <a:pt x="1142" y="48"/>
                </a:lnTo>
                <a:lnTo>
                  <a:pt x="1144" y="64"/>
                </a:lnTo>
                <a:lnTo>
                  <a:pt x="1150" y="80"/>
                </a:lnTo>
                <a:lnTo>
                  <a:pt x="1150" y="82"/>
                </a:lnTo>
                <a:lnTo>
                  <a:pt x="1150" y="84"/>
                </a:lnTo>
                <a:lnTo>
                  <a:pt x="1122" y="136"/>
                </a:lnTo>
                <a:lnTo>
                  <a:pt x="1120" y="142"/>
                </a:lnTo>
                <a:lnTo>
                  <a:pt x="1118" y="154"/>
                </a:lnTo>
                <a:lnTo>
                  <a:pt x="1114" y="190"/>
                </a:lnTo>
                <a:lnTo>
                  <a:pt x="1114" y="192"/>
                </a:lnTo>
                <a:lnTo>
                  <a:pt x="1104" y="212"/>
                </a:lnTo>
                <a:lnTo>
                  <a:pt x="1110" y="220"/>
                </a:lnTo>
                <a:lnTo>
                  <a:pt x="1110" y="222"/>
                </a:lnTo>
                <a:lnTo>
                  <a:pt x="1110" y="236"/>
                </a:lnTo>
                <a:lnTo>
                  <a:pt x="1110" y="242"/>
                </a:lnTo>
                <a:lnTo>
                  <a:pt x="1108" y="244"/>
                </a:lnTo>
                <a:lnTo>
                  <a:pt x="1106" y="244"/>
                </a:lnTo>
                <a:lnTo>
                  <a:pt x="1098" y="250"/>
                </a:lnTo>
                <a:lnTo>
                  <a:pt x="1088" y="262"/>
                </a:lnTo>
                <a:lnTo>
                  <a:pt x="1052" y="302"/>
                </a:lnTo>
                <a:lnTo>
                  <a:pt x="1050" y="304"/>
                </a:lnTo>
                <a:lnTo>
                  <a:pt x="1048" y="304"/>
                </a:lnTo>
                <a:lnTo>
                  <a:pt x="1046" y="302"/>
                </a:lnTo>
                <a:lnTo>
                  <a:pt x="1030" y="292"/>
                </a:lnTo>
                <a:lnTo>
                  <a:pt x="1020" y="282"/>
                </a:lnTo>
                <a:lnTo>
                  <a:pt x="1014" y="280"/>
                </a:lnTo>
                <a:lnTo>
                  <a:pt x="1008" y="278"/>
                </a:lnTo>
                <a:lnTo>
                  <a:pt x="982" y="276"/>
                </a:lnTo>
                <a:lnTo>
                  <a:pt x="982" y="314"/>
                </a:lnTo>
                <a:lnTo>
                  <a:pt x="966" y="384"/>
                </a:lnTo>
                <a:lnTo>
                  <a:pt x="964" y="392"/>
                </a:lnTo>
                <a:lnTo>
                  <a:pt x="964" y="402"/>
                </a:lnTo>
                <a:lnTo>
                  <a:pt x="962" y="432"/>
                </a:lnTo>
                <a:lnTo>
                  <a:pt x="968" y="440"/>
                </a:lnTo>
                <a:lnTo>
                  <a:pt x="974" y="430"/>
                </a:lnTo>
                <a:lnTo>
                  <a:pt x="974" y="428"/>
                </a:lnTo>
                <a:lnTo>
                  <a:pt x="994" y="420"/>
                </a:lnTo>
                <a:lnTo>
                  <a:pt x="1044" y="428"/>
                </a:lnTo>
                <a:lnTo>
                  <a:pt x="1050" y="420"/>
                </a:lnTo>
                <a:lnTo>
                  <a:pt x="1058" y="408"/>
                </a:lnTo>
                <a:lnTo>
                  <a:pt x="1060" y="406"/>
                </a:lnTo>
                <a:lnTo>
                  <a:pt x="1080" y="402"/>
                </a:lnTo>
                <a:lnTo>
                  <a:pt x="1106" y="400"/>
                </a:lnTo>
                <a:lnTo>
                  <a:pt x="1112" y="404"/>
                </a:lnTo>
                <a:lnTo>
                  <a:pt x="1120" y="410"/>
                </a:lnTo>
                <a:lnTo>
                  <a:pt x="1136" y="428"/>
                </a:lnTo>
                <a:lnTo>
                  <a:pt x="1158" y="440"/>
                </a:lnTo>
                <a:lnTo>
                  <a:pt x="1174" y="452"/>
                </a:lnTo>
                <a:lnTo>
                  <a:pt x="1184" y="462"/>
                </a:lnTo>
                <a:lnTo>
                  <a:pt x="1190" y="472"/>
                </a:lnTo>
                <a:lnTo>
                  <a:pt x="1192" y="480"/>
                </a:lnTo>
                <a:lnTo>
                  <a:pt x="1190" y="488"/>
                </a:lnTo>
                <a:lnTo>
                  <a:pt x="1186" y="492"/>
                </a:lnTo>
                <a:lnTo>
                  <a:pt x="1184" y="496"/>
                </a:lnTo>
                <a:lnTo>
                  <a:pt x="1174" y="498"/>
                </a:lnTo>
                <a:lnTo>
                  <a:pt x="1172" y="498"/>
                </a:lnTo>
                <a:lnTo>
                  <a:pt x="1126" y="498"/>
                </a:lnTo>
                <a:lnTo>
                  <a:pt x="1112" y="498"/>
                </a:lnTo>
                <a:lnTo>
                  <a:pt x="1102" y="500"/>
                </a:lnTo>
                <a:lnTo>
                  <a:pt x="1084" y="512"/>
                </a:lnTo>
                <a:lnTo>
                  <a:pt x="1054" y="532"/>
                </a:lnTo>
                <a:lnTo>
                  <a:pt x="1042" y="536"/>
                </a:lnTo>
                <a:lnTo>
                  <a:pt x="1034" y="538"/>
                </a:lnTo>
                <a:lnTo>
                  <a:pt x="1018" y="540"/>
                </a:lnTo>
                <a:lnTo>
                  <a:pt x="1010" y="580"/>
                </a:lnTo>
                <a:lnTo>
                  <a:pt x="1004" y="596"/>
                </a:lnTo>
                <a:lnTo>
                  <a:pt x="1000" y="602"/>
                </a:lnTo>
                <a:lnTo>
                  <a:pt x="996" y="606"/>
                </a:lnTo>
                <a:lnTo>
                  <a:pt x="990" y="610"/>
                </a:lnTo>
                <a:lnTo>
                  <a:pt x="984" y="614"/>
                </a:lnTo>
                <a:lnTo>
                  <a:pt x="966" y="620"/>
                </a:lnTo>
                <a:lnTo>
                  <a:pt x="956" y="622"/>
                </a:lnTo>
                <a:lnTo>
                  <a:pt x="946" y="626"/>
                </a:lnTo>
                <a:lnTo>
                  <a:pt x="926" y="634"/>
                </a:lnTo>
                <a:lnTo>
                  <a:pt x="914" y="664"/>
                </a:lnTo>
                <a:lnTo>
                  <a:pt x="912" y="664"/>
                </a:lnTo>
                <a:lnTo>
                  <a:pt x="910" y="664"/>
                </a:lnTo>
                <a:lnTo>
                  <a:pt x="874" y="680"/>
                </a:lnTo>
                <a:lnTo>
                  <a:pt x="872" y="680"/>
                </a:lnTo>
                <a:lnTo>
                  <a:pt x="854" y="676"/>
                </a:lnTo>
                <a:lnTo>
                  <a:pt x="834" y="670"/>
                </a:lnTo>
                <a:lnTo>
                  <a:pt x="820" y="664"/>
                </a:lnTo>
                <a:lnTo>
                  <a:pt x="814" y="662"/>
                </a:lnTo>
                <a:lnTo>
                  <a:pt x="806" y="660"/>
                </a:lnTo>
                <a:lnTo>
                  <a:pt x="798" y="660"/>
                </a:lnTo>
                <a:lnTo>
                  <a:pt x="790" y="662"/>
                </a:lnTo>
                <a:lnTo>
                  <a:pt x="784" y="672"/>
                </a:lnTo>
                <a:lnTo>
                  <a:pt x="778" y="684"/>
                </a:lnTo>
                <a:lnTo>
                  <a:pt x="776" y="698"/>
                </a:lnTo>
                <a:lnTo>
                  <a:pt x="776" y="710"/>
                </a:lnTo>
                <a:lnTo>
                  <a:pt x="778" y="722"/>
                </a:lnTo>
                <a:lnTo>
                  <a:pt x="782" y="728"/>
                </a:lnTo>
                <a:lnTo>
                  <a:pt x="786" y="728"/>
                </a:lnTo>
                <a:lnTo>
                  <a:pt x="794" y="724"/>
                </a:lnTo>
                <a:lnTo>
                  <a:pt x="794" y="748"/>
                </a:lnTo>
                <a:lnTo>
                  <a:pt x="794" y="756"/>
                </a:lnTo>
                <a:lnTo>
                  <a:pt x="792" y="760"/>
                </a:lnTo>
                <a:lnTo>
                  <a:pt x="790" y="764"/>
                </a:lnTo>
                <a:lnTo>
                  <a:pt x="786" y="768"/>
                </a:lnTo>
                <a:lnTo>
                  <a:pt x="776" y="774"/>
                </a:lnTo>
                <a:lnTo>
                  <a:pt x="764" y="778"/>
                </a:lnTo>
                <a:lnTo>
                  <a:pt x="758" y="780"/>
                </a:lnTo>
                <a:lnTo>
                  <a:pt x="750" y="786"/>
                </a:lnTo>
                <a:lnTo>
                  <a:pt x="738" y="798"/>
                </a:lnTo>
                <a:lnTo>
                  <a:pt x="724" y="818"/>
                </a:lnTo>
                <a:lnTo>
                  <a:pt x="708" y="844"/>
                </a:lnTo>
                <a:lnTo>
                  <a:pt x="706" y="844"/>
                </a:lnTo>
                <a:lnTo>
                  <a:pt x="682" y="860"/>
                </a:lnTo>
                <a:lnTo>
                  <a:pt x="688" y="860"/>
                </a:lnTo>
                <a:lnTo>
                  <a:pt x="688" y="862"/>
                </a:lnTo>
                <a:lnTo>
                  <a:pt x="688" y="864"/>
                </a:lnTo>
                <a:lnTo>
                  <a:pt x="686" y="868"/>
                </a:lnTo>
                <a:lnTo>
                  <a:pt x="678" y="868"/>
                </a:lnTo>
                <a:lnTo>
                  <a:pt x="610" y="868"/>
                </a:lnTo>
                <a:lnTo>
                  <a:pt x="584" y="868"/>
                </a:lnTo>
                <a:lnTo>
                  <a:pt x="558" y="870"/>
                </a:lnTo>
                <a:lnTo>
                  <a:pt x="532" y="874"/>
                </a:lnTo>
                <a:lnTo>
                  <a:pt x="510" y="882"/>
                </a:lnTo>
                <a:lnTo>
                  <a:pt x="488" y="890"/>
                </a:lnTo>
                <a:lnTo>
                  <a:pt x="468" y="900"/>
                </a:lnTo>
                <a:lnTo>
                  <a:pt x="450" y="914"/>
                </a:lnTo>
                <a:lnTo>
                  <a:pt x="434" y="928"/>
                </a:lnTo>
                <a:lnTo>
                  <a:pt x="432" y="930"/>
                </a:lnTo>
                <a:lnTo>
                  <a:pt x="430" y="930"/>
                </a:lnTo>
                <a:lnTo>
                  <a:pt x="402" y="934"/>
                </a:lnTo>
                <a:lnTo>
                  <a:pt x="400" y="934"/>
                </a:lnTo>
                <a:lnTo>
                  <a:pt x="398" y="934"/>
                </a:lnTo>
                <a:lnTo>
                  <a:pt x="390" y="916"/>
                </a:lnTo>
                <a:lnTo>
                  <a:pt x="362" y="922"/>
                </a:lnTo>
                <a:lnTo>
                  <a:pt x="350" y="922"/>
                </a:lnTo>
                <a:lnTo>
                  <a:pt x="336" y="920"/>
                </a:lnTo>
                <a:lnTo>
                  <a:pt x="320" y="916"/>
                </a:lnTo>
                <a:lnTo>
                  <a:pt x="304" y="908"/>
                </a:lnTo>
                <a:lnTo>
                  <a:pt x="290" y="900"/>
                </a:lnTo>
                <a:lnTo>
                  <a:pt x="274" y="892"/>
                </a:lnTo>
                <a:lnTo>
                  <a:pt x="246" y="872"/>
                </a:lnTo>
                <a:lnTo>
                  <a:pt x="238" y="866"/>
                </a:lnTo>
                <a:lnTo>
                  <a:pt x="226" y="860"/>
                </a:lnTo>
                <a:lnTo>
                  <a:pt x="214" y="856"/>
                </a:lnTo>
                <a:lnTo>
                  <a:pt x="202" y="854"/>
                </a:lnTo>
                <a:lnTo>
                  <a:pt x="176" y="852"/>
                </a:lnTo>
                <a:lnTo>
                  <a:pt x="148" y="856"/>
                </a:lnTo>
                <a:lnTo>
                  <a:pt x="116" y="858"/>
                </a:lnTo>
                <a:lnTo>
                  <a:pt x="86" y="856"/>
                </a:lnTo>
                <a:lnTo>
                  <a:pt x="68" y="854"/>
                </a:lnTo>
                <a:lnTo>
                  <a:pt x="48" y="852"/>
                </a:lnTo>
                <a:lnTo>
                  <a:pt x="2" y="838"/>
                </a:lnTo>
                <a:lnTo>
                  <a:pt x="0" y="844"/>
                </a:lnTo>
                <a:lnTo>
                  <a:pt x="2" y="844"/>
                </a:lnTo>
                <a:lnTo>
                  <a:pt x="2" y="852"/>
                </a:lnTo>
                <a:lnTo>
                  <a:pt x="10" y="868"/>
                </a:lnTo>
                <a:lnTo>
                  <a:pt x="26" y="888"/>
                </a:lnTo>
                <a:lnTo>
                  <a:pt x="28" y="892"/>
                </a:lnTo>
                <a:lnTo>
                  <a:pt x="24" y="906"/>
                </a:lnTo>
                <a:lnTo>
                  <a:pt x="24" y="908"/>
                </a:lnTo>
                <a:lnTo>
                  <a:pt x="14" y="920"/>
                </a:lnTo>
                <a:lnTo>
                  <a:pt x="24" y="930"/>
                </a:lnTo>
                <a:lnTo>
                  <a:pt x="30" y="936"/>
                </a:lnTo>
                <a:lnTo>
                  <a:pt x="30" y="940"/>
                </a:lnTo>
                <a:lnTo>
                  <a:pt x="34" y="956"/>
                </a:lnTo>
                <a:lnTo>
                  <a:pt x="46" y="968"/>
                </a:lnTo>
                <a:lnTo>
                  <a:pt x="46" y="970"/>
                </a:lnTo>
                <a:lnTo>
                  <a:pt x="46" y="980"/>
                </a:lnTo>
                <a:lnTo>
                  <a:pt x="46" y="988"/>
                </a:lnTo>
                <a:lnTo>
                  <a:pt x="54" y="994"/>
                </a:lnTo>
                <a:lnTo>
                  <a:pt x="58" y="992"/>
                </a:lnTo>
                <a:lnTo>
                  <a:pt x="60" y="990"/>
                </a:lnTo>
                <a:lnTo>
                  <a:pt x="64" y="982"/>
                </a:lnTo>
                <a:lnTo>
                  <a:pt x="72" y="980"/>
                </a:lnTo>
                <a:lnTo>
                  <a:pt x="78" y="976"/>
                </a:lnTo>
                <a:lnTo>
                  <a:pt x="120" y="972"/>
                </a:lnTo>
                <a:lnTo>
                  <a:pt x="138" y="966"/>
                </a:lnTo>
                <a:lnTo>
                  <a:pt x="142" y="964"/>
                </a:lnTo>
                <a:lnTo>
                  <a:pt x="150" y="984"/>
                </a:lnTo>
                <a:lnTo>
                  <a:pt x="150" y="990"/>
                </a:lnTo>
                <a:lnTo>
                  <a:pt x="148" y="996"/>
                </a:lnTo>
                <a:lnTo>
                  <a:pt x="126" y="1028"/>
                </a:lnTo>
                <a:lnTo>
                  <a:pt x="126" y="1034"/>
                </a:lnTo>
                <a:lnTo>
                  <a:pt x="138" y="1044"/>
                </a:lnTo>
                <a:lnTo>
                  <a:pt x="148" y="1052"/>
                </a:lnTo>
                <a:lnTo>
                  <a:pt x="156" y="1060"/>
                </a:lnTo>
                <a:lnTo>
                  <a:pt x="162" y="1064"/>
                </a:lnTo>
                <a:lnTo>
                  <a:pt x="170" y="1068"/>
                </a:lnTo>
                <a:lnTo>
                  <a:pt x="178" y="1076"/>
                </a:lnTo>
                <a:lnTo>
                  <a:pt x="178" y="1078"/>
                </a:lnTo>
                <a:lnTo>
                  <a:pt x="186" y="1082"/>
                </a:lnTo>
                <a:lnTo>
                  <a:pt x="190" y="1082"/>
                </a:lnTo>
                <a:lnTo>
                  <a:pt x="192" y="1092"/>
                </a:lnTo>
                <a:lnTo>
                  <a:pt x="194" y="1100"/>
                </a:lnTo>
                <a:lnTo>
                  <a:pt x="196" y="1112"/>
                </a:lnTo>
                <a:lnTo>
                  <a:pt x="216" y="1116"/>
                </a:lnTo>
                <a:lnTo>
                  <a:pt x="218" y="1116"/>
                </a:lnTo>
                <a:lnTo>
                  <a:pt x="218" y="1118"/>
                </a:lnTo>
                <a:lnTo>
                  <a:pt x="220" y="1120"/>
                </a:lnTo>
                <a:lnTo>
                  <a:pt x="226" y="1130"/>
                </a:lnTo>
                <a:lnTo>
                  <a:pt x="242" y="1136"/>
                </a:lnTo>
                <a:lnTo>
                  <a:pt x="252" y="1130"/>
                </a:lnTo>
                <a:lnTo>
                  <a:pt x="250" y="1124"/>
                </a:lnTo>
                <a:lnTo>
                  <a:pt x="240" y="1114"/>
                </a:lnTo>
                <a:lnTo>
                  <a:pt x="242" y="1112"/>
                </a:lnTo>
                <a:lnTo>
                  <a:pt x="250" y="1094"/>
                </a:lnTo>
                <a:lnTo>
                  <a:pt x="270" y="1094"/>
                </a:lnTo>
                <a:lnTo>
                  <a:pt x="270" y="1096"/>
                </a:lnTo>
                <a:lnTo>
                  <a:pt x="298" y="1104"/>
                </a:lnTo>
                <a:lnTo>
                  <a:pt x="314" y="1102"/>
                </a:lnTo>
                <a:lnTo>
                  <a:pt x="326" y="1092"/>
                </a:lnTo>
                <a:lnTo>
                  <a:pt x="334" y="1080"/>
                </a:lnTo>
                <a:lnTo>
                  <a:pt x="342" y="1074"/>
                </a:lnTo>
                <a:lnTo>
                  <a:pt x="348" y="1070"/>
                </a:lnTo>
                <a:lnTo>
                  <a:pt x="354" y="1072"/>
                </a:lnTo>
                <a:lnTo>
                  <a:pt x="360" y="1070"/>
                </a:lnTo>
                <a:lnTo>
                  <a:pt x="368" y="1072"/>
                </a:lnTo>
                <a:lnTo>
                  <a:pt x="374" y="1072"/>
                </a:lnTo>
                <a:lnTo>
                  <a:pt x="374" y="1076"/>
                </a:lnTo>
                <a:lnTo>
                  <a:pt x="378" y="1084"/>
                </a:lnTo>
                <a:lnTo>
                  <a:pt x="382" y="1096"/>
                </a:lnTo>
                <a:lnTo>
                  <a:pt x="386" y="1108"/>
                </a:lnTo>
                <a:lnTo>
                  <a:pt x="386" y="1110"/>
                </a:lnTo>
                <a:lnTo>
                  <a:pt x="382" y="1124"/>
                </a:lnTo>
                <a:lnTo>
                  <a:pt x="368" y="1140"/>
                </a:lnTo>
                <a:lnTo>
                  <a:pt x="366" y="1142"/>
                </a:lnTo>
                <a:lnTo>
                  <a:pt x="338" y="1154"/>
                </a:lnTo>
                <a:lnTo>
                  <a:pt x="334" y="1162"/>
                </a:lnTo>
                <a:lnTo>
                  <a:pt x="330" y="1186"/>
                </a:lnTo>
                <a:lnTo>
                  <a:pt x="332" y="1196"/>
                </a:lnTo>
                <a:lnTo>
                  <a:pt x="340" y="1208"/>
                </a:lnTo>
                <a:lnTo>
                  <a:pt x="342" y="1212"/>
                </a:lnTo>
                <a:lnTo>
                  <a:pt x="352" y="1218"/>
                </a:lnTo>
                <a:lnTo>
                  <a:pt x="386" y="1218"/>
                </a:lnTo>
                <a:lnTo>
                  <a:pt x="414" y="1214"/>
                </a:lnTo>
                <a:lnTo>
                  <a:pt x="418" y="1210"/>
                </a:lnTo>
                <a:lnTo>
                  <a:pt x="424" y="1204"/>
                </a:lnTo>
                <a:lnTo>
                  <a:pt x="428" y="1204"/>
                </a:lnTo>
                <a:lnTo>
                  <a:pt x="448" y="1206"/>
                </a:lnTo>
                <a:lnTo>
                  <a:pt x="450" y="1204"/>
                </a:lnTo>
                <a:lnTo>
                  <a:pt x="448" y="1196"/>
                </a:lnTo>
                <a:lnTo>
                  <a:pt x="450" y="1188"/>
                </a:lnTo>
                <a:lnTo>
                  <a:pt x="458" y="1174"/>
                </a:lnTo>
                <a:lnTo>
                  <a:pt x="458" y="1148"/>
                </a:lnTo>
                <a:lnTo>
                  <a:pt x="474" y="1106"/>
                </a:lnTo>
                <a:lnTo>
                  <a:pt x="474" y="1104"/>
                </a:lnTo>
                <a:lnTo>
                  <a:pt x="500" y="1084"/>
                </a:lnTo>
                <a:lnTo>
                  <a:pt x="502" y="1082"/>
                </a:lnTo>
                <a:lnTo>
                  <a:pt x="522" y="1092"/>
                </a:lnTo>
                <a:lnTo>
                  <a:pt x="536" y="1102"/>
                </a:lnTo>
                <a:lnTo>
                  <a:pt x="538" y="1108"/>
                </a:lnTo>
                <a:lnTo>
                  <a:pt x="540" y="1110"/>
                </a:lnTo>
                <a:lnTo>
                  <a:pt x="538" y="1128"/>
                </a:lnTo>
                <a:lnTo>
                  <a:pt x="530" y="1140"/>
                </a:lnTo>
                <a:lnTo>
                  <a:pt x="526" y="1156"/>
                </a:lnTo>
                <a:lnTo>
                  <a:pt x="526" y="1172"/>
                </a:lnTo>
                <a:lnTo>
                  <a:pt x="530" y="1180"/>
                </a:lnTo>
                <a:lnTo>
                  <a:pt x="538" y="1180"/>
                </a:lnTo>
                <a:lnTo>
                  <a:pt x="540" y="1180"/>
                </a:lnTo>
                <a:lnTo>
                  <a:pt x="552" y="1180"/>
                </a:lnTo>
                <a:lnTo>
                  <a:pt x="556" y="1182"/>
                </a:lnTo>
                <a:lnTo>
                  <a:pt x="560" y="1186"/>
                </a:lnTo>
                <a:lnTo>
                  <a:pt x="566" y="1196"/>
                </a:lnTo>
                <a:lnTo>
                  <a:pt x="572" y="1200"/>
                </a:lnTo>
                <a:lnTo>
                  <a:pt x="574" y="1200"/>
                </a:lnTo>
                <a:lnTo>
                  <a:pt x="602" y="1212"/>
                </a:lnTo>
                <a:lnTo>
                  <a:pt x="614" y="1216"/>
                </a:lnTo>
                <a:lnTo>
                  <a:pt x="630" y="1214"/>
                </a:lnTo>
                <a:lnTo>
                  <a:pt x="638" y="1204"/>
                </a:lnTo>
                <a:lnTo>
                  <a:pt x="646" y="1164"/>
                </a:lnTo>
                <a:lnTo>
                  <a:pt x="648" y="1144"/>
                </a:lnTo>
                <a:lnTo>
                  <a:pt x="648" y="1142"/>
                </a:lnTo>
                <a:lnTo>
                  <a:pt x="650" y="1140"/>
                </a:lnTo>
                <a:lnTo>
                  <a:pt x="666" y="1128"/>
                </a:lnTo>
                <a:lnTo>
                  <a:pt x="674" y="1116"/>
                </a:lnTo>
                <a:lnTo>
                  <a:pt x="690" y="1108"/>
                </a:lnTo>
                <a:lnTo>
                  <a:pt x="700" y="1102"/>
                </a:lnTo>
                <a:lnTo>
                  <a:pt x="712" y="1098"/>
                </a:lnTo>
                <a:lnTo>
                  <a:pt x="706" y="1074"/>
                </a:lnTo>
                <a:lnTo>
                  <a:pt x="734" y="1076"/>
                </a:lnTo>
                <a:lnTo>
                  <a:pt x="734" y="1078"/>
                </a:lnTo>
                <a:lnTo>
                  <a:pt x="748" y="1084"/>
                </a:lnTo>
                <a:lnTo>
                  <a:pt x="748" y="1082"/>
                </a:lnTo>
                <a:lnTo>
                  <a:pt x="752" y="1068"/>
                </a:lnTo>
                <a:lnTo>
                  <a:pt x="752" y="1064"/>
                </a:lnTo>
                <a:lnTo>
                  <a:pt x="754" y="1066"/>
                </a:lnTo>
                <a:lnTo>
                  <a:pt x="756" y="1066"/>
                </a:lnTo>
                <a:lnTo>
                  <a:pt x="768" y="1068"/>
                </a:lnTo>
                <a:lnTo>
                  <a:pt x="774" y="1068"/>
                </a:lnTo>
                <a:lnTo>
                  <a:pt x="786" y="1056"/>
                </a:lnTo>
                <a:lnTo>
                  <a:pt x="788" y="1056"/>
                </a:lnTo>
                <a:lnTo>
                  <a:pt x="788" y="1054"/>
                </a:lnTo>
                <a:lnTo>
                  <a:pt x="790" y="1054"/>
                </a:lnTo>
                <a:lnTo>
                  <a:pt x="806" y="1052"/>
                </a:lnTo>
                <a:lnTo>
                  <a:pt x="818" y="1038"/>
                </a:lnTo>
                <a:lnTo>
                  <a:pt x="826" y="1028"/>
                </a:lnTo>
                <a:lnTo>
                  <a:pt x="826" y="1016"/>
                </a:lnTo>
                <a:lnTo>
                  <a:pt x="828" y="1010"/>
                </a:lnTo>
                <a:lnTo>
                  <a:pt x="834" y="1004"/>
                </a:lnTo>
                <a:lnTo>
                  <a:pt x="836" y="1004"/>
                </a:lnTo>
                <a:lnTo>
                  <a:pt x="850" y="1006"/>
                </a:lnTo>
                <a:lnTo>
                  <a:pt x="858" y="1002"/>
                </a:lnTo>
                <a:lnTo>
                  <a:pt x="860" y="992"/>
                </a:lnTo>
                <a:lnTo>
                  <a:pt x="876" y="986"/>
                </a:lnTo>
                <a:lnTo>
                  <a:pt x="878" y="986"/>
                </a:lnTo>
                <a:lnTo>
                  <a:pt x="898" y="988"/>
                </a:lnTo>
                <a:lnTo>
                  <a:pt x="914" y="984"/>
                </a:lnTo>
                <a:lnTo>
                  <a:pt x="922" y="976"/>
                </a:lnTo>
                <a:lnTo>
                  <a:pt x="930" y="962"/>
                </a:lnTo>
                <a:lnTo>
                  <a:pt x="918" y="950"/>
                </a:lnTo>
                <a:lnTo>
                  <a:pt x="918" y="948"/>
                </a:lnTo>
                <a:lnTo>
                  <a:pt x="914" y="940"/>
                </a:lnTo>
                <a:lnTo>
                  <a:pt x="912" y="924"/>
                </a:lnTo>
                <a:lnTo>
                  <a:pt x="918" y="912"/>
                </a:lnTo>
                <a:lnTo>
                  <a:pt x="920" y="904"/>
                </a:lnTo>
                <a:lnTo>
                  <a:pt x="928" y="896"/>
                </a:lnTo>
                <a:lnTo>
                  <a:pt x="936" y="878"/>
                </a:lnTo>
                <a:lnTo>
                  <a:pt x="936" y="876"/>
                </a:lnTo>
                <a:lnTo>
                  <a:pt x="938" y="876"/>
                </a:lnTo>
                <a:lnTo>
                  <a:pt x="946" y="864"/>
                </a:lnTo>
                <a:lnTo>
                  <a:pt x="958" y="840"/>
                </a:lnTo>
                <a:lnTo>
                  <a:pt x="968" y="856"/>
                </a:lnTo>
                <a:lnTo>
                  <a:pt x="970" y="856"/>
                </a:lnTo>
                <a:lnTo>
                  <a:pt x="970" y="858"/>
                </a:lnTo>
                <a:lnTo>
                  <a:pt x="974" y="874"/>
                </a:lnTo>
                <a:lnTo>
                  <a:pt x="976" y="890"/>
                </a:lnTo>
                <a:lnTo>
                  <a:pt x="986" y="896"/>
                </a:lnTo>
                <a:lnTo>
                  <a:pt x="988" y="896"/>
                </a:lnTo>
                <a:lnTo>
                  <a:pt x="990" y="896"/>
                </a:lnTo>
                <a:lnTo>
                  <a:pt x="992" y="896"/>
                </a:lnTo>
                <a:lnTo>
                  <a:pt x="1002" y="880"/>
                </a:lnTo>
                <a:lnTo>
                  <a:pt x="1006" y="864"/>
                </a:lnTo>
                <a:lnTo>
                  <a:pt x="1010" y="864"/>
                </a:lnTo>
                <a:lnTo>
                  <a:pt x="1012" y="864"/>
                </a:lnTo>
                <a:lnTo>
                  <a:pt x="1034" y="872"/>
                </a:lnTo>
                <a:lnTo>
                  <a:pt x="1046" y="864"/>
                </a:lnTo>
                <a:lnTo>
                  <a:pt x="1048" y="864"/>
                </a:lnTo>
                <a:lnTo>
                  <a:pt x="1060" y="862"/>
                </a:lnTo>
                <a:lnTo>
                  <a:pt x="1068" y="848"/>
                </a:lnTo>
                <a:lnTo>
                  <a:pt x="1068" y="832"/>
                </a:lnTo>
                <a:lnTo>
                  <a:pt x="1074" y="806"/>
                </a:lnTo>
                <a:lnTo>
                  <a:pt x="1074" y="808"/>
                </a:lnTo>
                <a:lnTo>
                  <a:pt x="1078" y="808"/>
                </a:lnTo>
                <a:lnTo>
                  <a:pt x="1094" y="812"/>
                </a:lnTo>
                <a:lnTo>
                  <a:pt x="1102" y="796"/>
                </a:lnTo>
                <a:lnTo>
                  <a:pt x="1104" y="796"/>
                </a:lnTo>
                <a:lnTo>
                  <a:pt x="1106" y="796"/>
                </a:lnTo>
                <a:lnTo>
                  <a:pt x="1122" y="796"/>
                </a:lnTo>
                <a:lnTo>
                  <a:pt x="1124" y="796"/>
                </a:lnTo>
                <a:lnTo>
                  <a:pt x="1126" y="796"/>
                </a:lnTo>
                <a:lnTo>
                  <a:pt x="1134" y="808"/>
                </a:lnTo>
                <a:lnTo>
                  <a:pt x="1134" y="810"/>
                </a:lnTo>
                <a:lnTo>
                  <a:pt x="1134" y="812"/>
                </a:lnTo>
                <a:lnTo>
                  <a:pt x="1136" y="828"/>
                </a:lnTo>
                <a:lnTo>
                  <a:pt x="1144" y="834"/>
                </a:lnTo>
                <a:lnTo>
                  <a:pt x="1154" y="824"/>
                </a:lnTo>
                <a:lnTo>
                  <a:pt x="1158" y="828"/>
                </a:lnTo>
                <a:lnTo>
                  <a:pt x="1162" y="834"/>
                </a:lnTo>
                <a:lnTo>
                  <a:pt x="1162" y="840"/>
                </a:lnTo>
                <a:lnTo>
                  <a:pt x="1162" y="854"/>
                </a:lnTo>
                <a:lnTo>
                  <a:pt x="1158" y="868"/>
                </a:lnTo>
                <a:lnTo>
                  <a:pt x="1162" y="876"/>
                </a:lnTo>
                <a:lnTo>
                  <a:pt x="1170" y="884"/>
                </a:lnTo>
                <a:lnTo>
                  <a:pt x="1202" y="888"/>
                </a:lnTo>
                <a:lnTo>
                  <a:pt x="1204" y="890"/>
                </a:lnTo>
                <a:lnTo>
                  <a:pt x="1206" y="890"/>
                </a:lnTo>
                <a:lnTo>
                  <a:pt x="1208" y="892"/>
                </a:lnTo>
                <a:lnTo>
                  <a:pt x="1218" y="880"/>
                </a:lnTo>
                <a:lnTo>
                  <a:pt x="1226" y="872"/>
                </a:lnTo>
                <a:lnTo>
                  <a:pt x="1222" y="860"/>
                </a:lnTo>
                <a:lnTo>
                  <a:pt x="1214" y="808"/>
                </a:lnTo>
                <a:lnTo>
                  <a:pt x="1238" y="820"/>
                </a:lnTo>
                <a:lnTo>
                  <a:pt x="1250" y="832"/>
                </a:lnTo>
                <a:lnTo>
                  <a:pt x="1256" y="838"/>
                </a:lnTo>
                <a:lnTo>
                  <a:pt x="1266" y="832"/>
                </a:lnTo>
                <a:lnTo>
                  <a:pt x="1298" y="796"/>
                </a:lnTo>
                <a:lnTo>
                  <a:pt x="1300" y="796"/>
                </a:lnTo>
                <a:lnTo>
                  <a:pt x="1312" y="786"/>
                </a:lnTo>
                <a:lnTo>
                  <a:pt x="1326" y="768"/>
                </a:lnTo>
                <a:lnTo>
                  <a:pt x="1326" y="766"/>
                </a:lnTo>
                <a:lnTo>
                  <a:pt x="1344" y="770"/>
                </a:lnTo>
                <a:lnTo>
                  <a:pt x="1354" y="770"/>
                </a:lnTo>
                <a:lnTo>
                  <a:pt x="1354" y="762"/>
                </a:lnTo>
                <a:lnTo>
                  <a:pt x="1356" y="756"/>
                </a:lnTo>
                <a:lnTo>
                  <a:pt x="1370" y="740"/>
                </a:lnTo>
                <a:lnTo>
                  <a:pt x="1374" y="736"/>
                </a:lnTo>
                <a:lnTo>
                  <a:pt x="1390" y="742"/>
                </a:lnTo>
                <a:lnTo>
                  <a:pt x="1408" y="740"/>
                </a:lnTo>
                <a:lnTo>
                  <a:pt x="1422" y="726"/>
                </a:lnTo>
                <a:lnTo>
                  <a:pt x="1428" y="714"/>
                </a:lnTo>
                <a:lnTo>
                  <a:pt x="1424" y="708"/>
                </a:lnTo>
                <a:lnTo>
                  <a:pt x="1412" y="714"/>
                </a:lnTo>
                <a:lnTo>
                  <a:pt x="1412" y="712"/>
                </a:lnTo>
                <a:lnTo>
                  <a:pt x="1410" y="712"/>
                </a:lnTo>
                <a:lnTo>
                  <a:pt x="1396" y="700"/>
                </a:lnTo>
                <a:lnTo>
                  <a:pt x="1396" y="698"/>
                </a:lnTo>
                <a:lnTo>
                  <a:pt x="1402" y="676"/>
                </a:lnTo>
                <a:lnTo>
                  <a:pt x="1402" y="660"/>
                </a:lnTo>
                <a:lnTo>
                  <a:pt x="1398" y="648"/>
                </a:lnTo>
                <a:lnTo>
                  <a:pt x="1388" y="644"/>
                </a:lnTo>
                <a:lnTo>
                  <a:pt x="1388" y="642"/>
                </a:lnTo>
                <a:lnTo>
                  <a:pt x="1386" y="642"/>
                </a:lnTo>
                <a:lnTo>
                  <a:pt x="1386" y="640"/>
                </a:lnTo>
                <a:lnTo>
                  <a:pt x="1376" y="622"/>
                </a:lnTo>
                <a:lnTo>
                  <a:pt x="1374" y="620"/>
                </a:lnTo>
                <a:lnTo>
                  <a:pt x="1362" y="636"/>
                </a:lnTo>
                <a:lnTo>
                  <a:pt x="1348" y="644"/>
                </a:lnTo>
                <a:lnTo>
                  <a:pt x="1344" y="646"/>
                </a:lnTo>
                <a:lnTo>
                  <a:pt x="1344" y="644"/>
                </a:lnTo>
                <a:lnTo>
                  <a:pt x="1342" y="644"/>
                </a:lnTo>
                <a:lnTo>
                  <a:pt x="1328" y="630"/>
                </a:lnTo>
                <a:lnTo>
                  <a:pt x="1328" y="628"/>
                </a:lnTo>
                <a:lnTo>
                  <a:pt x="1318" y="606"/>
                </a:lnTo>
                <a:lnTo>
                  <a:pt x="1314" y="590"/>
                </a:lnTo>
                <a:lnTo>
                  <a:pt x="1314" y="588"/>
                </a:lnTo>
                <a:lnTo>
                  <a:pt x="1314" y="564"/>
                </a:lnTo>
                <a:lnTo>
                  <a:pt x="1312" y="550"/>
                </a:lnTo>
                <a:lnTo>
                  <a:pt x="1300" y="546"/>
                </a:lnTo>
                <a:lnTo>
                  <a:pt x="1274" y="526"/>
                </a:lnTo>
                <a:lnTo>
                  <a:pt x="1276" y="524"/>
                </a:lnTo>
                <a:lnTo>
                  <a:pt x="1288" y="510"/>
                </a:lnTo>
                <a:lnTo>
                  <a:pt x="1288" y="508"/>
                </a:lnTo>
                <a:lnTo>
                  <a:pt x="1290" y="508"/>
                </a:lnTo>
                <a:lnTo>
                  <a:pt x="1302" y="508"/>
                </a:lnTo>
                <a:lnTo>
                  <a:pt x="1304" y="508"/>
                </a:lnTo>
                <a:lnTo>
                  <a:pt x="1310" y="510"/>
                </a:lnTo>
                <a:lnTo>
                  <a:pt x="1314" y="514"/>
                </a:lnTo>
                <a:lnTo>
                  <a:pt x="1326" y="522"/>
                </a:lnTo>
                <a:lnTo>
                  <a:pt x="1338" y="512"/>
                </a:lnTo>
                <a:lnTo>
                  <a:pt x="1346" y="500"/>
                </a:lnTo>
                <a:lnTo>
                  <a:pt x="1346" y="490"/>
                </a:lnTo>
                <a:lnTo>
                  <a:pt x="1344" y="464"/>
                </a:lnTo>
                <a:lnTo>
                  <a:pt x="1342" y="454"/>
                </a:lnTo>
                <a:lnTo>
                  <a:pt x="1324" y="452"/>
                </a:lnTo>
                <a:lnTo>
                  <a:pt x="1324" y="440"/>
                </a:lnTo>
                <a:lnTo>
                  <a:pt x="1308" y="420"/>
                </a:lnTo>
                <a:lnTo>
                  <a:pt x="1306" y="420"/>
                </a:lnTo>
                <a:lnTo>
                  <a:pt x="1298" y="406"/>
                </a:lnTo>
                <a:lnTo>
                  <a:pt x="1298" y="404"/>
                </a:lnTo>
                <a:lnTo>
                  <a:pt x="1298" y="402"/>
                </a:lnTo>
                <a:lnTo>
                  <a:pt x="1314" y="380"/>
                </a:lnTo>
                <a:lnTo>
                  <a:pt x="1314" y="378"/>
                </a:lnTo>
                <a:lnTo>
                  <a:pt x="1316" y="378"/>
                </a:lnTo>
                <a:lnTo>
                  <a:pt x="1316" y="376"/>
                </a:lnTo>
                <a:lnTo>
                  <a:pt x="1318" y="376"/>
                </a:lnTo>
                <a:lnTo>
                  <a:pt x="1324" y="376"/>
                </a:lnTo>
                <a:lnTo>
                  <a:pt x="1334" y="368"/>
                </a:lnTo>
                <a:lnTo>
                  <a:pt x="1344" y="336"/>
                </a:lnTo>
                <a:lnTo>
                  <a:pt x="1358" y="322"/>
                </a:lnTo>
                <a:lnTo>
                  <a:pt x="1358" y="320"/>
                </a:lnTo>
                <a:lnTo>
                  <a:pt x="1374" y="316"/>
                </a:lnTo>
                <a:lnTo>
                  <a:pt x="1374" y="318"/>
                </a:lnTo>
                <a:lnTo>
                  <a:pt x="1382" y="326"/>
                </a:lnTo>
                <a:lnTo>
                  <a:pt x="1386" y="328"/>
                </a:lnTo>
                <a:lnTo>
                  <a:pt x="1392" y="302"/>
                </a:lnTo>
                <a:lnTo>
                  <a:pt x="1386" y="284"/>
                </a:lnTo>
                <a:lnTo>
                  <a:pt x="1386" y="282"/>
                </a:lnTo>
                <a:lnTo>
                  <a:pt x="1388" y="262"/>
                </a:lnTo>
                <a:lnTo>
                  <a:pt x="1388" y="260"/>
                </a:lnTo>
                <a:lnTo>
                  <a:pt x="1398" y="250"/>
                </a:lnTo>
                <a:lnTo>
                  <a:pt x="1404" y="240"/>
                </a:lnTo>
                <a:lnTo>
                  <a:pt x="1404" y="230"/>
                </a:lnTo>
                <a:lnTo>
                  <a:pt x="1402" y="220"/>
                </a:lnTo>
                <a:lnTo>
                  <a:pt x="1398" y="204"/>
                </a:lnTo>
                <a:lnTo>
                  <a:pt x="1398" y="186"/>
                </a:lnTo>
                <a:lnTo>
                  <a:pt x="1398" y="184"/>
                </a:lnTo>
                <a:lnTo>
                  <a:pt x="1402" y="168"/>
                </a:lnTo>
                <a:lnTo>
                  <a:pt x="1398" y="158"/>
                </a:lnTo>
                <a:lnTo>
                  <a:pt x="1396" y="152"/>
                </a:lnTo>
                <a:lnTo>
                  <a:pt x="1398" y="1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甘肃"/>
          <p:cNvSpPr/>
          <p:nvPr/>
        </p:nvSpPr>
        <p:spPr bwMode="auto">
          <a:xfrm>
            <a:off x="5113276" y="2864290"/>
            <a:ext cx="1271436" cy="1076482"/>
          </a:xfrm>
          <a:custGeom>
            <a:avLst/>
            <a:gdLst>
              <a:gd name="T0" fmla="*/ 2147483646 w 912"/>
              <a:gd name="T1" fmla="*/ 2147483646 h 772"/>
              <a:gd name="T2" fmla="*/ 2147483646 w 912"/>
              <a:gd name="T3" fmla="*/ 2147483646 h 772"/>
              <a:gd name="T4" fmla="*/ 2147483646 w 912"/>
              <a:gd name="T5" fmla="*/ 2147483646 h 772"/>
              <a:gd name="T6" fmla="*/ 2147483646 w 912"/>
              <a:gd name="T7" fmla="*/ 2147483646 h 772"/>
              <a:gd name="T8" fmla="*/ 2147483646 w 912"/>
              <a:gd name="T9" fmla="*/ 2147483646 h 772"/>
              <a:gd name="T10" fmla="*/ 2147483646 w 912"/>
              <a:gd name="T11" fmla="*/ 2147483646 h 772"/>
              <a:gd name="T12" fmla="*/ 2147483646 w 912"/>
              <a:gd name="T13" fmla="*/ 2147483646 h 772"/>
              <a:gd name="T14" fmla="*/ 2147483646 w 912"/>
              <a:gd name="T15" fmla="*/ 2147483646 h 772"/>
              <a:gd name="T16" fmla="*/ 2147483646 w 912"/>
              <a:gd name="T17" fmla="*/ 2147483646 h 772"/>
              <a:gd name="T18" fmla="*/ 2147483646 w 912"/>
              <a:gd name="T19" fmla="*/ 2147483646 h 772"/>
              <a:gd name="T20" fmla="*/ 2147483646 w 912"/>
              <a:gd name="T21" fmla="*/ 2147483646 h 772"/>
              <a:gd name="T22" fmla="*/ 2147483646 w 912"/>
              <a:gd name="T23" fmla="*/ 2147483646 h 772"/>
              <a:gd name="T24" fmla="*/ 2147483646 w 912"/>
              <a:gd name="T25" fmla="*/ 2147483646 h 772"/>
              <a:gd name="T26" fmla="*/ 2147483646 w 912"/>
              <a:gd name="T27" fmla="*/ 2147483646 h 772"/>
              <a:gd name="T28" fmla="*/ 2147483646 w 912"/>
              <a:gd name="T29" fmla="*/ 2147483646 h 772"/>
              <a:gd name="T30" fmla="*/ 2147483646 w 912"/>
              <a:gd name="T31" fmla="*/ 2147483646 h 772"/>
              <a:gd name="T32" fmla="*/ 2147483646 w 912"/>
              <a:gd name="T33" fmla="*/ 2147483646 h 772"/>
              <a:gd name="T34" fmla="*/ 2147483646 w 912"/>
              <a:gd name="T35" fmla="*/ 2147483646 h 772"/>
              <a:gd name="T36" fmla="*/ 2147483646 w 912"/>
              <a:gd name="T37" fmla="*/ 2147483646 h 772"/>
              <a:gd name="T38" fmla="*/ 2147483646 w 912"/>
              <a:gd name="T39" fmla="*/ 2147483646 h 772"/>
              <a:gd name="T40" fmla="*/ 2147483646 w 912"/>
              <a:gd name="T41" fmla="*/ 2147483646 h 772"/>
              <a:gd name="T42" fmla="*/ 2147483646 w 912"/>
              <a:gd name="T43" fmla="*/ 2147483646 h 772"/>
              <a:gd name="T44" fmla="*/ 2147483646 w 912"/>
              <a:gd name="T45" fmla="*/ 2147483646 h 772"/>
              <a:gd name="T46" fmla="*/ 2147483646 w 912"/>
              <a:gd name="T47" fmla="*/ 2147483646 h 772"/>
              <a:gd name="T48" fmla="*/ 2147483646 w 912"/>
              <a:gd name="T49" fmla="*/ 2147483646 h 772"/>
              <a:gd name="T50" fmla="*/ 2147483646 w 912"/>
              <a:gd name="T51" fmla="*/ 2147483646 h 772"/>
              <a:gd name="T52" fmla="*/ 2147483646 w 912"/>
              <a:gd name="T53" fmla="*/ 2147483646 h 772"/>
              <a:gd name="T54" fmla="*/ 2147483646 w 912"/>
              <a:gd name="T55" fmla="*/ 2147483646 h 772"/>
              <a:gd name="T56" fmla="*/ 2147483646 w 912"/>
              <a:gd name="T57" fmla="*/ 2147483646 h 772"/>
              <a:gd name="T58" fmla="*/ 2147483646 w 912"/>
              <a:gd name="T59" fmla="*/ 2147483646 h 772"/>
              <a:gd name="T60" fmla="*/ 2147483646 w 912"/>
              <a:gd name="T61" fmla="*/ 2147483646 h 772"/>
              <a:gd name="T62" fmla="*/ 2147483646 w 912"/>
              <a:gd name="T63" fmla="*/ 2147483646 h 772"/>
              <a:gd name="T64" fmla="*/ 2147483646 w 912"/>
              <a:gd name="T65" fmla="*/ 2147483646 h 772"/>
              <a:gd name="T66" fmla="*/ 2147483646 w 912"/>
              <a:gd name="T67" fmla="*/ 2147483646 h 772"/>
              <a:gd name="T68" fmla="*/ 2147483646 w 912"/>
              <a:gd name="T69" fmla="*/ 2147483646 h 772"/>
              <a:gd name="T70" fmla="*/ 2147483646 w 912"/>
              <a:gd name="T71" fmla="*/ 2147483646 h 772"/>
              <a:gd name="T72" fmla="*/ 2147483646 w 912"/>
              <a:gd name="T73" fmla="*/ 2147483646 h 772"/>
              <a:gd name="T74" fmla="*/ 2147483646 w 912"/>
              <a:gd name="T75" fmla="*/ 2147483646 h 772"/>
              <a:gd name="T76" fmla="*/ 2147483646 w 912"/>
              <a:gd name="T77" fmla="*/ 2147483646 h 772"/>
              <a:gd name="T78" fmla="*/ 2147483646 w 912"/>
              <a:gd name="T79" fmla="*/ 2147483646 h 772"/>
              <a:gd name="T80" fmla="*/ 2147483646 w 912"/>
              <a:gd name="T81" fmla="*/ 2147483646 h 772"/>
              <a:gd name="T82" fmla="*/ 2147483646 w 912"/>
              <a:gd name="T83" fmla="*/ 2147483646 h 772"/>
              <a:gd name="T84" fmla="*/ 2147483646 w 912"/>
              <a:gd name="T85" fmla="*/ 2147483646 h 772"/>
              <a:gd name="T86" fmla="*/ 2147483646 w 912"/>
              <a:gd name="T87" fmla="*/ 2147483646 h 772"/>
              <a:gd name="T88" fmla="*/ 2147483646 w 912"/>
              <a:gd name="T89" fmla="*/ 2147483646 h 772"/>
              <a:gd name="T90" fmla="*/ 2147483646 w 912"/>
              <a:gd name="T91" fmla="*/ 2147483646 h 772"/>
              <a:gd name="T92" fmla="*/ 2147483646 w 912"/>
              <a:gd name="T93" fmla="*/ 2147483646 h 772"/>
              <a:gd name="T94" fmla="*/ 2147483646 w 912"/>
              <a:gd name="T95" fmla="*/ 2147483646 h 772"/>
              <a:gd name="T96" fmla="*/ 2147483646 w 912"/>
              <a:gd name="T97" fmla="*/ 2147483646 h 772"/>
              <a:gd name="T98" fmla="*/ 2147483646 w 912"/>
              <a:gd name="T99" fmla="*/ 2147483646 h 772"/>
              <a:gd name="T100" fmla="*/ 2147483646 w 912"/>
              <a:gd name="T101" fmla="*/ 2147483646 h 772"/>
              <a:gd name="T102" fmla="*/ 2147483646 w 912"/>
              <a:gd name="T103" fmla="*/ 2147483646 h 772"/>
              <a:gd name="T104" fmla="*/ 2147483646 w 912"/>
              <a:gd name="T105" fmla="*/ 2147483646 h 772"/>
              <a:gd name="T106" fmla="*/ 2147483646 w 912"/>
              <a:gd name="T107" fmla="*/ 2147483646 h 772"/>
              <a:gd name="T108" fmla="*/ 2147483646 w 912"/>
              <a:gd name="T109" fmla="*/ 2147483646 h 772"/>
              <a:gd name="T110" fmla="*/ 2147483646 w 912"/>
              <a:gd name="T111" fmla="*/ 2147483646 h 7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12" h="772">
                <a:moveTo>
                  <a:pt x="542" y="280"/>
                </a:moveTo>
                <a:lnTo>
                  <a:pt x="530" y="280"/>
                </a:lnTo>
                <a:lnTo>
                  <a:pt x="526" y="288"/>
                </a:lnTo>
                <a:lnTo>
                  <a:pt x="532" y="296"/>
                </a:lnTo>
                <a:lnTo>
                  <a:pt x="536" y="308"/>
                </a:lnTo>
                <a:lnTo>
                  <a:pt x="536" y="310"/>
                </a:lnTo>
                <a:lnTo>
                  <a:pt x="536" y="312"/>
                </a:lnTo>
                <a:lnTo>
                  <a:pt x="518" y="320"/>
                </a:lnTo>
                <a:lnTo>
                  <a:pt x="516" y="320"/>
                </a:lnTo>
                <a:lnTo>
                  <a:pt x="506" y="320"/>
                </a:lnTo>
                <a:lnTo>
                  <a:pt x="500" y="316"/>
                </a:lnTo>
                <a:lnTo>
                  <a:pt x="494" y="314"/>
                </a:lnTo>
                <a:lnTo>
                  <a:pt x="492" y="310"/>
                </a:lnTo>
                <a:lnTo>
                  <a:pt x="488" y="300"/>
                </a:lnTo>
                <a:lnTo>
                  <a:pt x="464" y="296"/>
                </a:lnTo>
                <a:lnTo>
                  <a:pt x="456" y="264"/>
                </a:lnTo>
                <a:lnTo>
                  <a:pt x="450" y="262"/>
                </a:lnTo>
                <a:lnTo>
                  <a:pt x="446" y="258"/>
                </a:lnTo>
                <a:lnTo>
                  <a:pt x="444" y="256"/>
                </a:lnTo>
                <a:lnTo>
                  <a:pt x="440" y="250"/>
                </a:lnTo>
                <a:lnTo>
                  <a:pt x="432" y="248"/>
                </a:lnTo>
                <a:lnTo>
                  <a:pt x="424" y="242"/>
                </a:lnTo>
                <a:lnTo>
                  <a:pt x="416" y="232"/>
                </a:lnTo>
                <a:lnTo>
                  <a:pt x="406" y="228"/>
                </a:lnTo>
                <a:lnTo>
                  <a:pt x="392" y="214"/>
                </a:lnTo>
                <a:lnTo>
                  <a:pt x="390" y="204"/>
                </a:lnTo>
                <a:lnTo>
                  <a:pt x="390" y="202"/>
                </a:lnTo>
                <a:lnTo>
                  <a:pt x="416" y="168"/>
                </a:lnTo>
                <a:lnTo>
                  <a:pt x="416" y="164"/>
                </a:lnTo>
                <a:lnTo>
                  <a:pt x="416" y="162"/>
                </a:lnTo>
                <a:lnTo>
                  <a:pt x="412" y="152"/>
                </a:lnTo>
                <a:lnTo>
                  <a:pt x="398" y="156"/>
                </a:lnTo>
                <a:lnTo>
                  <a:pt x="396" y="156"/>
                </a:lnTo>
                <a:lnTo>
                  <a:pt x="396" y="158"/>
                </a:lnTo>
                <a:lnTo>
                  <a:pt x="360" y="160"/>
                </a:lnTo>
                <a:lnTo>
                  <a:pt x="348" y="164"/>
                </a:lnTo>
                <a:lnTo>
                  <a:pt x="342" y="168"/>
                </a:lnTo>
                <a:lnTo>
                  <a:pt x="340" y="172"/>
                </a:lnTo>
                <a:lnTo>
                  <a:pt x="334" y="178"/>
                </a:lnTo>
                <a:lnTo>
                  <a:pt x="330" y="178"/>
                </a:lnTo>
                <a:lnTo>
                  <a:pt x="324" y="178"/>
                </a:lnTo>
                <a:lnTo>
                  <a:pt x="324" y="176"/>
                </a:lnTo>
                <a:lnTo>
                  <a:pt x="312" y="168"/>
                </a:lnTo>
                <a:lnTo>
                  <a:pt x="312" y="148"/>
                </a:lnTo>
                <a:lnTo>
                  <a:pt x="304" y="142"/>
                </a:lnTo>
                <a:lnTo>
                  <a:pt x="300" y="134"/>
                </a:lnTo>
                <a:lnTo>
                  <a:pt x="296" y="116"/>
                </a:lnTo>
                <a:lnTo>
                  <a:pt x="288" y="108"/>
                </a:lnTo>
                <a:lnTo>
                  <a:pt x="280" y="100"/>
                </a:lnTo>
                <a:lnTo>
                  <a:pt x="276" y="98"/>
                </a:lnTo>
                <a:lnTo>
                  <a:pt x="290" y="80"/>
                </a:lnTo>
                <a:lnTo>
                  <a:pt x="292" y="68"/>
                </a:lnTo>
                <a:lnTo>
                  <a:pt x="276" y="48"/>
                </a:lnTo>
                <a:lnTo>
                  <a:pt x="268" y="32"/>
                </a:lnTo>
                <a:lnTo>
                  <a:pt x="268" y="24"/>
                </a:lnTo>
                <a:lnTo>
                  <a:pt x="256" y="16"/>
                </a:lnTo>
                <a:lnTo>
                  <a:pt x="256" y="14"/>
                </a:lnTo>
                <a:lnTo>
                  <a:pt x="246" y="2"/>
                </a:lnTo>
                <a:lnTo>
                  <a:pt x="232" y="0"/>
                </a:lnTo>
                <a:lnTo>
                  <a:pt x="216" y="4"/>
                </a:lnTo>
                <a:lnTo>
                  <a:pt x="212" y="8"/>
                </a:lnTo>
                <a:lnTo>
                  <a:pt x="210" y="30"/>
                </a:lnTo>
                <a:lnTo>
                  <a:pt x="210" y="56"/>
                </a:lnTo>
                <a:lnTo>
                  <a:pt x="208" y="56"/>
                </a:lnTo>
                <a:lnTo>
                  <a:pt x="192" y="62"/>
                </a:lnTo>
                <a:lnTo>
                  <a:pt x="178" y="64"/>
                </a:lnTo>
                <a:lnTo>
                  <a:pt x="168" y="70"/>
                </a:lnTo>
                <a:lnTo>
                  <a:pt x="154" y="74"/>
                </a:lnTo>
                <a:lnTo>
                  <a:pt x="152" y="76"/>
                </a:lnTo>
                <a:lnTo>
                  <a:pt x="124" y="68"/>
                </a:lnTo>
                <a:lnTo>
                  <a:pt x="114" y="80"/>
                </a:lnTo>
                <a:lnTo>
                  <a:pt x="108" y="86"/>
                </a:lnTo>
                <a:lnTo>
                  <a:pt x="98" y="88"/>
                </a:lnTo>
                <a:lnTo>
                  <a:pt x="82" y="102"/>
                </a:lnTo>
                <a:lnTo>
                  <a:pt x="72" y="116"/>
                </a:lnTo>
                <a:lnTo>
                  <a:pt x="72" y="118"/>
                </a:lnTo>
                <a:lnTo>
                  <a:pt x="66" y="128"/>
                </a:lnTo>
                <a:lnTo>
                  <a:pt x="60" y="132"/>
                </a:lnTo>
                <a:lnTo>
                  <a:pt x="50" y="144"/>
                </a:lnTo>
                <a:lnTo>
                  <a:pt x="50" y="146"/>
                </a:lnTo>
                <a:lnTo>
                  <a:pt x="44" y="150"/>
                </a:lnTo>
                <a:lnTo>
                  <a:pt x="32" y="152"/>
                </a:lnTo>
                <a:lnTo>
                  <a:pt x="12" y="152"/>
                </a:lnTo>
                <a:lnTo>
                  <a:pt x="8" y="158"/>
                </a:lnTo>
                <a:lnTo>
                  <a:pt x="0" y="172"/>
                </a:lnTo>
                <a:lnTo>
                  <a:pt x="4" y="184"/>
                </a:lnTo>
                <a:lnTo>
                  <a:pt x="2" y="216"/>
                </a:lnTo>
                <a:lnTo>
                  <a:pt x="8" y="224"/>
                </a:lnTo>
                <a:lnTo>
                  <a:pt x="8" y="226"/>
                </a:lnTo>
                <a:lnTo>
                  <a:pt x="10" y="232"/>
                </a:lnTo>
                <a:lnTo>
                  <a:pt x="22" y="232"/>
                </a:lnTo>
                <a:lnTo>
                  <a:pt x="40" y="236"/>
                </a:lnTo>
                <a:lnTo>
                  <a:pt x="66" y="238"/>
                </a:lnTo>
                <a:lnTo>
                  <a:pt x="76" y="236"/>
                </a:lnTo>
                <a:lnTo>
                  <a:pt x="78" y="236"/>
                </a:lnTo>
                <a:lnTo>
                  <a:pt x="80" y="236"/>
                </a:lnTo>
                <a:lnTo>
                  <a:pt x="100" y="244"/>
                </a:lnTo>
                <a:lnTo>
                  <a:pt x="102" y="244"/>
                </a:lnTo>
                <a:lnTo>
                  <a:pt x="112" y="254"/>
                </a:lnTo>
                <a:lnTo>
                  <a:pt x="136" y="262"/>
                </a:lnTo>
                <a:lnTo>
                  <a:pt x="138" y="262"/>
                </a:lnTo>
                <a:lnTo>
                  <a:pt x="154" y="272"/>
                </a:lnTo>
                <a:lnTo>
                  <a:pt x="192" y="308"/>
                </a:lnTo>
                <a:lnTo>
                  <a:pt x="210" y="316"/>
                </a:lnTo>
                <a:lnTo>
                  <a:pt x="218" y="312"/>
                </a:lnTo>
                <a:lnTo>
                  <a:pt x="224" y="300"/>
                </a:lnTo>
                <a:lnTo>
                  <a:pt x="220" y="278"/>
                </a:lnTo>
                <a:lnTo>
                  <a:pt x="222" y="274"/>
                </a:lnTo>
                <a:lnTo>
                  <a:pt x="224" y="270"/>
                </a:lnTo>
                <a:lnTo>
                  <a:pt x="236" y="264"/>
                </a:lnTo>
                <a:lnTo>
                  <a:pt x="236" y="262"/>
                </a:lnTo>
                <a:lnTo>
                  <a:pt x="286" y="292"/>
                </a:lnTo>
                <a:lnTo>
                  <a:pt x="292" y="290"/>
                </a:lnTo>
                <a:lnTo>
                  <a:pt x="302" y="284"/>
                </a:lnTo>
                <a:lnTo>
                  <a:pt x="304" y="284"/>
                </a:lnTo>
                <a:lnTo>
                  <a:pt x="310" y="284"/>
                </a:lnTo>
                <a:lnTo>
                  <a:pt x="320" y="276"/>
                </a:lnTo>
                <a:lnTo>
                  <a:pt x="322" y="276"/>
                </a:lnTo>
                <a:lnTo>
                  <a:pt x="324" y="276"/>
                </a:lnTo>
                <a:lnTo>
                  <a:pt x="352" y="296"/>
                </a:lnTo>
                <a:lnTo>
                  <a:pt x="354" y="298"/>
                </a:lnTo>
                <a:lnTo>
                  <a:pt x="372" y="312"/>
                </a:lnTo>
                <a:lnTo>
                  <a:pt x="380" y="320"/>
                </a:lnTo>
                <a:lnTo>
                  <a:pt x="388" y="330"/>
                </a:lnTo>
                <a:lnTo>
                  <a:pt x="398" y="340"/>
                </a:lnTo>
                <a:lnTo>
                  <a:pt x="404" y="338"/>
                </a:lnTo>
                <a:lnTo>
                  <a:pt x="412" y="324"/>
                </a:lnTo>
                <a:lnTo>
                  <a:pt x="430" y="336"/>
                </a:lnTo>
                <a:lnTo>
                  <a:pt x="432" y="336"/>
                </a:lnTo>
                <a:lnTo>
                  <a:pt x="444" y="352"/>
                </a:lnTo>
                <a:lnTo>
                  <a:pt x="480" y="380"/>
                </a:lnTo>
                <a:lnTo>
                  <a:pt x="492" y="392"/>
                </a:lnTo>
                <a:lnTo>
                  <a:pt x="522" y="382"/>
                </a:lnTo>
                <a:lnTo>
                  <a:pt x="524" y="406"/>
                </a:lnTo>
                <a:lnTo>
                  <a:pt x="538" y="420"/>
                </a:lnTo>
                <a:lnTo>
                  <a:pt x="548" y="436"/>
                </a:lnTo>
                <a:lnTo>
                  <a:pt x="548" y="438"/>
                </a:lnTo>
                <a:lnTo>
                  <a:pt x="548" y="440"/>
                </a:lnTo>
                <a:lnTo>
                  <a:pt x="560" y="494"/>
                </a:lnTo>
                <a:lnTo>
                  <a:pt x="572" y="516"/>
                </a:lnTo>
                <a:lnTo>
                  <a:pt x="556" y="558"/>
                </a:lnTo>
                <a:lnTo>
                  <a:pt x="556" y="560"/>
                </a:lnTo>
                <a:lnTo>
                  <a:pt x="544" y="564"/>
                </a:lnTo>
                <a:lnTo>
                  <a:pt x="544" y="576"/>
                </a:lnTo>
                <a:lnTo>
                  <a:pt x="542" y="576"/>
                </a:lnTo>
                <a:lnTo>
                  <a:pt x="528" y="598"/>
                </a:lnTo>
                <a:lnTo>
                  <a:pt x="508" y="600"/>
                </a:lnTo>
                <a:lnTo>
                  <a:pt x="488" y="616"/>
                </a:lnTo>
                <a:lnTo>
                  <a:pt x="494" y="620"/>
                </a:lnTo>
                <a:lnTo>
                  <a:pt x="500" y="622"/>
                </a:lnTo>
                <a:lnTo>
                  <a:pt x="504" y="626"/>
                </a:lnTo>
                <a:lnTo>
                  <a:pt x="508" y="630"/>
                </a:lnTo>
                <a:lnTo>
                  <a:pt x="508" y="634"/>
                </a:lnTo>
                <a:lnTo>
                  <a:pt x="504" y="642"/>
                </a:lnTo>
                <a:lnTo>
                  <a:pt x="504" y="644"/>
                </a:lnTo>
                <a:lnTo>
                  <a:pt x="492" y="656"/>
                </a:lnTo>
                <a:lnTo>
                  <a:pt x="490" y="656"/>
                </a:lnTo>
                <a:lnTo>
                  <a:pt x="490" y="658"/>
                </a:lnTo>
                <a:lnTo>
                  <a:pt x="488" y="658"/>
                </a:lnTo>
                <a:lnTo>
                  <a:pt x="450" y="652"/>
                </a:lnTo>
                <a:lnTo>
                  <a:pt x="448" y="666"/>
                </a:lnTo>
                <a:lnTo>
                  <a:pt x="452" y="696"/>
                </a:lnTo>
                <a:lnTo>
                  <a:pt x="484" y="708"/>
                </a:lnTo>
                <a:lnTo>
                  <a:pt x="484" y="710"/>
                </a:lnTo>
                <a:lnTo>
                  <a:pt x="496" y="706"/>
                </a:lnTo>
                <a:lnTo>
                  <a:pt x="498" y="706"/>
                </a:lnTo>
                <a:lnTo>
                  <a:pt x="500" y="704"/>
                </a:lnTo>
                <a:lnTo>
                  <a:pt x="500" y="706"/>
                </a:lnTo>
                <a:lnTo>
                  <a:pt x="510" y="712"/>
                </a:lnTo>
                <a:lnTo>
                  <a:pt x="524" y="712"/>
                </a:lnTo>
                <a:lnTo>
                  <a:pt x="528" y="710"/>
                </a:lnTo>
                <a:lnTo>
                  <a:pt x="524" y="696"/>
                </a:lnTo>
                <a:lnTo>
                  <a:pt x="520" y="680"/>
                </a:lnTo>
                <a:lnTo>
                  <a:pt x="520" y="678"/>
                </a:lnTo>
                <a:lnTo>
                  <a:pt x="520" y="676"/>
                </a:lnTo>
                <a:lnTo>
                  <a:pt x="526" y="670"/>
                </a:lnTo>
                <a:lnTo>
                  <a:pt x="528" y="668"/>
                </a:lnTo>
                <a:lnTo>
                  <a:pt x="536" y="656"/>
                </a:lnTo>
                <a:lnTo>
                  <a:pt x="538" y="654"/>
                </a:lnTo>
                <a:lnTo>
                  <a:pt x="552" y="644"/>
                </a:lnTo>
                <a:lnTo>
                  <a:pt x="552" y="642"/>
                </a:lnTo>
                <a:lnTo>
                  <a:pt x="554" y="642"/>
                </a:lnTo>
                <a:lnTo>
                  <a:pt x="572" y="640"/>
                </a:lnTo>
                <a:lnTo>
                  <a:pt x="572" y="644"/>
                </a:lnTo>
                <a:lnTo>
                  <a:pt x="572" y="656"/>
                </a:lnTo>
                <a:lnTo>
                  <a:pt x="576" y="664"/>
                </a:lnTo>
                <a:lnTo>
                  <a:pt x="580" y="674"/>
                </a:lnTo>
                <a:lnTo>
                  <a:pt x="596" y="684"/>
                </a:lnTo>
                <a:lnTo>
                  <a:pt x="640" y="688"/>
                </a:lnTo>
                <a:lnTo>
                  <a:pt x="642" y="688"/>
                </a:lnTo>
                <a:lnTo>
                  <a:pt x="644" y="688"/>
                </a:lnTo>
                <a:lnTo>
                  <a:pt x="644" y="690"/>
                </a:lnTo>
                <a:lnTo>
                  <a:pt x="644" y="692"/>
                </a:lnTo>
                <a:lnTo>
                  <a:pt x="644" y="706"/>
                </a:lnTo>
                <a:lnTo>
                  <a:pt x="656" y="720"/>
                </a:lnTo>
                <a:lnTo>
                  <a:pt x="666" y="724"/>
                </a:lnTo>
                <a:lnTo>
                  <a:pt x="668" y="724"/>
                </a:lnTo>
                <a:lnTo>
                  <a:pt x="668" y="726"/>
                </a:lnTo>
                <a:lnTo>
                  <a:pt x="668" y="732"/>
                </a:lnTo>
                <a:lnTo>
                  <a:pt x="668" y="740"/>
                </a:lnTo>
                <a:lnTo>
                  <a:pt x="664" y="756"/>
                </a:lnTo>
                <a:lnTo>
                  <a:pt x="670" y="760"/>
                </a:lnTo>
                <a:lnTo>
                  <a:pt x="678" y="760"/>
                </a:lnTo>
                <a:lnTo>
                  <a:pt x="684" y="762"/>
                </a:lnTo>
                <a:lnTo>
                  <a:pt x="688" y="764"/>
                </a:lnTo>
                <a:lnTo>
                  <a:pt x="706" y="772"/>
                </a:lnTo>
                <a:lnTo>
                  <a:pt x="716" y="764"/>
                </a:lnTo>
                <a:lnTo>
                  <a:pt x="728" y="750"/>
                </a:lnTo>
                <a:lnTo>
                  <a:pt x="730" y="744"/>
                </a:lnTo>
                <a:lnTo>
                  <a:pt x="732" y="742"/>
                </a:lnTo>
                <a:lnTo>
                  <a:pt x="734" y="740"/>
                </a:lnTo>
                <a:lnTo>
                  <a:pt x="730" y="722"/>
                </a:lnTo>
                <a:lnTo>
                  <a:pt x="728" y="714"/>
                </a:lnTo>
                <a:lnTo>
                  <a:pt x="728" y="712"/>
                </a:lnTo>
                <a:lnTo>
                  <a:pt x="728" y="710"/>
                </a:lnTo>
                <a:lnTo>
                  <a:pt x="736" y="700"/>
                </a:lnTo>
                <a:lnTo>
                  <a:pt x="748" y="690"/>
                </a:lnTo>
                <a:lnTo>
                  <a:pt x="750" y="690"/>
                </a:lnTo>
                <a:lnTo>
                  <a:pt x="776" y="690"/>
                </a:lnTo>
                <a:lnTo>
                  <a:pt x="780" y="688"/>
                </a:lnTo>
                <a:lnTo>
                  <a:pt x="780" y="676"/>
                </a:lnTo>
                <a:lnTo>
                  <a:pt x="776" y="664"/>
                </a:lnTo>
                <a:lnTo>
                  <a:pt x="766" y="648"/>
                </a:lnTo>
                <a:lnTo>
                  <a:pt x="766" y="628"/>
                </a:lnTo>
                <a:lnTo>
                  <a:pt x="766" y="626"/>
                </a:lnTo>
                <a:lnTo>
                  <a:pt x="770" y="614"/>
                </a:lnTo>
                <a:lnTo>
                  <a:pt x="772" y="614"/>
                </a:lnTo>
                <a:lnTo>
                  <a:pt x="792" y="582"/>
                </a:lnTo>
                <a:lnTo>
                  <a:pt x="794" y="582"/>
                </a:lnTo>
                <a:lnTo>
                  <a:pt x="796" y="580"/>
                </a:lnTo>
                <a:lnTo>
                  <a:pt x="800" y="580"/>
                </a:lnTo>
                <a:lnTo>
                  <a:pt x="808" y="582"/>
                </a:lnTo>
                <a:lnTo>
                  <a:pt x="828" y="592"/>
                </a:lnTo>
                <a:lnTo>
                  <a:pt x="840" y="596"/>
                </a:lnTo>
                <a:lnTo>
                  <a:pt x="840" y="590"/>
                </a:lnTo>
                <a:lnTo>
                  <a:pt x="838" y="588"/>
                </a:lnTo>
                <a:lnTo>
                  <a:pt x="838" y="586"/>
                </a:lnTo>
                <a:lnTo>
                  <a:pt x="840" y="580"/>
                </a:lnTo>
                <a:lnTo>
                  <a:pt x="846" y="572"/>
                </a:lnTo>
                <a:lnTo>
                  <a:pt x="860" y="562"/>
                </a:lnTo>
                <a:lnTo>
                  <a:pt x="860" y="560"/>
                </a:lnTo>
                <a:lnTo>
                  <a:pt x="876" y="556"/>
                </a:lnTo>
                <a:lnTo>
                  <a:pt x="890" y="556"/>
                </a:lnTo>
                <a:lnTo>
                  <a:pt x="892" y="556"/>
                </a:lnTo>
                <a:lnTo>
                  <a:pt x="900" y="556"/>
                </a:lnTo>
                <a:lnTo>
                  <a:pt x="904" y="536"/>
                </a:lnTo>
                <a:lnTo>
                  <a:pt x="904" y="524"/>
                </a:lnTo>
                <a:lnTo>
                  <a:pt x="906" y="512"/>
                </a:lnTo>
                <a:lnTo>
                  <a:pt x="906" y="510"/>
                </a:lnTo>
                <a:lnTo>
                  <a:pt x="908" y="508"/>
                </a:lnTo>
                <a:lnTo>
                  <a:pt x="912" y="496"/>
                </a:lnTo>
                <a:lnTo>
                  <a:pt x="906" y="488"/>
                </a:lnTo>
                <a:lnTo>
                  <a:pt x="896" y="480"/>
                </a:lnTo>
                <a:lnTo>
                  <a:pt x="876" y="476"/>
                </a:lnTo>
                <a:lnTo>
                  <a:pt x="868" y="472"/>
                </a:lnTo>
                <a:lnTo>
                  <a:pt x="852" y="460"/>
                </a:lnTo>
                <a:lnTo>
                  <a:pt x="840" y="456"/>
                </a:lnTo>
                <a:lnTo>
                  <a:pt x="840" y="454"/>
                </a:lnTo>
                <a:lnTo>
                  <a:pt x="824" y="436"/>
                </a:lnTo>
                <a:lnTo>
                  <a:pt x="812" y="436"/>
                </a:lnTo>
                <a:lnTo>
                  <a:pt x="810" y="436"/>
                </a:lnTo>
                <a:lnTo>
                  <a:pt x="798" y="430"/>
                </a:lnTo>
                <a:lnTo>
                  <a:pt x="790" y="440"/>
                </a:lnTo>
                <a:lnTo>
                  <a:pt x="788" y="476"/>
                </a:lnTo>
                <a:lnTo>
                  <a:pt x="792" y="492"/>
                </a:lnTo>
                <a:lnTo>
                  <a:pt x="796" y="492"/>
                </a:lnTo>
                <a:lnTo>
                  <a:pt x="798" y="492"/>
                </a:lnTo>
                <a:lnTo>
                  <a:pt x="808" y="496"/>
                </a:lnTo>
                <a:lnTo>
                  <a:pt x="814" y="510"/>
                </a:lnTo>
                <a:lnTo>
                  <a:pt x="816" y="510"/>
                </a:lnTo>
                <a:lnTo>
                  <a:pt x="816" y="512"/>
                </a:lnTo>
                <a:lnTo>
                  <a:pt x="812" y="536"/>
                </a:lnTo>
                <a:lnTo>
                  <a:pt x="812" y="538"/>
                </a:lnTo>
                <a:lnTo>
                  <a:pt x="812" y="540"/>
                </a:lnTo>
                <a:lnTo>
                  <a:pt x="800" y="546"/>
                </a:lnTo>
                <a:lnTo>
                  <a:pt x="798" y="548"/>
                </a:lnTo>
                <a:lnTo>
                  <a:pt x="798" y="546"/>
                </a:lnTo>
                <a:lnTo>
                  <a:pt x="796" y="546"/>
                </a:lnTo>
                <a:lnTo>
                  <a:pt x="792" y="544"/>
                </a:lnTo>
                <a:lnTo>
                  <a:pt x="778" y="550"/>
                </a:lnTo>
                <a:lnTo>
                  <a:pt x="778" y="552"/>
                </a:lnTo>
                <a:lnTo>
                  <a:pt x="780" y="552"/>
                </a:lnTo>
                <a:lnTo>
                  <a:pt x="782" y="574"/>
                </a:lnTo>
                <a:lnTo>
                  <a:pt x="780" y="578"/>
                </a:lnTo>
                <a:lnTo>
                  <a:pt x="776" y="580"/>
                </a:lnTo>
                <a:lnTo>
                  <a:pt x="768" y="580"/>
                </a:lnTo>
                <a:lnTo>
                  <a:pt x="762" y="578"/>
                </a:lnTo>
                <a:lnTo>
                  <a:pt x="758" y="576"/>
                </a:lnTo>
                <a:lnTo>
                  <a:pt x="748" y="568"/>
                </a:lnTo>
                <a:lnTo>
                  <a:pt x="746" y="568"/>
                </a:lnTo>
                <a:lnTo>
                  <a:pt x="746" y="566"/>
                </a:lnTo>
                <a:lnTo>
                  <a:pt x="740" y="552"/>
                </a:lnTo>
                <a:lnTo>
                  <a:pt x="736" y="550"/>
                </a:lnTo>
                <a:lnTo>
                  <a:pt x="728" y="546"/>
                </a:lnTo>
                <a:lnTo>
                  <a:pt x="726" y="546"/>
                </a:lnTo>
                <a:lnTo>
                  <a:pt x="714" y="538"/>
                </a:lnTo>
                <a:lnTo>
                  <a:pt x="712" y="538"/>
                </a:lnTo>
                <a:lnTo>
                  <a:pt x="712" y="536"/>
                </a:lnTo>
                <a:lnTo>
                  <a:pt x="710" y="524"/>
                </a:lnTo>
                <a:lnTo>
                  <a:pt x="712" y="512"/>
                </a:lnTo>
                <a:lnTo>
                  <a:pt x="716" y="506"/>
                </a:lnTo>
                <a:lnTo>
                  <a:pt x="716" y="502"/>
                </a:lnTo>
                <a:lnTo>
                  <a:pt x="712" y="488"/>
                </a:lnTo>
                <a:lnTo>
                  <a:pt x="700" y="478"/>
                </a:lnTo>
                <a:lnTo>
                  <a:pt x="700" y="476"/>
                </a:lnTo>
                <a:lnTo>
                  <a:pt x="698" y="444"/>
                </a:lnTo>
                <a:lnTo>
                  <a:pt x="690" y="436"/>
                </a:lnTo>
                <a:lnTo>
                  <a:pt x="688" y="436"/>
                </a:lnTo>
                <a:lnTo>
                  <a:pt x="688" y="434"/>
                </a:lnTo>
                <a:lnTo>
                  <a:pt x="682" y="420"/>
                </a:lnTo>
                <a:lnTo>
                  <a:pt x="652" y="416"/>
                </a:lnTo>
                <a:lnTo>
                  <a:pt x="644" y="410"/>
                </a:lnTo>
                <a:lnTo>
                  <a:pt x="638" y="402"/>
                </a:lnTo>
                <a:lnTo>
                  <a:pt x="624" y="402"/>
                </a:lnTo>
                <a:lnTo>
                  <a:pt x="618" y="398"/>
                </a:lnTo>
                <a:lnTo>
                  <a:pt x="610" y="392"/>
                </a:lnTo>
                <a:lnTo>
                  <a:pt x="608" y="390"/>
                </a:lnTo>
                <a:lnTo>
                  <a:pt x="604" y="384"/>
                </a:lnTo>
                <a:lnTo>
                  <a:pt x="598" y="376"/>
                </a:lnTo>
                <a:lnTo>
                  <a:pt x="596" y="362"/>
                </a:lnTo>
                <a:lnTo>
                  <a:pt x="596" y="360"/>
                </a:lnTo>
                <a:lnTo>
                  <a:pt x="600" y="336"/>
                </a:lnTo>
                <a:lnTo>
                  <a:pt x="604" y="324"/>
                </a:lnTo>
                <a:lnTo>
                  <a:pt x="606" y="324"/>
                </a:lnTo>
                <a:lnTo>
                  <a:pt x="636" y="310"/>
                </a:lnTo>
                <a:lnTo>
                  <a:pt x="648" y="296"/>
                </a:lnTo>
                <a:lnTo>
                  <a:pt x="650" y="284"/>
                </a:lnTo>
                <a:lnTo>
                  <a:pt x="648" y="276"/>
                </a:lnTo>
                <a:lnTo>
                  <a:pt x="644" y="262"/>
                </a:lnTo>
                <a:lnTo>
                  <a:pt x="640" y="254"/>
                </a:lnTo>
                <a:lnTo>
                  <a:pt x="634" y="256"/>
                </a:lnTo>
                <a:lnTo>
                  <a:pt x="624" y="254"/>
                </a:lnTo>
                <a:lnTo>
                  <a:pt x="616" y="260"/>
                </a:lnTo>
                <a:lnTo>
                  <a:pt x="606" y="272"/>
                </a:lnTo>
                <a:lnTo>
                  <a:pt x="592" y="286"/>
                </a:lnTo>
                <a:lnTo>
                  <a:pt x="590" y="286"/>
                </a:lnTo>
                <a:lnTo>
                  <a:pt x="578" y="290"/>
                </a:lnTo>
                <a:lnTo>
                  <a:pt x="568" y="288"/>
                </a:lnTo>
                <a:lnTo>
                  <a:pt x="542" y="2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宁夏"/>
          <p:cNvSpPr/>
          <p:nvPr/>
        </p:nvSpPr>
        <p:spPr bwMode="auto">
          <a:xfrm>
            <a:off x="6016600" y="3238455"/>
            <a:ext cx="256709" cy="423812"/>
          </a:xfrm>
          <a:custGeom>
            <a:avLst/>
            <a:gdLst>
              <a:gd name="T0" fmla="*/ 2147483646 w 184"/>
              <a:gd name="T1" fmla="*/ 2147483646 h 304"/>
              <a:gd name="T2" fmla="*/ 2147483646 w 184"/>
              <a:gd name="T3" fmla="*/ 2147483646 h 304"/>
              <a:gd name="T4" fmla="*/ 2147483646 w 184"/>
              <a:gd name="T5" fmla="*/ 2147483646 h 304"/>
              <a:gd name="T6" fmla="*/ 2147483646 w 184"/>
              <a:gd name="T7" fmla="*/ 2147483646 h 304"/>
              <a:gd name="T8" fmla="*/ 2147483646 w 184"/>
              <a:gd name="T9" fmla="*/ 2147483646 h 304"/>
              <a:gd name="T10" fmla="*/ 2147483646 w 184"/>
              <a:gd name="T11" fmla="*/ 2147483646 h 304"/>
              <a:gd name="T12" fmla="*/ 2147483646 w 184"/>
              <a:gd name="T13" fmla="*/ 2147483646 h 304"/>
              <a:gd name="T14" fmla="*/ 2147483646 w 184"/>
              <a:gd name="T15" fmla="*/ 2147483646 h 304"/>
              <a:gd name="T16" fmla="*/ 2147483646 w 184"/>
              <a:gd name="T17" fmla="*/ 2147483646 h 304"/>
              <a:gd name="T18" fmla="*/ 2147483646 w 184"/>
              <a:gd name="T19" fmla="*/ 2147483646 h 304"/>
              <a:gd name="T20" fmla="*/ 2147483646 w 184"/>
              <a:gd name="T21" fmla="*/ 2147483646 h 304"/>
              <a:gd name="T22" fmla="*/ 2147483646 w 184"/>
              <a:gd name="T23" fmla="*/ 2147483646 h 304"/>
              <a:gd name="T24" fmla="*/ 2147483646 w 184"/>
              <a:gd name="T25" fmla="*/ 2147483646 h 304"/>
              <a:gd name="T26" fmla="*/ 2147483646 w 184"/>
              <a:gd name="T27" fmla="*/ 2147483646 h 304"/>
              <a:gd name="T28" fmla="*/ 2147483646 w 184"/>
              <a:gd name="T29" fmla="*/ 2147483646 h 304"/>
              <a:gd name="T30" fmla="*/ 2147483646 w 184"/>
              <a:gd name="T31" fmla="*/ 2147483646 h 304"/>
              <a:gd name="T32" fmla="*/ 2147483646 w 184"/>
              <a:gd name="T33" fmla="*/ 2147483646 h 304"/>
              <a:gd name="T34" fmla="*/ 2147483646 w 184"/>
              <a:gd name="T35" fmla="*/ 2147483646 h 304"/>
              <a:gd name="T36" fmla="*/ 2147483646 w 184"/>
              <a:gd name="T37" fmla="*/ 2147483646 h 304"/>
              <a:gd name="T38" fmla="*/ 2147483646 w 184"/>
              <a:gd name="T39" fmla="*/ 2147483646 h 304"/>
              <a:gd name="T40" fmla="*/ 2147483646 w 184"/>
              <a:gd name="T41" fmla="*/ 2147483646 h 304"/>
              <a:gd name="T42" fmla="*/ 2147483646 w 184"/>
              <a:gd name="T43" fmla="*/ 2147483646 h 304"/>
              <a:gd name="T44" fmla="*/ 2147483646 w 184"/>
              <a:gd name="T45" fmla="*/ 2147483646 h 304"/>
              <a:gd name="T46" fmla="*/ 2147483646 w 184"/>
              <a:gd name="T47" fmla="*/ 2147483646 h 304"/>
              <a:gd name="T48" fmla="*/ 2147483646 w 184"/>
              <a:gd name="T49" fmla="*/ 2147483646 h 304"/>
              <a:gd name="T50" fmla="*/ 2147483646 w 184"/>
              <a:gd name="T51" fmla="*/ 2147483646 h 304"/>
              <a:gd name="T52" fmla="*/ 2147483646 w 184"/>
              <a:gd name="T53" fmla="*/ 2147483646 h 304"/>
              <a:gd name="T54" fmla="*/ 2147483646 w 184"/>
              <a:gd name="T55" fmla="*/ 2147483646 h 304"/>
              <a:gd name="T56" fmla="*/ 2147483646 w 184"/>
              <a:gd name="T57" fmla="*/ 2147483646 h 304"/>
              <a:gd name="T58" fmla="*/ 2147483646 w 184"/>
              <a:gd name="T59" fmla="*/ 2147483646 h 304"/>
              <a:gd name="T60" fmla="*/ 2147483646 w 184"/>
              <a:gd name="T61" fmla="*/ 2147483646 h 304"/>
              <a:gd name="T62" fmla="*/ 2147483646 w 184"/>
              <a:gd name="T63" fmla="*/ 2147483646 h 304"/>
              <a:gd name="T64" fmla="*/ 2147483646 w 184"/>
              <a:gd name="T65" fmla="*/ 2147483646 h 304"/>
              <a:gd name="T66" fmla="*/ 2147483646 w 184"/>
              <a:gd name="T67" fmla="*/ 2147483646 h 304"/>
              <a:gd name="T68" fmla="*/ 2147483646 w 184"/>
              <a:gd name="T69" fmla="*/ 2147483646 h 304"/>
              <a:gd name="T70" fmla="*/ 2147483646 w 184"/>
              <a:gd name="T71" fmla="*/ 2147483646 h 304"/>
              <a:gd name="T72" fmla="*/ 2147483646 w 184"/>
              <a:gd name="T73" fmla="*/ 2147483646 h 304"/>
              <a:gd name="T74" fmla="*/ 2147483646 w 184"/>
              <a:gd name="T75" fmla="*/ 2147483646 h 304"/>
              <a:gd name="T76" fmla="*/ 2147483646 w 184"/>
              <a:gd name="T77" fmla="*/ 2147483646 h 304"/>
              <a:gd name="T78" fmla="*/ 2147483646 w 184"/>
              <a:gd name="T79" fmla="*/ 2147483646 h 304"/>
              <a:gd name="T80" fmla="*/ 2147483646 w 184"/>
              <a:gd name="T81" fmla="*/ 2147483646 h 304"/>
              <a:gd name="T82" fmla="*/ 2147483646 w 184"/>
              <a:gd name="T83" fmla="*/ 2147483646 h 304"/>
              <a:gd name="T84" fmla="*/ 2147483646 w 184"/>
              <a:gd name="T85" fmla="*/ 2147483646 h 304"/>
              <a:gd name="T86" fmla="*/ 2147483646 w 184"/>
              <a:gd name="T87" fmla="*/ 2147483646 h 304"/>
              <a:gd name="T88" fmla="*/ 2147483646 w 184"/>
              <a:gd name="T89" fmla="*/ 2147483646 h 304"/>
              <a:gd name="T90" fmla="*/ 2147483646 w 184"/>
              <a:gd name="T91" fmla="*/ 2147483646 h 304"/>
              <a:gd name="T92" fmla="*/ 2147483646 w 184"/>
              <a:gd name="T93" fmla="*/ 2147483646 h 304"/>
              <a:gd name="T94" fmla="*/ 2147483646 w 184"/>
              <a:gd name="T95" fmla="*/ 2147483646 h 304"/>
              <a:gd name="T96" fmla="*/ 2147483646 w 184"/>
              <a:gd name="T97" fmla="*/ 2147483646 h 304"/>
              <a:gd name="T98" fmla="*/ 2147483646 w 184"/>
              <a:gd name="T99" fmla="*/ 0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84" h="304">
                <a:moveTo>
                  <a:pt x="108" y="18"/>
                </a:moveTo>
                <a:lnTo>
                  <a:pt x="92" y="58"/>
                </a:lnTo>
                <a:lnTo>
                  <a:pt x="92" y="84"/>
                </a:lnTo>
                <a:lnTo>
                  <a:pt x="92" y="86"/>
                </a:lnTo>
                <a:lnTo>
                  <a:pt x="84" y="100"/>
                </a:lnTo>
                <a:lnTo>
                  <a:pt x="84" y="108"/>
                </a:lnTo>
                <a:lnTo>
                  <a:pt x="84" y="112"/>
                </a:lnTo>
                <a:lnTo>
                  <a:pt x="82" y="116"/>
                </a:lnTo>
                <a:lnTo>
                  <a:pt x="80" y="120"/>
                </a:lnTo>
                <a:lnTo>
                  <a:pt x="76" y="122"/>
                </a:lnTo>
                <a:lnTo>
                  <a:pt x="76" y="124"/>
                </a:lnTo>
                <a:lnTo>
                  <a:pt x="74" y="124"/>
                </a:lnTo>
                <a:lnTo>
                  <a:pt x="74" y="122"/>
                </a:lnTo>
                <a:lnTo>
                  <a:pt x="54" y="120"/>
                </a:lnTo>
                <a:lnTo>
                  <a:pt x="44" y="130"/>
                </a:lnTo>
                <a:lnTo>
                  <a:pt x="12" y="134"/>
                </a:lnTo>
                <a:lnTo>
                  <a:pt x="0" y="134"/>
                </a:lnTo>
                <a:lnTo>
                  <a:pt x="8" y="140"/>
                </a:lnTo>
                <a:lnTo>
                  <a:pt x="36" y="144"/>
                </a:lnTo>
                <a:lnTo>
                  <a:pt x="38" y="144"/>
                </a:lnTo>
                <a:lnTo>
                  <a:pt x="40" y="144"/>
                </a:lnTo>
                <a:lnTo>
                  <a:pt x="48" y="162"/>
                </a:lnTo>
                <a:lnTo>
                  <a:pt x="56" y="168"/>
                </a:lnTo>
                <a:lnTo>
                  <a:pt x="60" y="174"/>
                </a:lnTo>
                <a:lnTo>
                  <a:pt x="60" y="184"/>
                </a:lnTo>
                <a:lnTo>
                  <a:pt x="60" y="206"/>
                </a:lnTo>
                <a:lnTo>
                  <a:pt x="70" y="216"/>
                </a:lnTo>
                <a:lnTo>
                  <a:pt x="72" y="216"/>
                </a:lnTo>
                <a:lnTo>
                  <a:pt x="76" y="232"/>
                </a:lnTo>
                <a:lnTo>
                  <a:pt x="76" y="240"/>
                </a:lnTo>
                <a:lnTo>
                  <a:pt x="72" y="248"/>
                </a:lnTo>
                <a:lnTo>
                  <a:pt x="70" y="256"/>
                </a:lnTo>
                <a:lnTo>
                  <a:pt x="72" y="264"/>
                </a:lnTo>
                <a:lnTo>
                  <a:pt x="82" y="270"/>
                </a:lnTo>
                <a:lnTo>
                  <a:pt x="94" y="276"/>
                </a:lnTo>
                <a:lnTo>
                  <a:pt x="100" y="280"/>
                </a:lnTo>
                <a:lnTo>
                  <a:pt x="106" y="292"/>
                </a:lnTo>
                <a:lnTo>
                  <a:pt x="114" y="298"/>
                </a:lnTo>
                <a:lnTo>
                  <a:pt x="116" y="302"/>
                </a:lnTo>
                <a:lnTo>
                  <a:pt x="124" y="304"/>
                </a:lnTo>
                <a:lnTo>
                  <a:pt x="122" y="288"/>
                </a:lnTo>
                <a:lnTo>
                  <a:pt x="122" y="282"/>
                </a:lnTo>
                <a:lnTo>
                  <a:pt x="122" y="278"/>
                </a:lnTo>
                <a:lnTo>
                  <a:pt x="126" y="274"/>
                </a:lnTo>
                <a:lnTo>
                  <a:pt x="128" y="272"/>
                </a:lnTo>
                <a:lnTo>
                  <a:pt x="140" y="268"/>
                </a:lnTo>
                <a:lnTo>
                  <a:pt x="142" y="268"/>
                </a:lnTo>
                <a:lnTo>
                  <a:pt x="144" y="268"/>
                </a:lnTo>
                <a:lnTo>
                  <a:pt x="148" y="270"/>
                </a:lnTo>
                <a:lnTo>
                  <a:pt x="156" y="266"/>
                </a:lnTo>
                <a:lnTo>
                  <a:pt x="156" y="264"/>
                </a:lnTo>
                <a:lnTo>
                  <a:pt x="158" y="244"/>
                </a:lnTo>
                <a:lnTo>
                  <a:pt x="154" y="236"/>
                </a:lnTo>
                <a:lnTo>
                  <a:pt x="148" y="232"/>
                </a:lnTo>
                <a:lnTo>
                  <a:pt x="140" y="232"/>
                </a:lnTo>
                <a:lnTo>
                  <a:pt x="138" y="232"/>
                </a:lnTo>
                <a:lnTo>
                  <a:pt x="136" y="230"/>
                </a:lnTo>
                <a:lnTo>
                  <a:pt x="132" y="210"/>
                </a:lnTo>
                <a:lnTo>
                  <a:pt x="134" y="168"/>
                </a:lnTo>
                <a:lnTo>
                  <a:pt x="136" y="168"/>
                </a:lnTo>
                <a:lnTo>
                  <a:pt x="148" y="150"/>
                </a:lnTo>
                <a:lnTo>
                  <a:pt x="164" y="160"/>
                </a:lnTo>
                <a:lnTo>
                  <a:pt x="176" y="160"/>
                </a:lnTo>
                <a:lnTo>
                  <a:pt x="184" y="108"/>
                </a:lnTo>
                <a:lnTo>
                  <a:pt x="180" y="100"/>
                </a:lnTo>
                <a:lnTo>
                  <a:pt x="174" y="96"/>
                </a:lnTo>
                <a:lnTo>
                  <a:pt x="168" y="96"/>
                </a:lnTo>
                <a:lnTo>
                  <a:pt x="166" y="96"/>
                </a:lnTo>
                <a:lnTo>
                  <a:pt x="154" y="98"/>
                </a:lnTo>
                <a:lnTo>
                  <a:pt x="152" y="96"/>
                </a:lnTo>
                <a:lnTo>
                  <a:pt x="144" y="84"/>
                </a:lnTo>
                <a:lnTo>
                  <a:pt x="142" y="84"/>
                </a:lnTo>
                <a:lnTo>
                  <a:pt x="142" y="64"/>
                </a:lnTo>
                <a:lnTo>
                  <a:pt x="146" y="52"/>
                </a:lnTo>
                <a:lnTo>
                  <a:pt x="148" y="48"/>
                </a:lnTo>
                <a:lnTo>
                  <a:pt x="150" y="42"/>
                </a:lnTo>
                <a:lnTo>
                  <a:pt x="152" y="36"/>
                </a:lnTo>
                <a:lnTo>
                  <a:pt x="156" y="32"/>
                </a:lnTo>
                <a:lnTo>
                  <a:pt x="156" y="20"/>
                </a:lnTo>
                <a:lnTo>
                  <a:pt x="144" y="8"/>
                </a:lnTo>
                <a:lnTo>
                  <a:pt x="128" y="0"/>
                </a:lnTo>
                <a:lnTo>
                  <a:pt x="108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新疆"/>
          <p:cNvSpPr/>
          <p:nvPr/>
        </p:nvSpPr>
        <p:spPr bwMode="auto">
          <a:xfrm>
            <a:off x="3588764" y="2123224"/>
            <a:ext cx="1817547" cy="1374361"/>
          </a:xfrm>
          <a:custGeom>
            <a:avLst/>
            <a:gdLst>
              <a:gd name="T0" fmla="*/ 2147483646 w 1304"/>
              <a:gd name="T1" fmla="*/ 2147483646 h 986"/>
              <a:gd name="T2" fmla="*/ 2147483646 w 1304"/>
              <a:gd name="T3" fmla="*/ 2147483646 h 986"/>
              <a:gd name="T4" fmla="*/ 2147483646 w 1304"/>
              <a:gd name="T5" fmla="*/ 2147483646 h 986"/>
              <a:gd name="T6" fmla="*/ 2147483646 w 1304"/>
              <a:gd name="T7" fmla="*/ 2147483646 h 986"/>
              <a:gd name="T8" fmla="*/ 2147483646 w 1304"/>
              <a:gd name="T9" fmla="*/ 2147483646 h 986"/>
              <a:gd name="T10" fmla="*/ 2147483646 w 1304"/>
              <a:gd name="T11" fmla="*/ 2147483646 h 986"/>
              <a:gd name="T12" fmla="*/ 2147483646 w 1304"/>
              <a:gd name="T13" fmla="*/ 2147483646 h 986"/>
              <a:gd name="T14" fmla="*/ 2147483646 w 1304"/>
              <a:gd name="T15" fmla="*/ 2147483646 h 986"/>
              <a:gd name="T16" fmla="*/ 2147483646 w 1304"/>
              <a:gd name="T17" fmla="*/ 2147483646 h 986"/>
              <a:gd name="T18" fmla="*/ 2147483646 w 1304"/>
              <a:gd name="T19" fmla="*/ 2147483646 h 986"/>
              <a:gd name="T20" fmla="*/ 2147483646 w 1304"/>
              <a:gd name="T21" fmla="*/ 2147483646 h 986"/>
              <a:gd name="T22" fmla="*/ 2147483646 w 1304"/>
              <a:gd name="T23" fmla="*/ 2147483646 h 986"/>
              <a:gd name="T24" fmla="*/ 2147483646 w 1304"/>
              <a:gd name="T25" fmla="*/ 2147483646 h 986"/>
              <a:gd name="T26" fmla="*/ 2147483646 w 1304"/>
              <a:gd name="T27" fmla="*/ 2147483646 h 986"/>
              <a:gd name="T28" fmla="*/ 2147483646 w 1304"/>
              <a:gd name="T29" fmla="*/ 2147483646 h 986"/>
              <a:gd name="T30" fmla="*/ 2147483646 w 1304"/>
              <a:gd name="T31" fmla="*/ 2147483646 h 986"/>
              <a:gd name="T32" fmla="*/ 2147483646 w 1304"/>
              <a:gd name="T33" fmla="*/ 2147483646 h 986"/>
              <a:gd name="T34" fmla="*/ 2147483646 w 1304"/>
              <a:gd name="T35" fmla="*/ 2147483646 h 986"/>
              <a:gd name="T36" fmla="*/ 2147483646 w 1304"/>
              <a:gd name="T37" fmla="*/ 2147483646 h 986"/>
              <a:gd name="T38" fmla="*/ 2147483646 w 1304"/>
              <a:gd name="T39" fmla="*/ 2147483646 h 986"/>
              <a:gd name="T40" fmla="*/ 2147483646 w 1304"/>
              <a:gd name="T41" fmla="*/ 2147483646 h 986"/>
              <a:gd name="T42" fmla="*/ 2147483646 w 1304"/>
              <a:gd name="T43" fmla="*/ 2147483646 h 986"/>
              <a:gd name="T44" fmla="*/ 2147483646 w 1304"/>
              <a:gd name="T45" fmla="*/ 2147483646 h 986"/>
              <a:gd name="T46" fmla="*/ 2147483646 w 1304"/>
              <a:gd name="T47" fmla="*/ 2147483646 h 986"/>
              <a:gd name="T48" fmla="*/ 2147483646 w 1304"/>
              <a:gd name="T49" fmla="*/ 2147483646 h 986"/>
              <a:gd name="T50" fmla="*/ 2147483646 w 1304"/>
              <a:gd name="T51" fmla="*/ 2147483646 h 986"/>
              <a:gd name="T52" fmla="*/ 2147483646 w 1304"/>
              <a:gd name="T53" fmla="*/ 2147483646 h 986"/>
              <a:gd name="T54" fmla="*/ 2147483646 w 1304"/>
              <a:gd name="T55" fmla="*/ 2147483646 h 986"/>
              <a:gd name="T56" fmla="*/ 2147483646 w 1304"/>
              <a:gd name="T57" fmla="*/ 2147483646 h 986"/>
              <a:gd name="T58" fmla="*/ 2147483646 w 1304"/>
              <a:gd name="T59" fmla="*/ 2147483646 h 986"/>
              <a:gd name="T60" fmla="*/ 2147483646 w 1304"/>
              <a:gd name="T61" fmla="*/ 2147483646 h 986"/>
              <a:gd name="T62" fmla="*/ 2147483646 w 1304"/>
              <a:gd name="T63" fmla="*/ 2147483646 h 986"/>
              <a:gd name="T64" fmla="*/ 2147483646 w 1304"/>
              <a:gd name="T65" fmla="*/ 2147483646 h 986"/>
              <a:gd name="T66" fmla="*/ 2147483646 w 1304"/>
              <a:gd name="T67" fmla="*/ 2147483646 h 986"/>
              <a:gd name="T68" fmla="*/ 2147483646 w 1304"/>
              <a:gd name="T69" fmla="*/ 2147483646 h 986"/>
              <a:gd name="T70" fmla="*/ 2147483646 w 1304"/>
              <a:gd name="T71" fmla="*/ 2147483646 h 986"/>
              <a:gd name="T72" fmla="*/ 2147483646 w 1304"/>
              <a:gd name="T73" fmla="*/ 2147483646 h 986"/>
              <a:gd name="T74" fmla="*/ 2147483646 w 1304"/>
              <a:gd name="T75" fmla="*/ 2147483646 h 986"/>
              <a:gd name="T76" fmla="*/ 2147483646 w 1304"/>
              <a:gd name="T77" fmla="*/ 2147483646 h 986"/>
              <a:gd name="T78" fmla="*/ 2147483646 w 1304"/>
              <a:gd name="T79" fmla="*/ 2147483646 h 986"/>
              <a:gd name="T80" fmla="*/ 2147483646 w 1304"/>
              <a:gd name="T81" fmla="*/ 2147483646 h 986"/>
              <a:gd name="T82" fmla="*/ 2147483646 w 1304"/>
              <a:gd name="T83" fmla="*/ 2147483646 h 986"/>
              <a:gd name="T84" fmla="*/ 2147483646 w 1304"/>
              <a:gd name="T85" fmla="*/ 2147483646 h 986"/>
              <a:gd name="T86" fmla="*/ 2147483646 w 1304"/>
              <a:gd name="T87" fmla="*/ 2147483646 h 986"/>
              <a:gd name="T88" fmla="*/ 2147483646 w 1304"/>
              <a:gd name="T89" fmla="*/ 2147483646 h 986"/>
              <a:gd name="T90" fmla="*/ 2147483646 w 1304"/>
              <a:gd name="T91" fmla="*/ 2147483646 h 986"/>
              <a:gd name="T92" fmla="*/ 2147483646 w 1304"/>
              <a:gd name="T93" fmla="*/ 2147483646 h 986"/>
              <a:gd name="T94" fmla="*/ 2147483646 w 1304"/>
              <a:gd name="T95" fmla="*/ 2147483646 h 986"/>
              <a:gd name="T96" fmla="*/ 2147483646 w 1304"/>
              <a:gd name="T97" fmla="*/ 2147483646 h 986"/>
              <a:gd name="T98" fmla="*/ 2147483646 w 1304"/>
              <a:gd name="T99" fmla="*/ 2147483646 h 986"/>
              <a:gd name="T100" fmla="*/ 2147483646 w 1304"/>
              <a:gd name="T101" fmla="*/ 2147483646 h 986"/>
              <a:gd name="T102" fmla="*/ 2147483646 w 1304"/>
              <a:gd name="T103" fmla="*/ 2147483646 h 986"/>
              <a:gd name="T104" fmla="*/ 2147483646 w 1304"/>
              <a:gd name="T105" fmla="*/ 2147483646 h 986"/>
              <a:gd name="T106" fmla="*/ 2147483646 w 1304"/>
              <a:gd name="T107" fmla="*/ 2147483646 h 986"/>
              <a:gd name="T108" fmla="*/ 2147483646 w 1304"/>
              <a:gd name="T109" fmla="*/ 2147483646 h 986"/>
              <a:gd name="T110" fmla="*/ 2147483646 w 1304"/>
              <a:gd name="T111" fmla="*/ 2147483646 h 986"/>
              <a:gd name="T112" fmla="*/ 2147483646 w 1304"/>
              <a:gd name="T113" fmla="*/ 2147483646 h 986"/>
              <a:gd name="T114" fmla="*/ 2147483646 w 1304"/>
              <a:gd name="T115" fmla="*/ 2147483646 h 98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304" h="986">
                <a:moveTo>
                  <a:pt x="1302" y="530"/>
                </a:moveTo>
                <a:lnTo>
                  <a:pt x="1304" y="530"/>
                </a:lnTo>
                <a:lnTo>
                  <a:pt x="1304" y="528"/>
                </a:lnTo>
                <a:lnTo>
                  <a:pt x="1278" y="456"/>
                </a:lnTo>
                <a:lnTo>
                  <a:pt x="1262" y="444"/>
                </a:lnTo>
                <a:lnTo>
                  <a:pt x="1262" y="442"/>
                </a:lnTo>
                <a:lnTo>
                  <a:pt x="1258" y="412"/>
                </a:lnTo>
                <a:lnTo>
                  <a:pt x="1226" y="408"/>
                </a:lnTo>
                <a:lnTo>
                  <a:pt x="1224" y="408"/>
                </a:lnTo>
                <a:lnTo>
                  <a:pt x="1222" y="408"/>
                </a:lnTo>
                <a:lnTo>
                  <a:pt x="1222" y="406"/>
                </a:lnTo>
                <a:lnTo>
                  <a:pt x="1222" y="404"/>
                </a:lnTo>
                <a:lnTo>
                  <a:pt x="1218" y="396"/>
                </a:lnTo>
                <a:lnTo>
                  <a:pt x="1212" y="386"/>
                </a:lnTo>
                <a:lnTo>
                  <a:pt x="1202" y="378"/>
                </a:lnTo>
                <a:lnTo>
                  <a:pt x="1192" y="368"/>
                </a:lnTo>
                <a:lnTo>
                  <a:pt x="1178" y="360"/>
                </a:lnTo>
                <a:lnTo>
                  <a:pt x="1166" y="354"/>
                </a:lnTo>
                <a:lnTo>
                  <a:pt x="1152" y="346"/>
                </a:lnTo>
                <a:lnTo>
                  <a:pt x="1140" y="340"/>
                </a:lnTo>
                <a:lnTo>
                  <a:pt x="1116" y="336"/>
                </a:lnTo>
                <a:lnTo>
                  <a:pt x="1084" y="334"/>
                </a:lnTo>
                <a:lnTo>
                  <a:pt x="1042" y="332"/>
                </a:lnTo>
                <a:lnTo>
                  <a:pt x="1040" y="332"/>
                </a:lnTo>
                <a:lnTo>
                  <a:pt x="1032" y="320"/>
                </a:lnTo>
                <a:lnTo>
                  <a:pt x="1028" y="310"/>
                </a:lnTo>
                <a:lnTo>
                  <a:pt x="1026" y="300"/>
                </a:lnTo>
                <a:lnTo>
                  <a:pt x="1028" y="288"/>
                </a:lnTo>
                <a:lnTo>
                  <a:pt x="1034" y="272"/>
                </a:lnTo>
                <a:lnTo>
                  <a:pt x="1044" y="246"/>
                </a:lnTo>
                <a:lnTo>
                  <a:pt x="1058" y="214"/>
                </a:lnTo>
                <a:lnTo>
                  <a:pt x="1048" y="180"/>
                </a:lnTo>
                <a:lnTo>
                  <a:pt x="1036" y="124"/>
                </a:lnTo>
                <a:lnTo>
                  <a:pt x="1032" y="118"/>
                </a:lnTo>
                <a:lnTo>
                  <a:pt x="1024" y="112"/>
                </a:lnTo>
                <a:lnTo>
                  <a:pt x="1012" y="106"/>
                </a:lnTo>
                <a:lnTo>
                  <a:pt x="996" y="100"/>
                </a:lnTo>
                <a:lnTo>
                  <a:pt x="990" y="98"/>
                </a:lnTo>
                <a:lnTo>
                  <a:pt x="982" y="94"/>
                </a:lnTo>
                <a:lnTo>
                  <a:pt x="976" y="90"/>
                </a:lnTo>
                <a:lnTo>
                  <a:pt x="970" y="86"/>
                </a:lnTo>
                <a:lnTo>
                  <a:pt x="966" y="80"/>
                </a:lnTo>
                <a:lnTo>
                  <a:pt x="964" y="74"/>
                </a:lnTo>
                <a:lnTo>
                  <a:pt x="960" y="68"/>
                </a:lnTo>
                <a:lnTo>
                  <a:pt x="954" y="60"/>
                </a:lnTo>
                <a:lnTo>
                  <a:pt x="948" y="54"/>
                </a:lnTo>
                <a:lnTo>
                  <a:pt x="940" y="50"/>
                </a:lnTo>
                <a:lnTo>
                  <a:pt x="938" y="50"/>
                </a:lnTo>
                <a:lnTo>
                  <a:pt x="938" y="48"/>
                </a:lnTo>
                <a:lnTo>
                  <a:pt x="928" y="0"/>
                </a:lnTo>
                <a:lnTo>
                  <a:pt x="890" y="4"/>
                </a:lnTo>
                <a:lnTo>
                  <a:pt x="886" y="14"/>
                </a:lnTo>
                <a:lnTo>
                  <a:pt x="882" y="24"/>
                </a:lnTo>
                <a:lnTo>
                  <a:pt x="878" y="32"/>
                </a:lnTo>
                <a:lnTo>
                  <a:pt x="876" y="36"/>
                </a:lnTo>
                <a:lnTo>
                  <a:pt x="870" y="38"/>
                </a:lnTo>
                <a:lnTo>
                  <a:pt x="846" y="46"/>
                </a:lnTo>
                <a:lnTo>
                  <a:pt x="828" y="56"/>
                </a:lnTo>
                <a:lnTo>
                  <a:pt x="822" y="60"/>
                </a:lnTo>
                <a:lnTo>
                  <a:pt x="816" y="66"/>
                </a:lnTo>
                <a:lnTo>
                  <a:pt x="814" y="74"/>
                </a:lnTo>
                <a:lnTo>
                  <a:pt x="810" y="92"/>
                </a:lnTo>
                <a:lnTo>
                  <a:pt x="806" y="110"/>
                </a:lnTo>
                <a:lnTo>
                  <a:pt x="802" y="122"/>
                </a:lnTo>
                <a:lnTo>
                  <a:pt x="798" y="130"/>
                </a:lnTo>
                <a:lnTo>
                  <a:pt x="792" y="136"/>
                </a:lnTo>
                <a:lnTo>
                  <a:pt x="786" y="142"/>
                </a:lnTo>
                <a:lnTo>
                  <a:pt x="778" y="144"/>
                </a:lnTo>
                <a:lnTo>
                  <a:pt x="770" y="146"/>
                </a:lnTo>
                <a:lnTo>
                  <a:pt x="760" y="146"/>
                </a:lnTo>
                <a:lnTo>
                  <a:pt x="750" y="144"/>
                </a:lnTo>
                <a:lnTo>
                  <a:pt x="738" y="140"/>
                </a:lnTo>
                <a:lnTo>
                  <a:pt x="724" y="134"/>
                </a:lnTo>
                <a:lnTo>
                  <a:pt x="708" y="126"/>
                </a:lnTo>
                <a:lnTo>
                  <a:pt x="674" y="104"/>
                </a:lnTo>
                <a:lnTo>
                  <a:pt x="608" y="188"/>
                </a:lnTo>
                <a:lnTo>
                  <a:pt x="616" y="224"/>
                </a:lnTo>
                <a:lnTo>
                  <a:pt x="618" y="224"/>
                </a:lnTo>
                <a:lnTo>
                  <a:pt x="616" y="226"/>
                </a:lnTo>
                <a:lnTo>
                  <a:pt x="610" y="232"/>
                </a:lnTo>
                <a:lnTo>
                  <a:pt x="602" y="236"/>
                </a:lnTo>
                <a:lnTo>
                  <a:pt x="598" y="236"/>
                </a:lnTo>
                <a:lnTo>
                  <a:pt x="594" y="234"/>
                </a:lnTo>
                <a:lnTo>
                  <a:pt x="582" y="230"/>
                </a:lnTo>
                <a:lnTo>
                  <a:pt x="576" y="226"/>
                </a:lnTo>
                <a:lnTo>
                  <a:pt x="564" y="224"/>
                </a:lnTo>
                <a:lnTo>
                  <a:pt x="548" y="220"/>
                </a:lnTo>
                <a:lnTo>
                  <a:pt x="528" y="220"/>
                </a:lnTo>
                <a:lnTo>
                  <a:pt x="514" y="218"/>
                </a:lnTo>
                <a:lnTo>
                  <a:pt x="494" y="216"/>
                </a:lnTo>
                <a:lnTo>
                  <a:pt x="474" y="220"/>
                </a:lnTo>
                <a:lnTo>
                  <a:pt x="482" y="234"/>
                </a:lnTo>
                <a:lnTo>
                  <a:pt x="492" y="248"/>
                </a:lnTo>
                <a:lnTo>
                  <a:pt x="494" y="252"/>
                </a:lnTo>
                <a:lnTo>
                  <a:pt x="494" y="256"/>
                </a:lnTo>
                <a:lnTo>
                  <a:pt x="484" y="308"/>
                </a:lnTo>
                <a:lnTo>
                  <a:pt x="488" y="336"/>
                </a:lnTo>
                <a:lnTo>
                  <a:pt x="490" y="336"/>
                </a:lnTo>
                <a:lnTo>
                  <a:pt x="488" y="336"/>
                </a:lnTo>
                <a:lnTo>
                  <a:pt x="472" y="388"/>
                </a:lnTo>
                <a:lnTo>
                  <a:pt x="470" y="394"/>
                </a:lnTo>
                <a:lnTo>
                  <a:pt x="468" y="396"/>
                </a:lnTo>
                <a:lnTo>
                  <a:pt x="466" y="396"/>
                </a:lnTo>
                <a:lnTo>
                  <a:pt x="466" y="394"/>
                </a:lnTo>
                <a:lnTo>
                  <a:pt x="464" y="390"/>
                </a:lnTo>
                <a:lnTo>
                  <a:pt x="460" y="384"/>
                </a:lnTo>
                <a:lnTo>
                  <a:pt x="460" y="382"/>
                </a:lnTo>
                <a:lnTo>
                  <a:pt x="458" y="382"/>
                </a:lnTo>
                <a:lnTo>
                  <a:pt x="454" y="384"/>
                </a:lnTo>
                <a:lnTo>
                  <a:pt x="452" y="392"/>
                </a:lnTo>
                <a:lnTo>
                  <a:pt x="450" y="404"/>
                </a:lnTo>
                <a:lnTo>
                  <a:pt x="444" y="414"/>
                </a:lnTo>
                <a:lnTo>
                  <a:pt x="436" y="422"/>
                </a:lnTo>
                <a:lnTo>
                  <a:pt x="426" y="432"/>
                </a:lnTo>
                <a:lnTo>
                  <a:pt x="412" y="444"/>
                </a:lnTo>
                <a:lnTo>
                  <a:pt x="406" y="448"/>
                </a:lnTo>
                <a:lnTo>
                  <a:pt x="404" y="448"/>
                </a:lnTo>
                <a:lnTo>
                  <a:pt x="352" y="448"/>
                </a:lnTo>
                <a:lnTo>
                  <a:pt x="332" y="468"/>
                </a:lnTo>
                <a:lnTo>
                  <a:pt x="330" y="468"/>
                </a:lnTo>
                <a:lnTo>
                  <a:pt x="274" y="460"/>
                </a:lnTo>
                <a:lnTo>
                  <a:pt x="268" y="466"/>
                </a:lnTo>
                <a:lnTo>
                  <a:pt x="260" y="470"/>
                </a:lnTo>
                <a:lnTo>
                  <a:pt x="254" y="470"/>
                </a:lnTo>
                <a:lnTo>
                  <a:pt x="248" y="470"/>
                </a:lnTo>
                <a:lnTo>
                  <a:pt x="240" y="470"/>
                </a:lnTo>
                <a:lnTo>
                  <a:pt x="232" y="470"/>
                </a:lnTo>
                <a:lnTo>
                  <a:pt x="206" y="478"/>
                </a:lnTo>
                <a:lnTo>
                  <a:pt x="184" y="504"/>
                </a:lnTo>
                <a:lnTo>
                  <a:pt x="184" y="506"/>
                </a:lnTo>
                <a:lnTo>
                  <a:pt x="148" y="508"/>
                </a:lnTo>
                <a:lnTo>
                  <a:pt x="148" y="478"/>
                </a:lnTo>
                <a:lnTo>
                  <a:pt x="126" y="478"/>
                </a:lnTo>
                <a:lnTo>
                  <a:pt x="122" y="490"/>
                </a:lnTo>
                <a:lnTo>
                  <a:pt x="106" y="494"/>
                </a:lnTo>
                <a:lnTo>
                  <a:pt x="104" y="494"/>
                </a:lnTo>
                <a:lnTo>
                  <a:pt x="102" y="494"/>
                </a:lnTo>
                <a:lnTo>
                  <a:pt x="86" y="486"/>
                </a:lnTo>
                <a:lnTo>
                  <a:pt x="66" y="480"/>
                </a:lnTo>
                <a:lnTo>
                  <a:pt x="60" y="482"/>
                </a:lnTo>
                <a:lnTo>
                  <a:pt x="54" y="484"/>
                </a:lnTo>
                <a:lnTo>
                  <a:pt x="38" y="496"/>
                </a:lnTo>
                <a:lnTo>
                  <a:pt x="20" y="512"/>
                </a:lnTo>
                <a:lnTo>
                  <a:pt x="14" y="520"/>
                </a:lnTo>
                <a:lnTo>
                  <a:pt x="10" y="528"/>
                </a:lnTo>
                <a:lnTo>
                  <a:pt x="12" y="530"/>
                </a:lnTo>
                <a:lnTo>
                  <a:pt x="14" y="536"/>
                </a:lnTo>
                <a:lnTo>
                  <a:pt x="16" y="546"/>
                </a:lnTo>
                <a:lnTo>
                  <a:pt x="16" y="554"/>
                </a:lnTo>
                <a:lnTo>
                  <a:pt x="14" y="562"/>
                </a:lnTo>
                <a:lnTo>
                  <a:pt x="10" y="568"/>
                </a:lnTo>
                <a:lnTo>
                  <a:pt x="6" y="570"/>
                </a:lnTo>
                <a:lnTo>
                  <a:pt x="4" y="574"/>
                </a:lnTo>
                <a:lnTo>
                  <a:pt x="0" y="590"/>
                </a:lnTo>
                <a:lnTo>
                  <a:pt x="14" y="598"/>
                </a:lnTo>
                <a:lnTo>
                  <a:pt x="30" y="580"/>
                </a:lnTo>
                <a:lnTo>
                  <a:pt x="54" y="604"/>
                </a:lnTo>
                <a:lnTo>
                  <a:pt x="54" y="606"/>
                </a:lnTo>
                <a:lnTo>
                  <a:pt x="58" y="650"/>
                </a:lnTo>
                <a:lnTo>
                  <a:pt x="58" y="652"/>
                </a:lnTo>
                <a:lnTo>
                  <a:pt x="44" y="712"/>
                </a:lnTo>
                <a:lnTo>
                  <a:pt x="42" y="712"/>
                </a:lnTo>
                <a:lnTo>
                  <a:pt x="18" y="712"/>
                </a:lnTo>
                <a:lnTo>
                  <a:pt x="12" y="714"/>
                </a:lnTo>
                <a:lnTo>
                  <a:pt x="6" y="716"/>
                </a:lnTo>
                <a:lnTo>
                  <a:pt x="8" y="720"/>
                </a:lnTo>
                <a:lnTo>
                  <a:pt x="12" y="724"/>
                </a:lnTo>
                <a:lnTo>
                  <a:pt x="28" y="736"/>
                </a:lnTo>
                <a:lnTo>
                  <a:pt x="40" y="734"/>
                </a:lnTo>
                <a:lnTo>
                  <a:pt x="42" y="734"/>
                </a:lnTo>
                <a:lnTo>
                  <a:pt x="70" y="760"/>
                </a:lnTo>
                <a:lnTo>
                  <a:pt x="72" y="764"/>
                </a:lnTo>
                <a:lnTo>
                  <a:pt x="76" y="768"/>
                </a:lnTo>
                <a:lnTo>
                  <a:pt x="76" y="778"/>
                </a:lnTo>
                <a:lnTo>
                  <a:pt x="74" y="792"/>
                </a:lnTo>
                <a:lnTo>
                  <a:pt x="66" y="806"/>
                </a:lnTo>
                <a:lnTo>
                  <a:pt x="70" y="832"/>
                </a:lnTo>
                <a:lnTo>
                  <a:pt x="80" y="834"/>
                </a:lnTo>
                <a:lnTo>
                  <a:pt x="120" y="834"/>
                </a:lnTo>
                <a:lnTo>
                  <a:pt x="100" y="852"/>
                </a:lnTo>
                <a:lnTo>
                  <a:pt x="112" y="860"/>
                </a:lnTo>
                <a:lnTo>
                  <a:pt x="128" y="868"/>
                </a:lnTo>
                <a:lnTo>
                  <a:pt x="170" y="886"/>
                </a:lnTo>
                <a:lnTo>
                  <a:pt x="172" y="888"/>
                </a:lnTo>
                <a:lnTo>
                  <a:pt x="174" y="888"/>
                </a:lnTo>
                <a:lnTo>
                  <a:pt x="178" y="952"/>
                </a:lnTo>
                <a:lnTo>
                  <a:pt x="180" y="962"/>
                </a:lnTo>
                <a:lnTo>
                  <a:pt x="186" y="970"/>
                </a:lnTo>
                <a:lnTo>
                  <a:pt x="194" y="976"/>
                </a:lnTo>
                <a:lnTo>
                  <a:pt x="206" y="982"/>
                </a:lnTo>
                <a:lnTo>
                  <a:pt x="210" y="980"/>
                </a:lnTo>
                <a:lnTo>
                  <a:pt x="212" y="980"/>
                </a:lnTo>
                <a:lnTo>
                  <a:pt x="256" y="986"/>
                </a:lnTo>
                <a:lnTo>
                  <a:pt x="260" y="986"/>
                </a:lnTo>
                <a:lnTo>
                  <a:pt x="260" y="984"/>
                </a:lnTo>
                <a:lnTo>
                  <a:pt x="268" y="968"/>
                </a:lnTo>
                <a:lnTo>
                  <a:pt x="268" y="966"/>
                </a:lnTo>
                <a:lnTo>
                  <a:pt x="268" y="960"/>
                </a:lnTo>
                <a:lnTo>
                  <a:pt x="270" y="956"/>
                </a:lnTo>
                <a:lnTo>
                  <a:pt x="274" y="952"/>
                </a:lnTo>
                <a:lnTo>
                  <a:pt x="278" y="948"/>
                </a:lnTo>
                <a:lnTo>
                  <a:pt x="286" y="940"/>
                </a:lnTo>
                <a:lnTo>
                  <a:pt x="290" y="932"/>
                </a:lnTo>
                <a:lnTo>
                  <a:pt x="294" y="928"/>
                </a:lnTo>
                <a:lnTo>
                  <a:pt x="298" y="926"/>
                </a:lnTo>
                <a:lnTo>
                  <a:pt x="306" y="926"/>
                </a:lnTo>
                <a:lnTo>
                  <a:pt x="314" y="928"/>
                </a:lnTo>
                <a:lnTo>
                  <a:pt x="316" y="928"/>
                </a:lnTo>
                <a:lnTo>
                  <a:pt x="330" y="936"/>
                </a:lnTo>
                <a:lnTo>
                  <a:pt x="382" y="946"/>
                </a:lnTo>
                <a:lnTo>
                  <a:pt x="412" y="944"/>
                </a:lnTo>
                <a:lnTo>
                  <a:pt x="434" y="934"/>
                </a:lnTo>
                <a:lnTo>
                  <a:pt x="440" y="928"/>
                </a:lnTo>
                <a:lnTo>
                  <a:pt x="444" y="924"/>
                </a:lnTo>
                <a:lnTo>
                  <a:pt x="452" y="924"/>
                </a:lnTo>
                <a:lnTo>
                  <a:pt x="460" y="930"/>
                </a:lnTo>
                <a:lnTo>
                  <a:pt x="464" y="932"/>
                </a:lnTo>
                <a:lnTo>
                  <a:pt x="468" y="938"/>
                </a:lnTo>
                <a:lnTo>
                  <a:pt x="472" y="948"/>
                </a:lnTo>
                <a:lnTo>
                  <a:pt x="488" y="960"/>
                </a:lnTo>
                <a:lnTo>
                  <a:pt x="500" y="960"/>
                </a:lnTo>
                <a:lnTo>
                  <a:pt x="502" y="960"/>
                </a:lnTo>
                <a:lnTo>
                  <a:pt x="504" y="960"/>
                </a:lnTo>
                <a:lnTo>
                  <a:pt x="520" y="968"/>
                </a:lnTo>
                <a:lnTo>
                  <a:pt x="552" y="964"/>
                </a:lnTo>
                <a:lnTo>
                  <a:pt x="570" y="960"/>
                </a:lnTo>
                <a:lnTo>
                  <a:pt x="614" y="964"/>
                </a:lnTo>
                <a:lnTo>
                  <a:pt x="634" y="958"/>
                </a:lnTo>
                <a:lnTo>
                  <a:pt x="658" y="948"/>
                </a:lnTo>
                <a:lnTo>
                  <a:pt x="666" y="944"/>
                </a:lnTo>
                <a:lnTo>
                  <a:pt x="676" y="940"/>
                </a:lnTo>
                <a:lnTo>
                  <a:pt x="720" y="940"/>
                </a:lnTo>
                <a:lnTo>
                  <a:pt x="736" y="934"/>
                </a:lnTo>
                <a:lnTo>
                  <a:pt x="746" y="930"/>
                </a:lnTo>
                <a:lnTo>
                  <a:pt x="754" y="928"/>
                </a:lnTo>
                <a:lnTo>
                  <a:pt x="778" y="928"/>
                </a:lnTo>
                <a:lnTo>
                  <a:pt x="790" y="936"/>
                </a:lnTo>
                <a:lnTo>
                  <a:pt x="826" y="944"/>
                </a:lnTo>
                <a:lnTo>
                  <a:pt x="830" y="944"/>
                </a:lnTo>
                <a:lnTo>
                  <a:pt x="832" y="948"/>
                </a:lnTo>
                <a:lnTo>
                  <a:pt x="842" y="956"/>
                </a:lnTo>
                <a:lnTo>
                  <a:pt x="858" y="964"/>
                </a:lnTo>
                <a:lnTo>
                  <a:pt x="858" y="966"/>
                </a:lnTo>
                <a:lnTo>
                  <a:pt x="892" y="968"/>
                </a:lnTo>
                <a:lnTo>
                  <a:pt x="908" y="976"/>
                </a:lnTo>
                <a:lnTo>
                  <a:pt x="928" y="980"/>
                </a:lnTo>
                <a:lnTo>
                  <a:pt x="946" y="982"/>
                </a:lnTo>
                <a:lnTo>
                  <a:pt x="950" y="972"/>
                </a:lnTo>
                <a:lnTo>
                  <a:pt x="942" y="956"/>
                </a:lnTo>
                <a:lnTo>
                  <a:pt x="940" y="940"/>
                </a:lnTo>
                <a:lnTo>
                  <a:pt x="938" y="940"/>
                </a:lnTo>
                <a:lnTo>
                  <a:pt x="942" y="936"/>
                </a:lnTo>
                <a:lnTo>
                  <a:pt x="952" y="922"/>
                </a:lnTo>
                <a:lnTo>
                  <a:pt x="952" y="920"/>
                </a:lnTo>
                <a:lnTo>
                  <a:pt x="954" y="920"/>
                </a:lnTo>
                <a:lnTo>
                  <a:pt x="964" y="912"/>
                </a:lnTo>
                <a:lnTo>
                  <a:pt x="962" y="908"/>
                </a:lnTo>
                <a:lnTo>
                  <a:pt x="958" y="892"/>
                </a:lnTo>
                <a:lnTo>
                  <a:pt x="956" y="888"/>
                </a:lnTo>
                <a:lnTo>
                  <a:pt x="950" y="884"/>
                </a:lnTo>
                <a:lnTo>
                  <a:pt x="938" y="872"/>
                </a:lnTo>
                <a:lnTo>
                  <a:pt x="922" y="858"/>
                </a:lnTo>
                <a:lnTo>
                  <a:pt x="922" y="856"/>
                </a:lnTo>
                <a:lnTo>
                  <a:pt x="920" y="856"/>
                </a:lnTo>
                <a:lnTo>
                  <a:pt x="922" y="856"/>
                </a:lnTo>
                <a:lnTo>
                  <a:pt x="922" y="854"/>
                </a:lnTo>
                <a:lnTo>
                  <a:pt x="924" y="838"/>
                </a:lnTo>
                <a:lnTo>
                  <a:pt x="924" y="828"/>
                </a:lnTo>
                <a:lnTo>
                  <a:pt x="916" y="808"/>
                </a:lnTo>
                <a:lnTo>
                  <a:pt x="934" y="804"/>
                </a:lnTo>
                <a:lnTo>
                  <a:pt x="944" y="796"/>
                </a:lnTo>
                <a:lnTo>
                  <a:pt x="966" y="796"/>
                </a:lnTo>
                <a:lnTo>
                  <a:pt x="988" y="792"/>
                </a:lnTo>
                <a:lnTo>
                  <a:pt x="990" y="792"/>
                </a:lnTo>
                <a:lnTo>
                  <a:pt x="1004" y="794"/>
                </a:lnTo>
                <a:lnTo>
                  <a:pt x="1022" y="788"/>
                </a:lnTo>
                <a:lnTo>
                  <a:pt x="1042" y="784"/>
                </a:lnTo>
                <a:lnTo>
                  <a:pt x="1054" y="780"/>
                </a:lnTo>
                <a:lnTo>
                  <a:pt x="1056" y="780"/>
                </a:lnTo>
                <a:lnTo>
                  <a:pt x="1090" y="772"/>
                </a:lnTo>
                <a:lnTo>
                  <a:pt x="1096" y="768"/>
                </a:lnTo>
                <a:lnTo>
                  <a:pt x="1094" y="760"/>
                </a:lnTo>
                <a:lnTo>
                  <a:pt x="1088" y="750"/>
                </a:lnTo>
                <a:lnTo>
                  <a:pt x="1088" y="748"/>
                </a:lnTo>
                <a:lnTo>
                  <a:pt x="1086" y="748"/>
                </a:lnTo>
                <a:lnTo>
                  <a:pt x="1088" y="736"/>
                </a:lnTo>
                <a:lnTo>
                  <a:pt x="1090" y="734"/>
                </a:lnTo>
                <a:lnTo>
                  <a:pt x="1090" y="718"/>
                </a:lnTo>
                <a:lnTo>
                  <a:pt x="1086" y="704"/>
                </a:lnTo>
                <a:lnTo>
                  <a:pt x="1086" y="702"/>
                </a:lnTo>
                <a:lnTo>
                  <a:pt x="1094" y="686"/>
                </a:lnTo>
                <a:lnTo>
                  <a:pt x="1100" y="678"/>
                </a:lnTo>
                <a:lnTo>
                  <a:pt x="1102" y="676"/>
                </a:lnTo>
                <a:lnTo>
                  <a:pt x="1106" y="676"/>
                </a:lnTo>
                <a:lnTo>
                  <a:pt x="1126" y="676"/>
                </a:lnTo>
                <a:lnTo>
                  <a:pt x="1132" y="676"/>
                </a:lnTo>
                <a:lnTo>
                  <a:pt x="1138" y="672"/>
                </a:lnTo>
                <a:lnTo>
                  <a:pt x="1170" y="630"/>
                </a:lnTo>
                <a:lnTo>
                  <a:pt x="1170" y="628"/>
                </a:lnTo>
                <a:lnTo>
                  <a:pt x="1186" y="614"/>
                </a:lnTo>
                <a:lnTo>
                  <a:pt x="1188" y="612"/>
                </a:lnTo>
                <a:lnTo>
                  <a:pt x="1196" y="610"/>
                </a:lnTo>
                <a:lnTo>
                  <a:pt x="1202" y="608"/>
                </a:lnTo>
                <a:lnTo>
                  <a:pt x="1206" y="604"/>
                </a:lnTo>
                <a:lnTo>
                  <a:pt x="1214" y="596"/>
                </a:lnTo>
                <a:lnTo>
                  <a:pt x="1218" y="592"/>
                </a:lnTo>
                <a:lnTo>
                  <a:pt x="1246" y="598"/>
                </a:lnTo>
                <a:lnTo>
                  <a:pt x="1270" y="588"/>
                </a:lnTo>
                <a:lnTo>
                  <a:pt x="1284" y="586"/>
                </a:lnTo>
                <a:lnTo>
                  <a:pt x="1296" y="580"/>
                </a:lnTo>
                <a:lnTo>
                  <a:pt x="1296" y="562"/>
                </a:lnTo>
                <a:lnTo>
                  <a:pt x="1298" y="540"/>
                </a:lnTo>
                <a:lnTo>
                  <a:pt x="1298" y="538"/>
                </a:lnTo>
                <a:lnTo>
                  <a:pt x="1302" y="532"/>
                </a:lnTo>
                <a:lnTo>
                  <a:pt x="1302" y="5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青海"/>
          <p:cNvSpPr/>
          <p:nvPr/>
        </p:nvSpPr>
        <p:spPr bwMode="auto">
          <a:xfrm>
            <a:off x="4768172" y="3202128"/>
            <a:ext cx="1130972" cy="811297"/>
          </a:xfrm>
          <a:custGeom>
            <a:avLst/>
            <a:gdLst>
              <a:gd name="T0" fmla="*/ 2147483646 w 812"/>
              <a:gd name="T1" fmla="*/ 2147483646 h 582"/>
              <a:gd name="T2" fmla="*/ 2147483646 w 812"/>
              <a:gd name="T3" fmla="*/ 2147483646 h 582"/>
              <a:gd name="T4" fmla="*/ 2147483646 w 812"/>
              <a:gd name="T5" fmla="*/ 2147483646 h 582"/>
              <a:gd name="T6" fmla="*/ 2147483646 w 812"/>
              <a:gd name="T7" fmla="*/ 2147483646 h 582"/>
              <a:gd name="T8" fmla="*/ 2147483646 w 812"/>
              <a:gd name="T9" fmla="*/ 2147483646 h 582"/>
              <a:gd name="T10" fmla="*/ 2147483646 w 812"/>
              <a:gd name="T11" fmla="*/ 2147483646 h 582"/>
              <a:gd name="T12" fmla="*/ 2147483646 w 812"/>
              <a:gd name="T13" fmla="*/ 2147483646 h 582"/>
              <a:gd name="T14" fmla="*/ 2147483646 w 812"/>
              <a:gd name="T15" fmla="*/ 2147483646 h 582"/>
              <a:gd name="T16" fmla="*/ 2147483646 w 812"/>
              <a:gd name="T17" fmla="*/ 2147483646 h 582"/>
              <a:gd name="T18" fmla="*/ 2147483646 w 812"/>
              <a:gd name="T19" fmla="*/ 2147483646 h 582"/>
              <a:gd name="T20" fmla="*/ 2147483646 w 812"/>
              <a:gd name="T21" fmla="*/ 2147483646 h 582"/>
              <a:gd name="T22" fmla="*/ 2147483646 w 812"/>
              <a:gd name="T23" fmla="*/ 2147483646 h 582"/>
              <a:gd name="T24" fmla="*/ 2147483646 w 812"/>
              <a:gd name="T25" fmla="*/ 2147483646 h 582"/>
              <a:gd name="T26" fmla="*/ 2147483646 w 812"/>
              <a:gd name="T27" fmla="*/ 2147483646 h 582"/>
              <a:gd name="T28" fmla="*/ 2147483646 w 812"/>
              <a:gd name="T29" fmla="*/ 2147483646 h 582"/>
              <a:gd name="T30" fmla="*/ 2147483646 w 812"/>
              <a:gd name="T31" fmla="*/ 2147483646 h 582"/>
              <a:gd name="T32" fmla="*/ 2147483646 w 812"/>
              <a:gd name="T33" fmla="*/ 2147483646 h 582"/>
              <a:gd name="T34" fmla="*/ 0 w 812"/>
              <a:gd name="T35" fmla="*/ 2147483646 h 582"/>
              <a:gd name="T36" fmla="*/ 2147483646 w 812"/>
              <a:gd name="T37" fmla="*/ 2147483646 h 582"/>
              <a:gd name="T38" fmla="*/ 2147483646 w 812"/>
              <a:gd name="T39" fmla="*/ 2147483646 h 582"/>
              <a:gd name="T40" fmla="*/ 2147483646 w 812"/>
              <a:gd name="T41" fmla="*/ 2147483646 h 582"/>
              <a:gd name="T42" fmla="*/ 2147483646 w 812"/>
              <a:gd name="T43" fmla="*/ 2147483646 h 582"/>
              <a:gd name="T44" fmla="*/ 2147483646 w 812"/>
              <a:gd name="T45" fmla="*/ 2147483646 h 582"/>
              <a:gd name="T46" fmla="*/ 2147483646 w 812"/>
              <a:gd name="T47" fmla="*/ 2147483646 h 582"/>
              <a:gd name="T48" fmla="*/ 2147483646 w 812"/>
              <a:gd name="T49" fmla="*/ 2147483646 h 582"/>
              <a:gd name="T50" fmla="*/ 2147483646 w 812"/>
              <a:gd name="T51" fmla="*/ 2147483646 h 582"/>
              <a:gd name="T52" fmla="*/ 2147483646 w 812"/>
              <a:gd name="T53" fmla="*/ 2147483646 h 582"/>
              <a:gd name="T54" fmla="*/ 2147483646 w 812"/>
              <a:gd name="T55" fmla="*/ 2147483646 h 582"/>
              <a:gd name="T56" fmla="*/ 2147483646 w 812"/>
              <a:gd name="T57" fmla="*/ 2147483646 h 582"/>
              <a:gd name="T58" fmla="*/ 2147483646 w 812"/>
              <a:gd name="T59" fmla="*/ 2147483646 h 582"/>
              <a:gd name="T60" fmla="*/ 2147483646 w 812"/>
              <a:gd name="T61" fmla="*/ 2147483646 h 582"/>
              <a:gd name="T62" fmla="*/ 2147483646 w 812"/>
              <a:gd name="T63" fmla="*/ 2147483646 h 582"/>
              <a:gd name="T64" fmla="*/ 2147483646 w 812"/>
              <a:gd name="T65" fmla="*/ 2147483646 h 582"/>
              <a:gd name="T66" fmla="*/ 2147483646 w 812"/>
              <a:gd name="T67" fmla="*/ 2147483646 h 582"/>
              <a:gd name="T68" fmla="*/ 2147483646 w 812"/>
              <a:gd name="T69" fmla="*/ 2147483646 h 582"/>
              <a:gd name="T70" fmla="*/ 2147483646 w 812"/>
              <a:gd name="T71" fmla="*/ 2147483646 h 582"/>
              <a:gd name="T72" fmla="*/ 2147483646 w 812"/>
              <a:gd name="T73" fmla="*/ 2147483646 h 582"/>
              <a:gd name="T74" fmla="*/ 2147483646 w 812"/>
              <a:gd name="T75" fmla="*/ 2147483646 h 582"/>
              <a:gd name="T76" fmla="*/ 2147483646 w 812"/>
              <a:gd name="T77" fmla="*/ 2147483646 h 582"/>
              <a:gd name="T78" fmla="*/ 2147483646 w 812"/>
              <a:gd name="T79" fmla="*/ 2147483646 h 582"/>
              <a:gd name="T80" fmla="*/ 2147483646 w 812"/>
              <a:gd name="T81" fmla="*/ 2147483646 h 582"/>
              <a:gd name="T82" fmla="*/ 2147483646 w 812"/>
              <a:gd name="T83" fmla="*/ 2147483646 h 582"/>
              <a:gd name="T84" fmla="*/ 2147483646 w 812"/>
              <a:gd name="T85" fmla="*/ 2147483646 h 582"/>
              <a:gd name="T86" fmla="*/ 2147483646 w 812"/>
              <a:gd name="T87" fmla="*/ 2147483646 h 582"/>
              <a:gd name="T88" fmla="*/ 2147483646 w 812"/>
              <a:gd name="T89" fmla="*/ 2147483646 h 582"/>
              <a:gd name="T90" fmla="*/ 2147483646 w 812"/>
              <a:gd name="T91" fmla="*/ 2147483646 h 582"/>
              <a:gd name="T92" fmla="*/ 2147483646 w 812"/>
              <a:gd name="T93" fmla="*/ 2147483646 h 582"/>
              <a:gd name="T94" fmla="*/ 2147483646 w 812"/>
              <a:gd name="T95" fmla="*/ 2147483646 h 582"/>
              <a:gd name="T96" fmla="*/ 2147483646 w 812"/>
              <a:gd name="T97" fmla="*/ 2147483646 h 582"/>
              <a:gd name="T98" fmla="*/ 2147483646 w 812"/>
              <a:gd name="T99" fmla="*/ 2147483646 h 582"/>
              <a:gd name="T100" fmla="*/ 2147483646 w 812"/>
              <a:gd name="T101" fmla="*/ 2147483646 h 582"/>
              <a:gd name="T102" fmla="*/ 2147483646 w 812"/>
              <a:gd name="T103" fmla="*/ 2147483646 h 582"/>
              <a:gd name="T104" fmla="*/ 2147483646 w 812"/>
              <a:gd name="T105" fmla="*/ 2147483646 h 582"/>
              <a:gd name="T106" fmla="*/ 2147483646 w 812"/>
              <a:gd name="T107" fmla="*/ 2147483646 h 58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四川"/>
          <p:cNvSpPr/>
          <p:nvPr/>
        </p:nvSpPr>
        <p:spPr bwMode="auto">
          <a:xfrm>
            <a:off x="5417210" y="3771247"/>
            <a:ext cx="978400" cy="858522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西藏"/>
          <p:cNvSpPr/>
          <p:nvPr/>
        </p:nvSpPr>
        <p:spPr bwMode="auto">
          <a:xfrm>
            <a:off x="3792194" y="3422510"/>
            <a:ext cx="1750949" cy="1065584"/>
          </a:xfrm>
          <a:custGeom>
            <a:avLst/>
            <a:gdLst>
              <a:gd name="T0" fmla="*/ 2147483646 w 1256"/>
              <a:gd name="T1" fmla="*/ 2147483646 h 764"/>
              <a:gd name="T2" fmla="*/ 2147483646 w 1256"/>
              <a:gd name="T3" fmla="*/ 2147483646 h 764"/>
              <a:gd name="T4" fmla="*/ 2147483646 w 1256"/>
              <a:gd name="T5" fmla="*/ 2147483646 h 764"/>
              <a:gd name="T6" fmla="*/ 2147483646 w 1256"/>
              <a:gd name="T7" fmla="*/ 2147483646 h 764"/>
              <a:gd name="T8" fmla="*/ 2147483646 w 1256"/>
              <a:gd name="T9" fmla="*/ 2147483646 h 764"/>
              <a:gd name="T10" fmla="*/ 2147483646 w 1256"/>
              <a:gd name="T11" fmla="*/ 2147483646 h 764"/>
              <a:gd name="T12" fmla="*/ 2147483646 w 1256"/>
              <a:gd name="T13" fmla="*/ 2147483646 h 764"/>
              <a:gd name="T14" fmla="*/ 2147483646 w 1256"/>
              <a:gd name="T15" fmla="*/ 2147483646 h 764"/>
              <a:gd name="T16" fmla="*/ 2147483646 w 1256"/>
              <a:gd name="T17" fmla="*/ 2147483646 h 764"/>
              <a:gd name="T18" fmla="*/ 2147483646 w 1256"/>
              <a:gd name="T19" fmla="*/ 2147483646 h 764"/>
              <a:gd name="T20" fmla="*/ 2147483646 w 1256"/>
              <a:gd name="T21" fmla="*/ 2147483646 h 764"/>
              <a:gd name="T22" fmla="*/ 2147483646 w 1256"/>
              <a:gd name="T23" fmla="*/ 2147483646 h 764"/>
              <a:gd name="T24" fmla="*/ 2147483646 w 1256"/>
              <a:gd name="T25" fmla="*/ 2147483646 h 764"/>
              <a:gd name="T26" fmla="*/ 2147483646 w 1256"/>
              <a:gd name="T27" fmla="*/ 2147483646 h 764"/>
              <a:gd name="T28" fmla="*/ 2147483646 w 1256"/>
              <a:gd name="T29" fmla="*/ 2147483646 h 764"/>
              <a:gd name="T30" fmla="*/ 2147483646 w 1256"/>
              <a:gd name="T31" fmla="*/ 2147483646 h 764"/>
              <a:gd name="T32" fmla="*/ 2147483646 w 1256"/>
              <a:gd name="T33" fmla="*/ 2147483646 h 764"/>
              <a:gd name="T34" fmla="*/ 2147483646 w 1256"/>
              <a:gd name="T35" fmla="*/ 2147483646 h 764"/>
              <a:gd name="T36" fmla="*/ 2147483646 w 1256"/>
              <a:gd name="T37" fmla="*/ 2147483646 h 764"/>
              <a:gd name="T38" fmla="*/ 2147483646 w 1256"/>
              <a:gd name="T39" fmla="*/ 2147483646 h 764"/>
              <a:gd name="T40" fmla="*/ 2147483646 w 1256"/>
              <a:gd name="T41" fmla="*/ 2147483646 h 764"/>
              <a:gd name="T42" fmla="*/ 2147483646 w 1256"/>
              <a:gd name="T43" fmla="*/ 2147483646 h 764"/>
              <a:gd name="T44" fmla="*/ 2147483646 w 1256"/>
              <a:gd name="T45" fmla="*/ 2147483646 h 764"/>
              <a:gd name="T46" fmla="*/ 2147483646 w 1256"/>
              <a:gd name="T47" fmla="*/ 2147483646 h 764"/>
              <a:gd name="T48" fmla="*/ 2147483646 w 1256"/>
              <a:gd name="T49" fmla="*/ 2147483646 h 764"/>
              <a:gd name="T50" fmla="*/ 2147483646 w 1256"/>
              <a:gd name="T51" fmla="*/ 2147483646 h 764"/>
              <a:gd name="T52" fmla="*/ 2147483646 w 1256"/>
              <a:gd name="T53" fmla="*/ 2147483646 h 764"/>
              <a:gd name="T54" fmla="*/ 2147483646 w 1256"/>
              <a:gd name="T55" fmla="*/ 2147483646 h 764"/>
              <a:gd name="T56" fmla="*/ 2147483646 w 1256"/>
              <a:gd name="T57" fmla="*/ 2147483646 h 764"/>
              <a:gd name="T58" fmla="*/ 2147483646 w 1256"/>
              <a:gd name="T59" fmla="*/ 2147483646 h 764"/>
              <a:gd name="T60" fmla="*/ 2147483646 w 1256"/>
              <a:gd name="T61" fmla="*/ 2147483646 h 764"/>
              <a:gd name="T62" fmla="*/ 2147483646 w 1256"/>
              <a:gd name="T63" fmla="*/ 2147483646 h 764"/>
              <a:gd name="T64" fmla="*/ 2147483646 w 1256"/>
              <a:gd name="T65" fmla="*/ 2147483646 h 764"/>
              <a:gd name="T66" fmla="*/ 2147483646 w 1256"/>
              <a:gd name="T67" fmla="*/ 2147483646 h 764"/>
              <a:gd name="T68" fmla="*/ 2147483646 w 1256"/>
              <a:gd name="T69" fmla="*/ 2147483646 h 764"/>
              <a:gd name="T70" fmla="*/ 2147483646 w 1256"/>
              <a:gd name="T71" fmla="*/ 2147483646 h 764"/>
              <a:gd name="T72" fmla="*/ 2147483646 w 1256"/>
              <a:gd name="T73" fmla="*/ 2147483646 h 764"/>
              <a:gd name="T74" fmla="*/ 2147483646 w 1256"/>
              <a:gd name="T75" fmla="*/ 2147483646 h 764"/>
              <a:gd name="T76" fmla="*/ 2147483646 w 1256"/>
              <a:gd name="T77" fmla="*/ 2147483646 h 764"/>
              <a:gd name="T78" fmla="*/ 2147483646 w 1256"/>
              <a:gd name="T79" fmla="*/ 2147483646 h 764"/>
              <a:gd name="T80" fmla="*/ 2147483646 w 1256"/>
              <a:gd name="T81" fmla="*/ 2147483646 h 764"/>
              <a:gd name="T82" fmla="*/ 2147483646 w 1256"/>
              <a:gd name="T83" fmla="*/ 2147483646 h 764"/>
              <a:gd name="T84" fmla="*/ 2147483646 w 1256"/>
              <a:gd name="T85" fmla="*/ 2147483646 h 764"/>
              <a:gd name="T86" fmla="*/ 2147483646 w 1256"/>
              <a:gd name="T87" fmla="*/ 2147483646 h 764"/>
              <a:gd name="T88" fmla="*/ 2147483646 w 1256"/>
              <a:gd name="T89" fmla="*/ 2147483646 h 764"/>
              <a:gd name="T90" fmla="*/ 2147483646 w 1256"/>
              <a:gd name="T91" fmla="*/ 2147483646 h 764"/>
              <a:gd name="T92" fmla="*/ 2147483646 w 1256"/>
              <a:gd name="T93" fmla="*/ 2147483646 h 764"/>
              <a:gd name="T94" fmla="*/ 2147483646 w 1256"/>
              <a:gd name="T95" fmla="*/ 2147483646 h 764"/>
              <a:gd name="T96" fmla="*/ 2147483646 w 1256"/>
              <a:gd name="T97" fmla="*/ 2147483646 h 764"/>
              <a:gd name="T98" fmla="*/ 2147483646 w 1256"/>
              <a:gd name="T99" fmla="*/ 2147483646 h 764"/>
              <a:gd name="T100" fmla="*/ 2147483646 w 1256"/>
              <a:gd name="T101" fmla="*/ 2147483646 h 764"/>
              <a:gd name="T102" fmla="*/ 2147483646 w 1256"/>
              <a:gd name="T103" fmla="*/ 2147483646 h 764"/>
              <a:gd name="T104" fmla="*/ 2147483646 w 1256"/>
              <a:gd name="T105" fmla="*/ 2147483646 h 764"/>
              <a:gd name="T106" fmla="*/ 2147483646 w 1256"/>
              <a:gd name="T107" fmla="*/ 2147483646 h 764"/>
              <a:gd name="T108" fmla="*/ 2147483646 w 1256"/>
              <a:gd name="T109" fmla="*/ 2147483646 h 764"/>
              <a:gd name="T110" fmla="*/ 2147483646 w 1256"/>
              <a:gd name="T111" fmla="*/ 2147483646 h 764"/>
              <a:gd name="T112" fmla="*/ 2147483646 w 1256"/>
              <a:gd name="T113" fmla="*/ 2147483646 h 764"/>
              <a:gd name="T114" fmla="*/ 2147483646 w 1256"/>
              <a:gd name="T115" fmla="*/ 2147483646 h 764"/>
              <a:gd name="T116" fmla="*/ 2147483646 w 1256"/>
              <a:gd name="T117" fmla="*/ 2147483646 h 764"/>
              <a:gd name="T118" fmla="*/ 2147483646 w 1256"/>
              <a:gd name="T119" fmla="*/ 2147483646 h 764"/>
              <a:gd name="T120" fmla="*/ 2147483646 w 1256"/>
              <a:gd name="T121" fmla="*/ 2147483646 h 764"/>
              <a:gd name="T122" fmla="*/ 2147483646 w 1256"/>
              <a:gd name="T123" fmla="*/ 2147483646 h 764"/>
              <a:gd name="T124" fmla="*/ 2147483646 w 1256"/>
              <a:gd name="T125" fmla="*/ 2147483646 h 76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56" h="764">
                <a:moveTo>
                  <a:pt x="152" y="4"/>
                </a:moveTo>
                <a:lnTo>
                  <a:pt x="152" y="4"/>
                </a:lnTo>
                <a:lnTo>
                  <a:pt x="146" y="14"/>
                </a:lnTo>
                <a:lnTo>
                  <a:pt x="138" y="22"/>
                </a:lnTo>
                <a:lnTo>
                  <a:pt x="132" y="26"/>
                </a:lnTo>
                <a:lnTo>
                  <a:pt x="132" y="32"/>
                </a:lnTo>
                <a:lnTo>
                  <a:pt x="132" y="36"/>
                </a:lnTo>
                <a:lnTo>
                  <a:pt x="130" y="44"/>
                </a:lnTo>
                <a:lnTo>
                  <a:pt x="122" y="56"/>
                </a:lnTo>
                <a:lnTo>
                  <a:pt x="122" y="60"/>
                </a:lnTo>
                <a:lnTo>
                  <a:pt x="118" y="62"/>
                </a:lnTo>
                <a:lnTo>
                  <a:pt x="112" y="64"/>
                </a:lnTo>
                <a:lnTo>
                  <a:pt x="66" y="58"/>
                </a:lnTo>
                <a:lnTo>
                  <a:pt x="62" y="68"/>
                </a:lnTo>
                <a:lnTo>
                  <a:pt x="62" y="70"/>
                </a:lnTo>
                <a:lnTo>
                  <a:pt x="48" y="92"/>
                </a:lnTo>
                <a:lnTo>
                  <a:pt x="42" y="100"/>
                </a:lnTo>
                <a:lnTo>
                  <a:pt x="40" y="108"/>
                </a:lnTo>
                <a:lnTo>
                  <a:pt x="42" y="112"/>
                </a:lnTo>
                <a:lnTo>
                  <a:pt x="44" y="122"/>
                </a:lnTo>
                <a:lnTo>
                  <a:pt x="56" y="150"/>
                </a:lnTo>
                <a:lnTo>
                  <a:pt x="62" y="168"/>
                </a:lnTo>
                <a:lnTo>
                  <a:pt x="64" y="174"/>
                </a:lnTo>
                <a:lnTo>
                  <a:pt x="64" y="180"/>
                </a:lnTo>
                <a:lnTo>
                  <a:pt x="60" y="188"/>
                </a:lnTo>
                <a:lnTo>
                  <a:pt x="56" y="196"/>
                </a:lnTo>
                <a:lnTo>
                  <a:pt x="42" y="210"/>
                </a:lnTo>
                <a:lnTo>
                  <a:pt x="18" y="210"/>
                </a:lnTo>
                <a:lnTo>
                  <a:pt x="12" y="184"/>
                </a:lnTo>
                <a:lnTo>
                  <a:pt x="6" y="216"/>
                </a:lnTo>
                <a:lnTo>
                  <a:pt x="16" y="232"/>
                </a:lnTo>
                <a:lnTo>
                  <a:pt x="16" y="236"/>
                </a:lnTo>
                <a:lnTo>
                  <a:pt x="16" y="238"/>
                </a:lnTo>
                <a:lnTo>
                  <a:pt x="10" y="246"/>
                </a:lnTo>
                <a:lnTo>
                  <a:pt x="2" y="262"/>
                </a:lnTo>
                <a:lnTo>
                  <a:pt x="0" y="272"/>
                </a:lnTo>
                <a:lnTo>
                  <a:pt x="0" y="280"/>
                </a:lnTo>
                <a:lnTo>
                  <a:pt x="4" y="290"/>
                </a:lnTo>
                <a:lnTo>
                  <a:pt x="10" y="300"/>
                </a:lnTo>
                <a:lnTo>
                  <a:pt x="28" y="300"/>
                </a:lnTo>
                <a:lnTo>
                  <a:pt x="34" y="302"/>
                </a:lnTo>
                <a:lnTo>
                  <a:pt x="42" y="308"/>
                </a:lnTo>
                <a:lnTo>
                  <a:pt x="58" y="330"/>
                </a:lnTo>
                <a:lnTo>
                  <a:pt x="60" y="332"/>
                </a:lnTo>
                <a:lnTo>
                  <a:pt x="62" y="338"/>
                </a:lnTo>
                <a:lnTo>
                  <a:pt x="66" y="344"/>
                </a:lnTo>
                <a:lnTo>
                  <a:pt x="108" y="384"/>
                </a:lnTo>
                <a:lnTo>
                  <a:pt x="128" y="408"/>
                </a:lnTo>
                <a:lnTo>
                  <a:pt x="138" y="408"/>
                </a:lnTo>
                <a:lnTo>
                  <a:pt x="150" y="386"/>
                </a:lnTo>
                <a:lnTo>
                  <a:pt x="152" y="384"/>
                </a:lnTo>
                <a:lnTo>
                  <a:pt x="182" y="392"/>
                </a:lnTo>
                <a:lnTo>
                  <a:pt x="182" y="394"/>
                </a:lnTo>
                <a:lnTo>
                  <a:pt x="186" y="414"/>
                </a:lnTo>
                <a:lnTo>
                  <a:pt x="222" y="454"/>
                </a:lnTo>
                <a:lnTo>
                  <a:pt x="234" y="460"/>
                </a:lnTo>
                <a:lnTo>
                  <a:pt x="240" y="464"/>
                </a:lnTo>
                <a:lnTo>
                  <a:pt x="268" y="504"/>
                </a:lnTo>
                <a:lnTo>
                  <a:pt x="288" y="500"/>
                </a:lnTo>
                <a:lnTo>
                  <a:pt x="290" y="500"/>
                </a:lnTo>
                <a:lnTo>
                  <a:pt x="292" y="500"/>
                </a:lnTo>
                <a:lnTo>
                  <a:pt x="292" y="502"/>
                </a:lnTo>
                <a:lnTo>
                  <a:pt x="294" y="504"/>
                </a:lnTo>
                <a:lnTo>
                  <a:pt x="312" y="542"/>
                </a:lnTo>
                <a:lnTo>
                  <a:pt x="334" y="556"/>
                </a:lnTo>
                <a:lnTo>
                  <a:pt x="352" y="560"/>
                </a:lnTo>
                <a:lnTo>
                  <a:pt x="362" y="584"/>
                </a:lnTo>
                <a:lnTo>
                  <a:pt x="376" y="584"/>
                </a:lnTo>
                <a:lnTo>
                  <a:pt x="376" y="586"/>
                </a:lnTo>
                <a:lnTo>
                  <a:pt x="404" y="602"/>
                </a:lnTo>
                <a:lnTo>
                  <a:pt x="406" y="604"/>
                </a:lnTo>
                <a:lnTo>
                  <a:pt x="426" y="628"/>
                </a:lnTo>
                <a:lnTo>
                  <a:pt x="456" y="624"/>
                </a:lnTo>
                <a:lnTo>
                  <a:pt x="458" y="624"/>
                </a:lnTo>
                <a:lnTo>
                  <a:pt x="470" y="628"/>
                </a:lnTo>
                <a:lnTo>
                  <a:pt x="490" y="644"/>
                </a:lnTo>
                <a:lnTo>
                  <a:pt x="524" y="648"/>
                </a:lnTo>
                <a:lnTo>
                  <a:pt x="544" y="644"/>
                </a:lnTo>
                <a:lnTo>
                  <a:pt x="564" y="642"/>
                </a:lnTo>
                <a:lnTo>
                  <a:pt x="580" y="642"/>
                </a:lnTo>
                <a:lnTo>
                  <a:pt x="590" y="644"/>
                </a:lnTo>
                <a:lnTo>
                  <a:pt x="596" y="648"/>
                </a:lnTo>
                <a:lnTo>
                  <a:pt x="598" y="654"/>
                </a:lnTo>
                <a:lnTo>
                  <a:pt x="598" y="658"/>
                </a:lnTo>
                <a:lnTo>
                  <a:pt x="594" y="664"/>
                </a:lnTo>
                <a:lnTo>
                  <a:pt x="588" y="670"/>
                </a:lnTo>
                <a:lnTo>
                  <a:pt x="580" y="678"/>
                </a:lnTo>
                <a:lnTo>
                  <a:pt x="580" y="682"/>
                </a:lnTo>
                <a:lnTo>
                  <a:pt x="582" y="686"/>
                </a:lnTo>
                <a:lnTo>
                  <a:pt x="586" y="692"/>
                </a:lnTo>
                <a:lnTo>
                  <a:pt x="592" y="698"/>
                </a:lnTo>
                <a:lnTo>
                  <a:pt x="592" y="700"/>
                </a:lnTo>
                <a:lnTo>
                  <a:pt x="598" y="704"/>
                </a:lnTo>
                <a:lnTo>
                  <a:pt x="600" y="702"/>
                </a:lnTo>
                <a:lnTo>
                  <a:pt x="616" y="676"/>
                </a:lnTo>
                <a:lnTo>
                  <a:pt x="628" y="658"/>
                </a:lnTo>
                <a:lnTo>
                  <a:pt x="638" y="646"/>
                </a:lnTo>
                <a:lnTo>
                  <a:pt x="648" y="640"/>
                </a:lnTo>
                <a:lnTo>
                  <a:pt x="654" y="638"/>
                </a:lnTo>
                <a:lnTo>
                  <a:pt x="660" y="638"/>
                </a:lnTo>
                <a:lnTo>
                  <a:pt x="676" y="644"/>
                </a:lnTo>
                <a:lnTo>
                  <a:pt x="698" y="654"/>
                </a:lnTo>
                <a:lnTo>
                  <a:pt x="724" y="670"/>
                </a:lnTo>
                <a:lnTo>
                  <a:pt x="772" y="678"/>
                </a:lnTo>
                <a:lnTo>
                  <a:pt x="772" y="680"/>
                </a:lnTo>
                <a:lnTo>
                  <a:pt x="772" y="682"/>
                </a:lnTo>
                <a:lnTo>
                  <a:pt x="768" y="704"/>
                </a:lnTo>
                <a:lnTo>
                  <a:pt x="792" y="708"/>
                </a:lnTo>
                <a:lnTo>
                  <a:pt x="792" y="738"/>
                </a:lnTo>
                <a:lnTo>
                  <a:pt x="802" y="754"/>
                </a:lnTo>
                <a:lnTo>
                  <a:pt x="808" y="762"/>
                </a:lnTo>
                <a:lnTo>
                  <a:pt x="816" y="764"/>
                </a:lnTo>
                <a:lnTo>
                  <a:pt x="830" y="764"/>
                </a:lnTo>
                <a:lnTo>
                  <a:pt x="880" y="762"/>
                </a:lnTo>
                <a:lnTo>
                  <a:pt x="904" y="748"/>
                </a:lnTo>
                <a:lnTo>
                  <a:pt x="928" y="716"/>
                </a:lnTo>
                <a:lnTo>
                  <a:pt x="956" y="714"/>
                </a:lnTo>
                <a:lnTo>
                  <a:pt x="970" y="710"/>
                </a:lnTo>
                <a:lnTo>
                  <a:pt x="1022" y="680"/>
                </a:lnTo>
                <a:lnTo>
                  <a:pt x="1024" y="680"/>
                </a:lnTo>
                <a:lnTo>
                  <a:pt x="1060" y="676"/>
                </a:lnTo>
                <a:lnTo>
                  <a:pt x="1070" y="678"/>
                </a:lnTo>
                <a:lnTo>
                  <a:pt x="1076" y="680"/>
                </a:lnTo>
                <a:lnTo>
                  <a:pt x="1112" y="708"/>
                </a:lnTo>
                <a:lnTo>
                  <a:pt x="1122" y="712"/>
                </a:lnTo>
                <a:lnTo>
                  <a:pt x="1124" y="714"/>
                </a:lnTo>
                <a:lnTo>
                  <a:pt x="1136" y="720"/>
                </a:lnTo>
                <a:lnTo>
                  <a:pt x="1138" y="720"/>
                </a:lnTo>
                <a:lnTo>
                  <a:pt x="1138" y="718"/>
                </a:lnTo>
                <a:lnTo>
                  <a:pt x="1138" y="716"/>
                </a:lnTo>
                <a:lnTo>
                  <a:pt x="1144" y="692"/>
                </a:lnTo>
                <a:lnTo>
                  <a:pt x="1142" y="682"/>
                </a:lnTo>
                <a:lnTo>
                  <a:pt x="1144" y="674"/>
                </a:lnTo>
                <a:lnTo>
                  <a:pt x="1148" y="668"/>
                </a:lnTo>
                <a:lnTo>
                  <a:pt x="1156" y="666"/>
                </a:lnTo>
                <a:lnTo>
                  <a:pt x="1164" y="666"/>
                </a:lnTo>
                <a:lnTo>
                  <a:pt x="1172" y="672"/>
                </a:lnTo>
                <a:lnTo>
                  <a:pt x="1182" y="682"/>
                </a:lnTo>
                <a:lnTo>
                  <a:pt x="1190" y="696"/>
                </a:lnTo>
                <a:lnTo>
                  <a:pt x="1192" y="696"/>
                </a:lnTo>
                <a:lnTo>
                  <a:pt x="1212" y="688"/>
                </a:lnTo>
                <a:lnTo>
                  <a:pt x="1214" y="686"/>
                </a:lnTo>
                <a:lnTo>
                  <a:pt x="1216" y="684"/>
                </a:lnTo>
                <a:lnTo>
                  <a:pt x="1218" y="680"/>
                </a:lnTo>
                <a:lnTo>
                  <a:pt x="1214" y="664"/>
                </a:lnTo>
                <a:lnTo>
                  <a:pt x="1214" y="660"/>
                </a:lnTo>
                <a:lnTo>
                  <a:pt x="1214" y="656"/>
                </a:lnTo>
                <a:lnTo>
                  <a:pt x="1216" y="652"/>
                </a:lnTo>
                <a:lnTo>
                  <a:pt x="1220" y="650"/>
                </a:lnTo>
                <a:lnTo>
                  <a:pt x="1228" y="644"/>
                </a:lnTo>
                <a:lnTo>
                  <a:pt x="1244" y="624"/>
                </a:lnTo>
                <a:lnTo>
                  <a:pt x="1256" y="598"/>
                </a:lnTo>
                <a:lnTo>
                  <a:pt x="1250" y="586"/>
                </a:lnTo>
                <a:lnTo>
                  <a:pt x="1246" y="576"/>
                </a:lnTo>
                <a:lnTo>
                  <a:pt x="1246" y="568"/>
                </a:lnTo>
                <a:lnTo>
                  <a:pt x="1246" y="562"/>
                </a:lnTo>
                <a:lnTo>
                  <a:pt x="1248" y="540"/>
                </a:lnTo>
                <a:lnTo>
                  <a:pt x="1244" y="528"/>
                </a:lnTo>
                <a:lnTo>
                  <a:pt x="1242" y="518"/>
                </a:lnTo>
                <a:lnTo>
                  <a:pt x="1240" y="510"/>
                </a:lnTo>
                <a:lnTo>
                  <a:pt x="1232" y="498"/>
                </a:lnTo>
                <a:lnTo>
                  <a:pt x="1232" y="496"/>
                </a:lnTo>
                <a:lnTo>
                  <a:pt x="1228" y="468"/>
                </a:lnTo>
                <a:lnTo>
                  <a:pt x="1228" y="458"/>
                </a:lnTo>
                <a:lnTo>
                  <a:pt x="1228" y="448"/>
                </a:lnTo>
                <a:lnTo>
                  <a:pt x="1220" y="440"/>
                </a:lnTo>
                <a:lnTo>
                  <a:pt x="1214" y="432"/>
                </a:lnTo>
                <a:lnTo>
                  <a:pt x="1202" y="416"/>
                </a:lnTo>
                <a:lnTo>
                  <a:pt x="1200" y="414"/>
                </a:lnTo>
                <a:lnTo>
                  <a:pt x="1200" y="412"/>
                </a:lnTo>
                <a:lnTo>
                  <a:pt x="1196" y="392"/>
                </a:lnTo>
                <a:lnTo>
                  <a:pt x="1184" y="382"/>
                </a:lnTo>
                <a:lnTo>
                  <a:pt x="1184" y="384"/>
                </a:lnTo>
                <a:lnTo>
                  <a:pt x="1162" y="364"/>
                </a:lnTo>
                <a:lnTo>
                  <a:pt x="1162" y="366"/>
                </a:lnTo>
                <a:lnTo>
                  <a:pt x="1164" y="392"/>
                </a:lnTo>
                <a:lnTo>
                  <a:pt x="1164" y="394"/>
                </a:lnTo>
                <a:lnTo>
                  <a:pt x="1152" y="400"/>
                </a:lnTo>
                <a:lnTo>
                  <a:pt x="1152" y="416"/>
                </a:lnTo>
                <a:lnTo>
                  <a:pt x="1152" y="418"/>
                </a:lnTo>
                <a:lnTo>
                  <a:pt x="1124" y="428"/>
                </a:lnTo>
                <a:lnTo>
                  <a:pt x="1114" y="406"/>
                </a:lnTo>
                <a:lnTo>
                  <a:pt x="1108" y="404"/>
                </a:lnTo>
                <a:lnTo>
                  <a:pt x="1100" y="414"/>
                </a:lnTo>
                <a:lnTo>
                  <a:pt x="1094" y="430"/>
                </a:lnTo>
                <a:lnTo>
                  <a:pt x="1074" y="436"/>
                </a:lnTo>
                <a:lnTo>
                  <a:pt x="1062" y="428"/>
                </a:lnTo>
                <a:lnTo>
                  <a:pt x="1046" y="422"/>
                </a:lnTo>
                <a:lnTo>
                  <a:pt x="1042" y="400"/>
                </a:lnTo>
                <a:lnTo>
                  <a:pt x="1036" y="386"/>
                </a:lnTo>
                <a:lnTo>
                  <a:pt x="1026" y="382"/>
                </a:lnTo>
                <a:lnTo>
                  <a:pt x="1024" y="380"/>
                </a:lnTo>
                <a:lnTo>
                  <a:pt x="1018" y="372"/>
                </a:lnTo>
                <a:lnTo>
                  <a:pt x="1010" y="360"/>
                </a:lnTo>
                <a:lnTo>
                  <a:pt x="1000" y="344"/>
                </a:lnTo>
                <a:lnTo>
                  <a:pt x="990" y="344"/>
                </a:lnTo>
                <a:lnTo>
                  <a:pt x="974" y="350"/>
                </a:lnTo>
                <a:lnTo>
                  <a:pt x="972" y="352"/>
                </a:lnTo>
                <a:lnTo>
                  <a:pt x="932" y="348"/>
                </a:lnTo>
                <a:lnTo>
                  <a:pt x="900" y="342"/>
                </a:lnTo>
                <a:lnTo>
                  <a:pt x="884" y="332"/>
                </a:lnTo>
                <a:lnTo>
                  <a:pt x="860" y="324"/>
                </a:lnTo>
                <a:lnTo>
                  <a:pt x="838" y="318"/>
                </a:lnTo>
                <a:lnTo>
                  <a:pt x="832" y="314"/>
                </a:lnTo>
                <a:lnTo>
                  <a:pt x="828" y="312"/>
                </a:lnTo>
                <a:lnTo>
                  <a:pt x="824" y="308"/>
                </a:lnTo>
                <a:lnTo>
                  <a:pt x="820" y="308"/>
                </a:lnTo>
                <a:lnTo>
                  <a:pt x="804" y="300"/>
                </a:lnTo>
                <a:lnTo>
                  <a:pt x="804" y="298"/>
                </a:lnTo>
                <a:lnTo>
                  <a:pt x="796" y="290"/>
                </a:lnTo>
                <a:lnTo>
                  <a:pt x="794" y="282"/>
                </a:lnTo>
                <a:lnTo>
                  <a:pt x="788" y="272"/>
                </a:lnTo>
                <a:lnTo>
                  <a:pt x="776" y="268"/>
                </a:lnTo>
                <a:lnTo>
                  <a:pt x="772" y="270"/>
                </a:lnTo>
                <a:lnTo>
                  <a:pt x="768" y="274"/>
                </a:lnTo>
                <a:lnTo>
                  <a:pt x="766" y="276"/>
                </a:lnTo>
                <a:lnTo>
                  <a:pt x="760" y="280"/>
                </a:lnTo>
                <a:lnTo>
                  <a:pt x="756" y="280"/>
                </a:lnTo>
                <a:lnTo>
                  <a:pt x="750" y="282"/>
                </a:lnTo>
                <a:lnTo>
                  <a:pt x="746" y="280"/>
                </a:lnTo>
                <a:lnTo>
                  <a:pt x="740" y="276"/>
                </a:lnTo>
                <a:lnTo>
                  <a:pt x="736" y="272"/>
                </a:lnTo>
                <a:lnTo>
                  <a:pt x="720" y="256"/>
                </a:lnTo>
                <a:lnTo>
                  <a:pt x="714" y="246"/>
                </a:lnTo>
                <a:lnTo>
                  <a:pt x="708" y="238"/>
                </a:lnTo>
                <a:lnTo>
                  <a:pt x="704" y="232"/>
                </a:lnTo>
                <a:lnTo>
                  <a:pt x="698" y="224"/>
                </a:lnTo>
                <a:lnTo>
                  <a:pt x="692" y="216"/>
                </a:lnTo>
                <a:lnTo>
                  <a:pt x="690" y="206"/>
                </a:lnTo>
                <a:lnTo>
                  <a:pt x="692" y="196"/>
                </a:lnTo>
                <a:lnTo>
                  <a:pt x="702" y="178"/>
                </a:lnTo>
                <a:lnTo>
                  <a:pt x="708" y="160"/>
                </a:lnTo>
                <a:lnTo>
                  <a:pt x="710" y="148"/>
                </a:lnTo>
                <a:lnTo>
                  <a:pt x="706" y="128"/>
                </a:lnTo>
                <a:lnTo>
                  <a:pt x="694" y="118"/>
                </a:lnTo>
                <a:lnTo>
                  <a:pt x="696" y="104"/>
                </a:lnTo>
                <a:lnTo>
                  <a:pt x="698" y="96"/>
                </a:lnTo>
                <a:lnTo>
                  <a:pt x="700" y="90"/>
                </a:lnTo>
                <a:lnTo>
                  <a:pt x="704" y="86"/>
                </a:lnTo>
                <a:lnTo>
                  <a:pt x="708" y="84"/>
                </a:lnTo>
                <a:lnTo>
                  <a:pt x="712" y="84"/>
                </a:lnTo>
                <a:lnTo>
                  <a:pt x="712" y="80"/>
                </a:lnTo>
                <a:lnTo>
                  <a:pt x="712" y="78"/>
                </a:lnTo>
                <a:lnTo>
                  <a:pt x="712" y="62"/>
                </a:lnTo>
                <a:lnTo>
                  <a:pt x="712" y="44"/>
                </a:lnTo>
                <a:lnTo>
                  <a:pt x="710" y="42"/>
                </a:lnTo>
                <a:lnTo>
                  <a:pt x="708" y="40"/>
                </a:lnTo>
                <a:lnTo>
                  <a:pt x="706" y="40"/>
                </a:lnTo>
                <a:lnTo>
                  <a:pt x="692" y="30"/>
                </a:lnTo>
                <a:lnTo>
                  <a:pt x="680" y="20"/>
                </a:lnTo>
                <a:lnTo>
                  <a:pt x="642" y="14"/>
                </a:lnTo>
                <a:lnTo>
                  <a:pt x="630" y="4"/>
                </a:lnTo>
                <a:lnTo>
                  <a:pt x="608" y="4"/>
                </a:lnTo>
                <a:lnTo>
                  <a:pt x="602" y="6"/>
                </a:lnTo>
                <a:lnTo>
                  <a:pt x="596" y="10"/>
                </a:lnTo>
                <a:lnTo>
                  <a:pt x="594" y="10"/>
                </a:lnTo>
                <a:lnTo>
                  <a:pt x="576" y="16"/>
                </a:lnTo>
                <a:lnTo>
                  <a:pt x="532" y="16"/>
                </a:lnTo>
                <a:lnTo>
                  <a:pt x="524" y="20"/>
                </a:lnTo>
                <a:lnTo>
                  <a:pt x="518" y="24"/>
                </a:lnTo>
                <a:lnTo>
                  <a:pt x="508" y="28"/>
                </a:lnTo>
                <a:lnTo>
                  <a:pt x="492" y="34"/>
                </a:lnTo>
                <a:lnTo>
                  <a:pt x="472" y="40"/>
                </a:lnTo>
                <a:lnTo>
                  <a:pt x="470" y="40"/>
                </a:lnTo>
                <a:lnTo>
                  <a:pt x="440" y="36"/>
                </a:lnTo>
                <a:lnTo>
                  <a:pt x="438" y="36"/>
                </a:lnTo>
                <a:lnTo>
                  <a:pt x="428" y="36"/>
                </a:lnTo>
                <a:lnTo>
                  <a:pt x="410" y="40"/>
                </a:lnTo>
                <a:lnTo>
                  <a:pt x="374" y="44"/>
                </a:lnTo>
                <a:lnTo>
                  <a:pt x="372" y="44"/>
                </a:lnTo>
                <a:lnTo>
                  <a:pt x="356" y="36"/>
                </a:lnTo>
                <a:lnTo>
                  <a:pt x="340" y="36"/>
                </a:lnTo>
                <a:lnTo>
                  <a:pt x="330" y="32"/>
                </a:lnTo>
                <a:lnTo>
                  <a:pt x="320" y="20"/>
                </a:lnTo>
                <a:lnTo>
                  <a:pt x="318" y="20"/>
                </a:lnTo>
                <a:lnTo>
                  <a:pt x="316" y="12"/>
                </a:lnTo>
                <a:lnTo>
                  <a:pt x="314" y="8"/>
                </a:lnTo>
                <a:lnTo>
                  <a:pt x="310" y="4"/>
                </a:lnTo>
                <a:lnTo>
                  <a:pt x="302" y="0"/>
                </a:lnTo>
                <a:lnTo>
                  <a:pt x="296" y="8"/>
                </a:lnTo>
                <a:lnTo>
                  <a:pt x="270" y="20"/>
                </a:lnTo>
                <a:lnTo>
                  <a:pt x="268" y="20"/>
                </a:lnTo>
                <a:lnTo>
                  <a:pt x="236" y="22"/>
                </a:lnTo>
                <a:lnTo>
                  <a:pt x="226" y="20"/>
                </a:lnTo>
                <a:lnTo>
                  <a:pt x="210" y="16"/>
                </a:lnTo>
                <a:lnTo>
                  <a:pt x="184" y="12"/>
                </a:lnTo>
                <a:lnTo>
                  <a:pt x="182" y="12"/>
                </a:lnTo>
                <a:lnTo>
                  <a:pt x="166" y="4"/>
                </a:lnTo>
                <a:lnTo>
                  <a:pt x="152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云南"/>
          <p:cNvSpPr/>
          <p:nvPr/>
        </p:nvSpPr>
        <p:spPr bwMode="auto">
          <a:xfrm>
            <a:off x="5386937" y="4308882"/>
            <a:ext cx="791923" cy="825828"/>
          </a:xfrm>
          <a:custGeom>
            <a:avLst/>
            <a:gdLst>
              <a:gd name="T0" fmla="*/ 2147483646 w 568"/>
              <a:gd name="T1" fmla="*/ 2147483646 h 592"/>
              <a:gd name="T2" fmla="*/ 2147483646 w 568"/>
              <a:gd name="T3" fmla="*/ 2147483646 h 592"/>
              <a:gd name="T4" fmla="*/ 2147483646 w 568"/>
              <a:gd name="T5" fmla="*/ 2147483646 h 592"/>
              <a:gd name="T6" fmla="*/ 2147483646 w 568"/>
              <a:gd name="T7" fmla="*/ 2147483646 h 592"/>
              <a:gd name="T8" fmla="*/ 2147483646 w 568"/>
              <a:gd name="T9" fmla="*/ 2147483646 h 592"/>
              <a:gd name="T10" fmla="*/ 2147483646 w 568"/>
              <a:gd name="T11" fmla="*/ 2147483646 h 592"/>
              <a:gd name="T12" fmla="*/ 2147483646 w 568"/>
              <a:gd name="T13" fmla="*/ 2147483646 h 592"/>
              <a:gd name="T14" fmla="*/ 2147483646 w 568"/>
              <a:gd name="T15" fmla="*/ 2147483646 h 592"/>
              <a:gd name="T16" fmla="*/ 2147483646 w 568"/>
              <a:gd name="T17" fmla="*/ 2147483646 h 592"/>
              <a:gd name="T18" fmla="*/ 2147483646 w 568"/>
              <a:gd name="T19" fmla="*/ 2147483646 h 592"/>
              <a:gd name="T20" fmla="*/ 2147483646 w 568"/>
              <a:gd name="T21" fmla="*/ 2147483646 h 592"/>
              <a:gd name="T22" fmla="*/ 2147483646 w 568"/>
              <a:gd name="T23" fmla="*/ 2147483646 h 592"/>
              <a:gd name="T24" fmla="*/ 2147483646 w 568"/>
              <a:gd name="T25" fmla="*/ 2147483646 h 592"/>
              <a:gd name="T26" fmla="*/ 2147483646 w 568"/>
              <a:gd name="T27" fmla="*/ 2147483646 h 592"/>
              <a:gd name="T28" fmla="*/ 2147483646 w 568"/>
              <a:gd name="T29" fmla="*/ 2147483646 h 592"/>
              <a:gd name="T30" fmla="*/ 2147483646 w 568"/>
              <a:gd name="T31" fmla="*/ 2147483646 h 592"/>
              <a:gd name="T32" fmla="*/ 2147483646 w 568"/>
              <a:gd name="T33" fmla="*/ 2147483646 h 592"/>
              <a:gd name="T34" fmla="*/ 2147483646 w 568"/>
              <a:gd name="T35" fmla="*/ 2147483646 h 592"/>
              <a:gd name="T36" fmla="*/ 2147483646 w 568"/>
              <a:gd name="T37" fmla="*/ 2147483646 h 592"/>
              <a:gd name="T38" fmla="*/ 2147483646 w 568"/>
              <a:gd name="T39" fmla="*/ 2147483646 h 592"/>
              <a:gd name="T40" fmla="*/ 2147483646 w 568"/>
              <a:gd name="T41" fmla="*/ 2147483646 h 592"/>
              <a:gd name="T42" fmla="*/ 2147483646 w 568"/>
              <a:gd name="T43" fmla="*/ 2147483646 h 592"/>
              <a:gd name="T44" fmla="*/ 2147483646 w 568"/>
              <a:gd name="T45" fmla="*/ 2147483646 h 592"/>
              <a:gd name="T46" fmla="*/ 2147483646 w 568"/>
              <a:gd name="T47" fmla="*/ 2147483646 h 592"/>
              <a:gd name="T48" fmla="*/ 2147483646 w 568"/>
              <a:gd name="T49" fmla="*/ 2147483646 h 592"/>
              <a:gd name="T50" fmla="*/ 2147483646 w 568"/>
              <a:gd name="T51" fmla="*/ 2147483646 h 592"/>
              <a:gd name="T52" fmla="*/ 2147483646 w 568"/>
              <a:gd name="T53" fmla="*/ 2147483646 h 592"/>
              <a:gd name="T54" fmla="*/ 2147483646 w 568"/>
              <a:gd name="T55" fmla="*/ 2147483646 h 592"/>
              <a:gd name="T56" fmla="*/ 2147483646 w 568"/>
              <a:gd name="T57" fmla="*/ 2147483646 h 592"/>
              <a:gd name="T58" fmla="*/ 2147483646 w 568"/>
              <a:gd name="T59" fmla="*/ 2147483646 h 592"/>
              <a:gd name="T60" fmla="*/ 2147483646 w 568"/>
              <a:gd name="T61" fmla="*/ 2147483646 h 592"/>
              <a:gd name="T62" fmla="*/ 2147483646 w 568"/>
              <a:gd name="T63" fmla="*/ 2147483646 h 592"/>
              <a:gd name="T64" fmla="*/ 2147483646 w 568"/>
              <a:gd name="T65" fmla="*/ 2147483646 h 592"/>
              <a:gd name="T66" fmla="*/ 2147483646 w 568"/>
              <a:gd name="T67" fmla="*/ 2147483646 h 592"/>
              <a:gd name="T68" fmla="*/ 2147483646 w 568"/>
              <a:gd name="T69" fmla="*/ 2147483646 h 592"/>
              <a:gd name="T70" fmla="*/ 2147483646 w 568"/>
              <a:gd name="T71" fmla="*/ 2147483646 h 592"/>
              <a:gd name="T72" fmla="*/ 2147483646 w 568"/>
              <a:gd name="T73" fmla="*/ 2147483646 h 592"/>
              <a:gd name="T74" fmla="*/ 2147483646 w 568"/>
              <a:gd name="T75" fmla="*/ 2147483646 h 592"/>
              <a:gd name="T76" fmla="*/ 2147483646 w 568"/>
              <a:gd name="T77" fmla="*/ 2147483646 h 592"/>
              <a:gd name="T78" fmla="*/ 2147483646 w 568"/>
              <a:gd name="T79" fmla="*/ 2147483646 h 592"/>
              <a:gd name="T80" fmla="*/ 2147483646 w 568"/>
              <a:gd name="T81" fmla="*/ 2147483646 h 592"/>
              <a:gd name="T82" fmla="*/ 2147483646 w 568"/>
              <a:gd name="T83" fmla="*/ 2147483646 h 592"/>
              <a:gd name="T84" fmla="*/ 2147483646 w 568"/>
              <a:gd name="T85" fmla="*/ 2147483646 h 592"/>
              <a:gd name="T86" fmla="*/ 2147483646 w 568"/>
              <a:gd name="T87" fmla="*/ 2147483646 h 592"/>
              <a:gd name="T88" fmla="*/ 2147483646 w 568"/>
              <a:gd name="T89" fmla="*/ 2147483646 h 592"/>
              <a:gd name="T90" fmla="*/ 2147483646 w 568"/>
              <a:gd name="T91" fmla="*/ 2147483646 h 592"/>
              <a:gd name="T92" fmla="*/ 2147483646 w 568"/>
              <a:gd name="T93" fmla="*/ 2147483646 h 592"/>
              <a:gd name="T94" fmla="*/ 2147483646 w 568"/>
              <a:gd name="T95" fmla="*/ 2147483646 h 592"/>
              <a:gd name="T96" fmla="*/ 2147483646 w 568"/>
              <a:gd name="T97" fmla="*/ 2147483646 h 592"/>
              <a:gd name="T98" fmla="*/ 2147483646 w 568"/>
              <a:gd name="T99" fmla="*/ 2147483646 h 592"/>
              <a:gd name="T100" fmla="*/ 2147483646 w 568"/>
              <a:gd name="T101" fmla="*/ 2147483646 h 592"/>
              <a:gd name="T102" fmla="*/ 2147483646 w 568"/>
              <a:gd name="T103" fmla="*/ 2147483646 h 592"/>
              <a:gd name="T104" fmla="*/ 2147483646 w 568"/>
              <a:gd name="T105" fmla="*/ 2147483646 h 592"/>
              <a:gd name="T106" fmla="*/ 2147483646 w 568"/>
              <a:gd name="T107" fmla="*/ 2147483646 h 59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68" h="592">
                <a:moveTo>
                  <a:pt x="4" y="364"/>
                </a:moveTo>
                <a:lnTo>
                  <a:pt x="0" y="374"/>
                </a:lnTo>
                <a:lnTo>
                  <a:pt x="10" y="372"/>
                </a:lnTo>
                <a:lnTo>
                  <a:pt x="18" y="366"/>
                </a:lnTo>
                <a:lnTo>
                  <a:pt x="20" y="364"/>
                </a:lnTo>
                <a:lnTo>
                  <a:pt x="52" y="360"/>
                </a:lnTo>
                <a:lnTo>
                  <a:pt x="74" y="350"/>
                </a:lnTo>
                <a:lnTo>
                  <a:pt x="82" y="362"/>
                </a:lnTo>
                <a:lnTo>
                  <a:pt x="84" y="362"/>
                </a:lnTo>
                <a:lnTo>
                  <a:pt x="74" y="378"/>
                </a:lnTo>
                <a:lnTo>
                  <a:pt x="84" y="388"/>
                </a:lnTo>
                <a:lnTo>
                  <a:pt x="84" y="390"/>
                </a:lnTo>
                <a:lnTo>
                  <a:pt x="84" y="392"/>
                </a:lnTo>
                <a:lnTo>
                  <a:pt x="76" y="426"/>
                </a:lnTo>
                <a:lnTo>
                  <a:pt x="98" y="440"/>
                </a:lnTo>
                <a:lnTo>
                  <a:pt x="136" y="442"/>
                </a:lnTo>
                <a:lnTo>
                  <a:pt x="130" y="450"/>
                </a:lnTo>
                <a:lnTo>
                  <a:pt x="104" y="486"/>
                </a:lnTo>
                <a:lnTo>
                  <a:pt x="98" y="496"/>
                </a:lnTo>
                <a:lnTo>
                  <a:pt x="96" y="502"/>
                </a:lnTo>
                <a:lnTo>
                  <a:pt x="110" y="506"/>
                </a:lnTo>
                <a:lnTo>
                  <a:pt x="122" y="508"/>
                </a:lnTo>
                <a:lnTo>
                  <a:pt x="132" y="510"/>
                </a:lnTo>
                <a:lnTo>
                  <a:pt x="140" y="516"/>
                </a:lnTo>
                <a:lnTo>
                  <a:pt x="144" y="520"/>
                </a:lnTo>
                <a:lnTo>
                  <a:pt x="152" y="534"/>
                </a:lnTo>
                <a:lnTo>
                  <a:pt x="158" y="550"/>
                </a:lnTo>
                <a:lnTo>
                  <a:pt x="180" y="562"/>
                </a:lnTo>
                <a:lnTo>
                  <a:pt x="192" y="564"/>
                </a:lnTo>
                <a:lnTo>
                  <a:pt x="220" y="540"/>
                </a:lnTo>
                <a:lnTo>
                  <a:pt x="236" y="562"/>
                </a:lnTo>
                <a:lnTo>
                  <a:pt x="236" y="564"/>
                </a:lnTo>
                <a:lnTo>
                  <a:pt x="240" y="584"/>
                </a:lnTo>
                <a:lnTo>
                  <a:pt x="252" y="586"/>
                </a:lnTo>
                <a:lnTo>
                  <a:pt x="272" y="592"/>
                </a:lnTo>
                <a:lnTo>
                  <a:pt x="276" y="592"/>
                </a:lnTo>
                <a:lnTo>
                  <a:pt x="276" y="590"/>
                </a:lnTo>
                <a:lnTo>
                  <a:pt x="272" y="570"/>
                </a:lnTo>
                <a:lnTo>
                  <a:pt x="272" y="568"/>
                </a:lnTo>
                <a:lnTo>
                  <a:pt x="262" y="522"/>
                </a:lnTo>
                <a:lnTo>
                  <a:pt x="262" y="520"/>
                </a:lnTo>
                <a:lnTo>
                  <a:pt x="268" y="488"/>
                </a:lnTo>
                <a:lnTo>
                  <a:pt x="270" y="488"/>
                </a:lnTo>
                <a:lnTo>
                  <a:pt x="272" y="488"/>
                </a:lnTo>
                <a:lnTo>
                  <a:pt x="294" y="490"/>
                </a:lnTo>
                <a:lnTo>
                  <a:pt x="320" y="470"/>
                </a:lnTo>
                <a:lnTo>
                  <a:pt x="324" y="472"/>
                </a:lnTo>
                <a:lnTo>
                  <a:pt x="342" y="486"/>
                </a:lnTo>
                <a:lnTo>
                  <a:pt x="352" y="498"/>
                </a:lnTo>
                <a:lnTo>
                  <a:pt x="362" y="490"/>
                </a:lnTo>
                <a:lnTo>
                  <a:pt x="378" y="474"/>
                </a:lnTo>
                <a:lnTo>
                  <a:pt x="378" y="472"/>
                </a:lnTo>
                <a:lnTo>
                  <a:pt x="380" y="472"/>
                </a:lnTo>
                <a:lnTo>
                  <a:pt x="420" y="482"/>
                </a:lnTo>
                <a:lnTo>
                  <a:pt x="438" y="468"/>
                </a:lnTo>
                <a:lnTo>
                  <a:pt x="438" y="466"/>
                </a:lnTo>
                <a:lnTo>
                  <a:pt x="440" y="466"/>
                </a:lnTo>
                <a:lnTo>
                  <a:pt x="458" y="470"/>
                </a:lnTo>
                <a:lnTo>
                  <a:pt x="512" y="422"/>
                </a:lnTo>
                <a:lnTo>
                  <a:pt x="528" y="426"/>
                </a:lnTo>
                <a:lnTo>
                  <a:pt x="530" y="428"/>
                </a:lnTo>
                <a:lnTo>
                  <a:pt x="532" y="428"/>
                </a:lnTo>
                <a:lnTo>
                  <a:pt x="536" y="436"/>
                </a:lnTo>
                <a:lnTo>
                  <a:pt x="540" y="432"/>
                </a:lnTo>
                <a:lnTo>
                  <a:pt x="540" y="430"/>
                </a:lnTo>
                <a:lnTo>
                  <a:pt x="556" y="422"/>
                </a:lnTo>
                <a:lnTo>
                  <a:pt x="568" y="410"/>
                </a:lnTo>
                <a:lnTo>
                  <a:pt x="566" y="386"/>
                </a:lnTo>
                <a:lnTo>
                  <a:pt x="564" y="382"/>
                </a:lnTo>
                <a:lnTo>
                  <a:pt x="548" y="388"/>
                </a:lnTo>
                <a:lnTo>
                  <a:pt x="542" y="392"/>
                </a:lnTo>
                <a:lnTo>
                  <a:pt x="534" y="392"/>
                </a:lnTo>
                <a:lnTo>
                  <a:pt x="516" y="392"/>
                </a:lnTo>
                <a:lnTo>
                  <a:pt x="510" y="390"/>
                </a:lnTo>
                <a:lnTo>
                  <a:pt x="504" y="386"/>
                </a:lnTo>
                <a:lnTo>
                  <a:pt x="504" y="360"/>
                </a:lnTo>
                <a:lnTo>
                  <a:pt x="496" y="358"/>
                </a:lnTo>
                <a:lnTo>
                  <a:pt x="492" y="356"/>
                </a:lnTo>
                <a:lnTo>
                  <a:pt x="488" y="358"/>
                </a:lnTo>
                <a:lnTo>
                  <a:pt x="484" y="360"/>
                </a:lnTo>
                <a:lnTo>
                  <a:pt x="472" y="364"/>
                </a:lnTo>
                <a:lnTo>
                  <a:pt x="468" y="364"/>
                </a:lnTo>
                <a:lnTo>
                  <a:pt x="468" y="362"/>
                </a:lnTo>
                <a:lnTo>
                  <a:pt x="462" y="350"/>
                </a:lnTo>
                <a:lnTo>
                  <a:pt x="460" y="340"/>
                </a:lnTo>
                <a:lnTo>
                  <a:pt x="468" y="310"/>
                </a:lnTo>
                <a:lnTo>
                  <a:pt x="468" y="308"/>
                </a:lnTo>
                <a:lnTo>
                  <a:pt x="476" y="294"/>
                </a:lnTo>
                <a:lnTo>
                  <a:pt x="452" y="274"/>
                </a:lnTo>
                <a:lnTo>
                  <a:pt x="452" y="272"/>
                </a:lnTo>
                <a:lnTo>
                  <a:pt x="452" y="248"/>
                </a:lnTo>
                <a:lnTo>
                  <a:pt x="464" y="212"/>
                </a:lnTo>
                <a:lnTo>
                  <a:pt x="456" y="192"/>
                </a:lnTo>
                <a:lnTo>
                  <a:pt x="450" y="190"/>
                </a:lnTo>
                <a:lnTo>
                  <a:pt x="440" y="190"/>
                </a:lnTo>
                <a:lnTo>
                  <a:pt x="432" y="204"/>
                </a:lnTo>
                <a:lnTo>
                  <a:pt x="420" y="196"/>
                </a:lnTo>
                <a:lnTo>
                  <a:pt x="410" y="190"/>
                </a:lnTo>
                <a:lnTo>
                  <a:pt x="400" y="168"/>
                </a:lnTo>
                <a:lnTo>
                  <a:pt x="398" y="152"/>
                </a:lnTo>
                <a:lnTo>
                  <a:pt x="398" y="150"/>
                </a:lnTo>
                <a:lnTo>
                  <a:pt x="396" y="148"/>
                </a:lnTo>
                <a:lnTo>
                  <a:pt x="400" y="148"/>
                </a:lnTo>
                <a:lnTo>
                  <a:pt x="410" y="132"/>
                </a:lnTo>
                <a:lnTo>
                  <a:pt x="412" y="132"/>
                </a:lnTo>
                <a:lnTo>
                  <a:pt x="420" y="130"/>
                </a:lnTo>
                <a:lnTo>
                  <a:pt x="430" y="128"/>
                </a:lnTo>
                <a:lnTo>
                  <a:pt x="472" y="126"/>
                </a:lnTo>
                <a:lnTo>
                  <a:pt x="478" y="128"/>
                </a:lnTo>
                <a:lnTo>
                  <a:pt x="480" y="128"/>
                </a:lnTo>
                <a:lnTo>
                  <a:pt x="486" y="132"/>
                </a:lnTo>
                <a:lnTo>
                  <a:pt x="496" y="126"/>
                </a:lnTo>
                <a:lnTo>
                  <a:pt x="506" y="120"/>
                </a:lnTo>
                <a:lnTo>
                  <a:pt x="512" y="112"/>
                </a:lnTo>
                <a:lnTo>
                  <a:pt x="512" y="108"/>
                </a:lnTo>
                <a:lnTo>
                  <a:pt x="512" y="90"/>
                </a:lnTo>
                <a:lnTo>
                  <a:pt x="502" y="88"/>
                </a:lnTo>
                <a:lnTo>
                  <a:pt x="486" y="94"/>
                </a:lnTo>
                <a:lnTo>
                  <a:pt x="478" y="100"/>
                </a:lnTo>
                <a:lnTo>
                  <a:pt x="474" y="102"/>
                </a:lnTo>
                <a:lnTo>
                  <a:pt x="470" y="104"/>
                </a:lnTo>
                <a:lnTo>
                  <a:pt x="466" y="102"/>
                </a:lnTo>
                <a:lnTo>
                  <a:pt x="462" y="100"/>
                </a:lnTo>
                <a:lnTo>
                  <a:pt x="454" y="90"/>
                </a:lnTo>
                <a:lnTo>
                  <a:pt x="454" y="88"/>
                </a:lnTo>
                <a:lnTo>
                  <a:pt x="452" y="78"/>
                </a:lnTo>
                <a:lnTo>
                  <a:pt x="452" y="76"/>
                </a:lnTo>
                <a:lnTo>
                  <a:pt x="454" y="66"/>
                </a:lnTo>
                <a:lnTo>
                  <a:pt x="444" y="44"/>
                </a:lnTo>
                <a:lnTo>
                  <a:pt x="428" y="48"/>
                </a:lnTo>
                <a:lnTo>
                  <a:pt x="420" y="56"/>
                </a:lnTo>
                <a:lnTo>
                  <a:pt x="424" y="80"/>
                </a:lnTo>
                <a:lnTo>
                  <a:pt x="396" y="68"/>
                </a:lnTo>
                <a:lnTo>
                  <a:pt x="404" y="82"/>
                </a:lnTo>
                <a:lnTo>
                  <a:pt x="404" y="84"/>
                </a:lnTo>
                <a:lnTo>
                  <a:pt x="402" y="100"/>
                </a:lnTo>
                <a:lnTo>
                  <a:pt x="402" y="102"/>
                </a:lnTo>
                <a:lnTo>
                  <a:pt x="400" y="102"/>
                </a:lnTo>
                <a:lnTo>
                  <a:pt x="386" y="124"/>
                </a:lnTo>
                <a:lnTo>
                  <a:pt x="360" y="138"/>
                </a:lnTo>
                <a:lnTo>
                  <a:pt x="358" y="152"/>
                </a:lnTo>
                <a:lnTo>
                  <a:pt x="360" y="160"/>
                </a:lnTo>
                <a:lnTo>
                  <a:pt x="364" y="170"/>
                </a:lnTo>
                <a:lnTo>
                  <a:pt x="366" y="170"/>
                </a:lnTo>
                <a:lnTo>
                  <a:pt x="366" y="172"/>
                </a:lnTo>
                <a:lnTo>
                  <a:pt x="368" y="192"/>
                </a:lnTo>
                <a:lnTo>
                  <a:pt x="368" y="194"/>
                </a:lnTo>
                <a:lnTo>
                  <a:pt x="366" y="196"/>
                </a:lnTo>
                <a:lnTo>
                  <a:pt x="356" y="208"/>
                </a:lnTo>
                <a:lnTo>
                  <a:pt x="348" y="214"/>
                </a:lnTo>
                <a:lnTo>
                  <a:pt x="346" y="214"/>
                </a:lnTo>
                <a:lnTo>
                  <a:pt x="344" y="214"/>
                </a:lnTo>
                <a:lnTo>
                  <a:pt x="326" y="210"/>
                </a:lnTo>
                <a:lnTo>
                  <a:pt x="322" y="210"/>
                </a:lnTo>
                <a:lnTo>
                  <a:pt x="316" y="214"/>
                </a:lnTo>
                <a:lnTo>
                  <a:pt x="308" y="224"/>
                </a:lnTo>
                <a:lnTo>
                  <a:pt x="300" y="232"/>
                </a:lnTo>
                <a:lnTo>
                  <a:pt x="298" y="236"/>
                </a:lnTo>
                <a:lnTo>
                  <a:pt x="294" y="238"/>
                </a:lnTo>
                <a:lnTo>
                  <a:pt x="288" y="240"/>
                </a:lnTo>
                <a:lnTo>
                  <a:pt x="282" y="238"/>
                </a:lnTo>
                <a:lnTo>
                  <a:pt x="280" y="238"/>
                </a:lnTo>
                <a:lnTo>
                  <a:pt x="278" y="234"/>
                </a:lnTo>
                <a:lnTo>
                  <a:pt x="276" y="230"/>
                </a:lnTo>
                <a:lnTo>
                  <a:pt x="276" y="224"/>
                </a:lnTo>
                <a:lnTo>
                  <a:pt x="276" y="220"/>
                </a:lnTo>
                <a:lnTo>
                  <a:pt x="276" y="214"/>
                </a:lnTo>
                <a:lnTo>
                  <a:pt x="272" y="218"/>
                </a:lnTo>
                <a:lnTo>
                  <a:pt x="270" y="220"/>
                </a:lnTo>
                <a:lnTo>
                  <a:pt x="264" y="222"/>
                </a:lnTo>
                <a:lnTo>
                  <a:pt x="260" y="218"/>
                </a:lnTo>
                <a:lnTo>
                  <a:pt x="258" y="212"/>
                </a:lnTo>
                <a:lnTo>
                  <a:pt x="256" y="192"/>
                </a:lnTo>
                <a:lnTo>
                  <a:pt x="252" y="176"/>
                </a:lnTo>
                <a:lnTo>
                  <a:pt x="244" y="168"/>
                </a:lnTo>
                <a:lnTo>
                  <a:pt x="244" y="166"/>
                </a:lnTo>
                <a:lnTo>
                  <a:pt x="226" y="128"/>
                </a:lnTo>
                <a:lnTo>
                  <a:pt x="220" y="116"/>
                </a:lnTo>
                <a:lnTo>
                  <a:pt x="220" y="114"/>
                </a:lnTo>
                <a:lnTo>
                  <a:pt x="216" y="94"/>
                </a:lnTo>
                <a:lnTo>
                  <a:pt x="214" y="90"/>
                </a:lnTo>
                <a:lnTo>
                  <a:pt x="212" y="92"/>
                </a:lnTo>
                <a:lnTo>
                  <a:pt x="204" y="100"/>
                </a:lnTo>
                <a:lnTo>
                  <a:pt x="200" y="104"/>
                </a:lnTo>
                <a:lnTo>
                  <a:pt x="196" y="102"/>
                </a:lnTo>
                <a:lnTo>
                  <a:pt x="188" y="96"/>
                </a:lnTo>
                <a:lnTo>
                  <a:pt x="176" y="90"/>
                </a:lnTo>
                <a:lnTo>
                  <a:pt x="174" y="88"/>
                </a:lnTo>
                <a:lnTo>
                  <a:pt x="172" y="88"/>
                </a:lnTo>
                <a:lnTo>
                  <a:pt x="172" y="86"/>
                </a:lnTo>
                <a:lnTo>
                  <a:pt x="172" y="70"/>
                </a:lnTo>
                <a:lnTo>
                  <a:pt x="168" y="58"/>
                </a:lnTo>
                <a:lnTo>
                  <a:pt x="162" y="42"/>
                </a:lnTo>
                <a:lnTo>
                  <a:pt x="156" y="42"/>
                </a:lnTo>
                <a:lnTo>
                  <a:pt x="156" y="50"/>
                </a:lnTo>
                <a:lnTo>
                  <a:pt x="154" y="58"/>
                </a:lnTo>
                <a:lnTo>
                  <a:pt x="150" y="64"/>
                </a:lnTo>
                <a:lnTo>
                  <a:pt x="144" y="70"/>
                </a:lnTo>
                <a:lnTo>
                  <a:pt x="142" y="78"/>
                </a:lnTo>
                <a:lnTo>
                  <a:pt x="138" y="82"/>
                </a:lnTo>
                <a:lnTo>
                  <a:pt x="134" y="86"/>
                </a:lnTo>
                <a:lnTo>
                  <a:pt x="130" y="86"/>
                </a:lnTo>
                <a:lnTo>
                  <a:pt x="128" y="86"/>
                </a:lnTo>
                <a:lnTo>
                  <a:pt x="124" y="84"/>
                </a:lnTo>
                <a:lnTo>
                  <a:pt x="122" y="84"/>
                </a:lnTo>
                <a:lnTo>
                  <a:pt x="118" y="82"/>
                </a:lnTo>
                <a:lnTo>
                  <a:pt x="118" y="78"/>
                </a:lnTo>
                <a:lnTo>
                  <a:pt x="116" y="66"/>
                </a:lnTo>
                <a:lnTo>
                  <a:pt x="116" y="62"/>
                </a:lnTo>
                <a:lnTo>
                  <a:pt x="106" y="56"/>
                </a:lnTo>
                <a:lnTo>
                  <a:pt x="104" y="54"/>
                </a:lnTo>
                <a:lnTo>
                  <a:pt x="102" y="50"/>
                </a:lnTo>
                <a:lnTo>
                  <a:pt x="100" y="42"/>
                </a:lnTo>
                <a:lnTo>
                  <a:pt x="104" y="6"/>
                </a:lnTo>
                <a:lnTo>
                  <a:pt x="102" y="0"/>
                </a:lnTo>
                <a:lnTo>
                  <a:pt x="88" y="14"/>
                </a:lnTo>
                <a:lnTo>
                  <a:pt x="80" y="20"/>
                </a:lnTo>
                <a:lnTo>
                  <a:pt x="78" y="26"/>
                </a:lnTo>
                <a:lnTo>
                  <a:pt x="82" y="36"/>
                </a:lnTo>
                <a:lnTo>
                  <a:pt x="82" y="44"/>
                </a:lnTo>
                <a:lnTo>
                  <a:pt x="82" y="48"/>
                </a:lnTo>
                <a:lnTo>
                  <a:pt x="80" y="54"/>
                </a:lnTo>
                <a:lnTo>
                  <a:pt x="76" y="58"/>
                </a:lnTo>
                <a:lnTo>
                  <a:pt x="72" y="60"/>
                </a:lnTo>
                <a:lnTo>
                  <a:pt x="56" y="66"/>
                </a:lnTo>
                <a:lnTo>
                  <a:pt x="52" y="68"/>
                </a:lnTo>
                <a:lnTo>
                  <a:pt x="52" y="74"/>
                </a:lnTo>
                <a:lnTo>
                  <a:pt x="52" y="96"/>
                </a:lnTo>
                <a:lnTo>
                  <a:pt x="54" y="104"/>
                </a:lnTo>
                <a:lnTo>
                  <a:pt x="54" y="106"/>
                </a:lnTo>
                <a:lnTo>
                  <a:pt x="56" y="108"/>
                </a:lnTo>
                <a:lnTo>
                  <a:pt x="64" y="108"/>
                </a:lnTo>
                <a:lnTo>
                  <a:pt x="68" y="108"/>
                </a:lnTo>
                <a:lnTo>
                  <a:pt x="72" y="106"/>
                </a:lnTo>
                <a:lnTo>
                  <a:pt x="76" y="104"/>
                </a:lnTo>
                <a:lnTo>
                  <a:pt x="92" y="138"/>
                </a:lnTo>
                <a:lnTo>
                  <a:pt x="92" y="140"/>
                </a:lnTo>
                <a:lnTo>
                  <a:pt x="88" y="184"/>
                </a:lnTo>
                <a:lnTo>
                  <a:pt x="82" y="216"/>
                </a:lnTo>
                <a:lnTo>
                  <a:pt x="78" y="238"/>
                </a:lnTo>
                <a:lnTo>
                  <a:pt x="72" y="250"/>
                </a:lnTo>
                <a:lnTo>
                  <a:pt x="68" y="254"/>
                </a:lnTo>
                <a:lnTo>
                  <a:pt x="62" y="256"/>
                </a:lnTo>
                <a:lnTo>
                  <a:pt x="54" y="254"/>
                </a:lnTo>
                <a:lnTo>
                  <a:pt x="48" y="252"/>
                </a:lnTo>
                <a:lnTo>
                  <a:pt x="22" y="298"/>
                </a:lnTo>
                <a:lnTo>
                  <a:pt x="12" y="312"/>
                </a:lnTo>
                <a:lnTo>
                  <a:pt x="6" y="318"/>
                </a:lnTo>
                <a:lnTo>
                  <a:pt x="8" y="318"/>
                </a:lnTo>
                <a:lnTo>
                  <a:pt x="6" y="320"/>
                </a:lnTo>
                <a:lnTo>
                  <a:pt x="4" y="326"/>
                </a:lnTo>
                <a:lnTo>
                  <a:pt x="4" y="348"/>
                </a:lnTo>
                <a:lnTo>
                  <a:pt x="8" y="352"/>
                </a:lnTo>
                <a:lnTo>
                  <a:pt x="10" y="352"/>
                </a:lnTo>
                <a:lnTo>
                  <a:pt x="12" y="354"/>
                </a:lnTo>
                <a:lnTo>
                  <a:pt x="4" y="3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贵州"/>
          <p:cNvSpPr/>
          <p:nvPr/>
        </p:nvSpPr>
        <p:spPr bwMode="auto">
          <a:xfrm>
            <a:off x="5954845" y="4297985"/>
            <a:ext cx="535214" cy="463771"/>
          </a:xfrm>
          <a:custGeom>
            <a:avLst/>
            <a:gdLst>
              <a:gd name="T0" fmla="*/ 2147483646 w 384"/>
              <a:gd name="T1" fmla="*/ 2147483646 h 332"/>
              <a:gd name="T2" fmla="*/ 2147483646 w 384"/>
              <a:gd name="T3" fmla="*/ 2147483646 h 332"/>
              <a:gd name="T4" fmla="*/ 2147483646 w 384"/>
              <a:gd name="T5" fmla="*/ 2147483646 h 332"/>
              <a:gd name="T6" fmla="*/ 2147483646 w 384"/>
              <a:gd name="T7" fmla="*/ 2147483646 h 332"/>
              <a:gd name="T8" fmla="*/ 2147483646 w 384"/>
              <a:gd name="T9" fmla="*/ 2147483646 h 332"/>
              <a:gd name="T10" fmla="*/ 2147483646 w 384"/>
              <a:gd name="T11" fmla="*/ 2147483646 h 332"/>
              <a:gd name="T12" fmla="*/ 2147483646 w 384"/>
              <a:gd name="T13" fmla="*/ 2147483646 h 332"/>
              <a:gd name="T14" fmla="*/ 2147483646 w 384"/>
              <a:gd name="T15" fmla="*/ 2147483646 h 332"/>
              <a:gd name="T16" fmla="*/ 2147483646 w 384"/>
              <a:gd name="T17" fmla="*/ 2147483646 h 332"/>
              <a:gd name="T18" fmla="*/ 2147483646 w 384"/>
              <a:gd name="T19" fmla="*/ 2147483646 h 332"/>
              <a:gd name="T20" fmla="*/ 2147483646 w 384"/>
              <a:gd name="T21" fmla="*/ 2147483646 h 332"/>
              <a:gd name="T22" fmla="*/ 2147483646 w 384"/>
              <a:gd name="T23" fmla="*/ 2147483646 h 332"/>
              <a:gd name="T24" fmla="*/ 2147483646 w 384"/>
              <a:gd name="T25" fmla="*/ 2147483646 h 332"/>
              <a:gd name="T26" fmla="*/ 2147483646 w 384"/>
              <a:gd name="T27" fmla="*/ 2147483646 h 332"/>
              <a:gd name="T28" fmla="*/ 2147483646 w 384"/>
              <a:gd name="T29" fmla="*/ 2147483646 h 332"/>
              <a:gd name="T30" fmla="*/ 2147483646 w 384"/>
              <a:gd name="T31" fmla="*/ 2147483646 h 332"/>
              <a:gd name="T32" fmla="*/ 2147483646 w 384"/>
              <a:gd name="T33" fmla="*/ 2147483646 h 332"/>
              <a:gd name="T34" fmla="*/ 2147483646 w 384"/>
              <a:gd name="T35" fmla="*/ 2147483646 h 332"/>
              <a:gd name="T36" fmla="*/ 2147483646 w 384"/>
              <a:gd name="T37" fmla="*/ 2147483646 h 332"/>
              <a:gd name="T38" fmla="*/ 2147483646 w 384"/>
              <a:gd name="T39" fmla="*/ 2147483646 h 332"/>
              <a:gd name="T40" fmla="*/ 2147483646 w 384"/>
              <a:gd name="T41" fmla="*/ 2147483646 h 332"/>
              <a:gd name="T42" fmla="*/ 0 w 384"/>
              <a:gd name="T43" fmla="*/ 2147483646 h 332"/>
              <a:gd name="T44" fmla="*/ 2147483646 w 384"/>
              <a:gd name="T45" fmla="*/ 2147483646 h 332"/>
              <a:gd name="T46" fmla="*/ 2147483646 w 384"/>
              <a:gd name="T47" fmla="*/ 2147483646 h 332"/>
              <a:gd name="T48" fmla="*/ 2147483646 w 384"/>
              <a:gd name="T49" fmla="*/ 2147483646 h 332"/>
              <a:gd name="T50" fmla="*/ 2147483646 w 384"/>
              <a:gd name="T51" fmla="*/ 2147483646 h 332"/>
              <a:gd name="T52" fmla="*/ 2147483646 w 384"/>
              <a:gd name="T53" fmla="*/ 2147483646 h 332"/>
              <a:gd name="T54" fmla="*/ 2147483646 w 384"/>
              <a:gd name="T55" fmla="*/ 2147483646 h 332"/>
              <a:gd name="T56" fmla="*/ 2147483646 w 384"/>
              <a:gd name="T57" fmla="*/ 2147483646 h 332"/>
              <a:gd name="T58" fmla="*/ 2147483646 w 384"/>
              <a:gd name="T59" fmla="*/ 2147483646 h 332"/>
              <a:gd name="T60" fmla="*/ 2147483646 w 384"/>
              <a:gd name="T61" fmla="*/ 2147483646 h 332"/>
              <a:gd name="T62" fmla="*/ 2147483646 w 384"/>
              <a:gd name="T63" fmla="*/ 2147483646 h 332"/>
              <a:gd name="T64" fmla="*/ 2147483646 w 384"/>
              <a:gd name="T65" fmla="*/ 2147483646 h 332"/>
              <a:gd name="T66" fmla="*/ 2147483646 w 384"/>
              <a:gd name="T67" fmla="*/ 2147483646 h 332"/>
              <a:gd name="T68" fmla="*/ 2147483646 w 384"/>
              <a:gd name="T69" fmla="*/ 2147483646 h 332"/>
              <a:gd name="T70" fmla="*/ 2147483646 w 384"/>
              <a:gd name="T71" fmla="*/ 2147483646 h 332"/>
              <a:gd name="T72" fmla="*/ 2147483646 w 384"/>
              <a:gd name="T73" fmla="*/ 2147483646 h 332"/>
              <a:gd name="T74" fmla="*/ 2147483646 w 384"/>
              <a:gd name="T75" fmla="*/ 2147483646 h 332"/>
              <a:gd name="T76" fmla="*/ 2147483646 w 384"/>
              <a:gd name="T77" fmla="*/ 2147483646 h 332"/>
              <a:gd name="T78" fmla="*/ 2147483646 w 384"/>
              <a:gd name="T79" fmla="*/ 2147483646 h 332"/>
              <a:gd name="T80" fmla="*/ 2147483646 w 384"/>
              <a:gd name="T81" fmla="*/ 2147483646 h 332"/>
              <a:gd name="T82" fmla="*/ 2147483646 w 384"/>
              <a:gd name="T83" fmla="*/ 2147483646 h 332"/>
              <a:gd name="T84" fmla="*/ 2147483646 w 384"/>
              <a:gd name="T85" fmla="*/ 2147483646 h 332"/>
              <a:gd name="T86" fmla="*/ 2147483646 w 384"/>
              <a:gd name="T87" fmla="*/ 2147483646 h 332"/>
              <a:gd name="T88" fmla="*/ 2147483646 w 384"/>
              <a:gd name="T89" fmla="*/ 2147483646 h 332"/>
              <a:gd name="T90" fmla="*/ 2147483646 w 384"/>
              <a:gd name="T91" fmla="*/ 2147483646 h 332"/>
              <a:gd name="T92" fmla="*/ 2147483646 w 384"/>
              <a:gd name="T93" fmla="*/ 2147483646 h 332"/>
              <a:gd name="T94" fmla="*/ 2147483646 w 384"/>
              <a:gd name="T95" fmla="*/ 2147483646 h 332"/>
              <a:gd name="T96" fmla="*/ 2147483646 w 384"/>
              <a:gd name="T97" fmla="*/ 2147483646 h 332"/>
              <a:gd name="T98" fmla="*/ 2147483646 w 384"/>
              <a:gd name="T99" fmla="*/ 2147483646 h 332"/>
              <a:gd name="T100" fmla="*/ 2147483646 w 384"/>
              <a:gd name="T101" fmla="*/ 2147483646 h 332"/>
              <a:gd name="T102" fmla="*/ 2147483646 w 384"/>
              <a:gd name="T103" fmla="*/ 2147483646 h 332"/>
              <a:gd name="T104" fmla="*/ 2147483646 w 384"/>
              <a:gd name="T105" fmla="*/ 2147483646 h 332"/>
              <a:gd name="T106" fmla="*/ 2147483646 w 384"/>
              <a:gd name="T107" fmla="*/ 2147483646 h 332"/>
              <a:gd name="T108" fmla="*/ 2147483646 w 384"/>
              <a:gd name="T109" fmla="*/ 2147483646 h 332"/>
              <a:gd name="T110" fmla="*/ 2147483646 w 384"/>
              <a:gd name="T111" fmla="*/ 2147483646 h 332"/>
              <a:gd name="T112" fmla="*/ 2147483646 w 384"/>
              <a:gd name="T113" fmla="*/ 2147483646 h 332"/>
              <a:gd name="T114" fmla="*/ 2147483646 w 384"/>
              <a:gd name="T115" fmla="*/ 2147483646 h 332"/>
              <a:gd name="T116" fmla="*/ 2147483646 w 384"/>
              <a:gd name="T117" fmla="*/ 2147483646 h 3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88"/>
                </a:lnTo>
                <a:lnTo>
                  <a:pt x="302" y="284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广西"/>
          <p:cNvSpPr/>
          <p:nvPr/>
        </p:nvSpPr>
        <p:spPr bwMode="auto">
          <a:xfrm>
            <a:off x="6042030" y="4582544"/>
            <a:ext cx="699895" cy="532792"/>
          </a:xfrm>
          <a:custGeom>
            <a:avLst/>
            <a:gdLst>
              <a:gd name="T0" fmla="*/ 2147483646 w 502"/>
              <a:gd name="T1" fmla="*/ 2147483646 h 382"/>
              <a:gd name="T2" fmla="*/ 2147483646 w 502"/>
              <a:gd name="T3" fmla="*/ 2147483646 h 382"/>
              <a:gd name="T4" fmla="*/ 2147483646 w 502"/>
              <a:gd name="T5" fmla="*/ 2147483646 h 382"/>
              <a:gd name="T6" fmla="*/ 2147483646 w 502"/>
              <a:gd name="T7" fmla="*/ 2147483646 h 382"/>
              <a:gd name="T8" fmla="*/ 2147483646 w 502"/>
              <a:gd name="T9" fmla="*/ 2147483646 h 382"/>
              <a:gd name="T10" fmla="*/ 2147483646 w 502"/>
              <a:gd name="T11" fmla="*/ 2147483646 h 382"/>
              <a:gd name="T12" fmla="*/ 2147483646 w 502"/>
              <a:gd name="T13" fmla="*/ 2147483646 h 382"/>
              <a:gd name="T14" fmla="*/ 2147483646 w 502"/>
              <a:gd name="T15" fmla="*/ 2147483646 h 382"/>
              <a:gd name="T16" fmla="*/ 2147483646 w 502"/>
              <a:gd name="T17" fmla="*/ 2147483646 h 382"/>
              <a:gd name="T18" fmla="*/ 2147483646 w 502"/>
              <a:gd name="T19" fmla="*/ 2147483646 h 382"/>
              <a:gd name="T20" fmla="*/ 2147483646 w 502"/>
              <a:gd name="T21" fmla="*/ 2147483646 h 382"/>
              <a:gd name="T22" fmla="*/ 2147483646 w 502"/>
              <a:gd name="T23" fmla="*/ 2147483646 h 382"/>
              <a:gd name="T24" fmla="*/ 2147483646 w 502"/>
              <a:gd name="T25" fmla="*/ 2147483646 h 382"/>
              <a:gd name="T26" fmla="*/ 2147483646 w 502"/>
              <a:gd name="T27" fmla="*/ 2147483646 h 382"/>
              <a:gd name="T28" fmla="*/ 2147483646 w 502"/>
              <a:gd name="T29" fmla="*/ 2147483646 h 382"/>
              <a:gd name="T30" fmla="*/ 2147483646 w 502"/>
              <a:gd name="T31" fmla="*/ 2147483646 h 382"/>
              <a:gd name="T32" fmla="*/ 2147483646 w 502"/>
              <a:gd name="T33" fmla="*/ 2147483646 h 382"/>
              <a:gd name="T34" fmla="*/ 2147483646 w 502"/>
              <a:gd name="T35" fmla="*/ 2147483646 h 382"/>
              <a:gd name="T36" fmla="*/ 2147483646 w 502"/>
              <a:gd name="T37" fmla="*/ 2147483646 h 382"/>
              <a:gd name="T38" fmla="*/ 2147483646 w 502"/>
              <a:gd name="T39" fmla="*/ 2147483646 h 382"/>
              <a:gd name="T40" fmla="*/ 2147483646 w 502"/>
              <a:gd name="T41" fmla="*/ 2147483646 h 382"/>
              <a:gd name="T42" fmla="*/ 2147483646 w 502"/>
              <a:gd name="T43" fmla="*/ 2147483646 h 382"/>
              <a:gd name="T44" fmla="*/ 2147483646 w 502"/>
              <a:gd name="T45" fmla="*/ 2147483646 h 382"/>
              <a:gd name="T46" fmla="*/ 2147483646 w 502"/>
              <a:gd name="T47" fmla="*/ 2147483646 h 382"/>
              <a:gd name="T48" fmla="*/ 2147483646 w 502"/>
              <a:gd name="T49" fmla="*/ 2147483646 h 382"/>
              <a:gd name="T50" fmla="*/ 2147483646 w 502"/>
              <a:gd name="T51" fmla="*/ 2147483646 h 382"/>
              <a:gd name="T52" fmla="*/ 2147483646 w 502"/>
              <a:gd name="T53" fmla="*/ 2147483646 h 382"/>
              <a:gd name="T54" fmla="*/ 2147483646 w 502"/>
              <a:gd name="T55" fmla="*/ 2147483646 h 382"/>
              <a:gd name="T56" fmla="*/ 2147483646 w 502"/>
              <a:gd name="T57" fmla="*/ 2147483646 h 382"/>
              <a:gd name="T58" fmla="*/ 2147483646 w 502"/>
              <a:gd name="T59" fmla="*/ 2147483646 h 382"/>
              <a:gd name="T60" fmla="*/ 2147483646 w 502"/>
              <a:gd name="T61" fmla="*/ 2147483646 h 382"/>
              <a:gd name="T62" fmla="*/ 2147483646 w 502"/>
              <a:gd name="T63" fmla="*/ 2147483646 h 382"/>
              <a:gd name="T64" fmla="*/ 2147483646 w 502"/>
              <a:gd name="T65" fmla="*/ 2147483646 h 382"/>
              <a:gd name="T66" fmla="*/ 2147483646 w 502"/>
              <a:gd name="T67" fmla="*/ 2147483646 h 382"/>
              <a:gd name="T68" fmla="*/ 2147483646 w 502"/>
              <a:gd name="T69" fmla="*/ 2147483646 h 382"/>
              <a:gd name="T70" fmla="*/ 2147483646 w 502"/>
              <a:gd name="T71" fmla="*/ 2147483646 h 382"/>
              <a:gd name="T72" fmla="*/ 2147483646 w 502"/>
              <a:gd name="T73" fmla="*/ 2147483646 h 382"/>
              <a:gd name="T74" fmla="*/ 2147483646 w 502"/>
              <a:gd name="T75" fmla="*/ 2147483646 h 382"/>
              <a:gd name="T76" fmla="*/ 2147483646 w 502"/>
              <a:gd name="T77" fmla="*/ 2147483646 h 382"/>
              <a:gd name="T78" fmla="*/ 2147483646 w 502"/>
              <a:gd name="T79" fmla="*/ 2147483646 h 382"/>
              <a:gd name="T80" fmla="*/ 2147483646 w 502"/>
              <a:gd name="T81" fmla="*/ 2147483646 h 382"/>
              <a:gd name="T82" fmla="*/ 2147483646 w 502"/>
              <a:gd name="T83" fmla="*/ 2147483646 h 382"/>
              <a:gd name="T84" fmla="*/ 2147483646 w 502"/>
              <a:gd name="T85" fmla="*/ 2147483646 h 382"/>
              <a:gd name="T86" fmla="*/ 2147483646 w 502"/>
              <a:gd name="T87" fmla="*/ 2147483646 h 382"/>
              <a:gd name="T88" fmla="*/ 2147483646 w 502"/>
              <a:gd name="T89" fmla="*/ 2147483646 h 382"/>
              <a:gd name="T90" fmla="*/ 2147483646 w 502"/>
              <a:gd name="T91" fmla="*/ 2147483646 h 382"/>
              <a:gd name="T92" fmla="*/ 2147483646 w 502"/>
              <a:gd name="T93" fmla="*/ 2147483646 h 382"/>
              <a:gd name="T94" fmla="*/ 2147483646 w 502"/>
              <a:gd name="T95" fmla="*/ 2147483646 h 382"/>
              <a:gd name="T96" fmla="*/ 2147483646 w 502"/>
              <a:gd name="T97" fmla="*/ 2147483646 h 382"/>
              <a:gd name="T98" fmla="*/ 2147483646 w 502"/>
              <a:gd name="T99" fmla="*/ 2147483646 h 382"/>
              <a:gd name="T100" fmla="*/ 2147483646 w 502"/>
              <a:gd name="T101" fmla="*/ 2147483646 h 382"/>
              <a:gd name="T102" fmla="*/ 2147483646 w 502"/>
              <a:gd name="T103" fmla="*/ 2147483646 h 382"/>
              <a:gd name="T104" fmla="*/ 2147483646 w 502"/>
              <a:gd name="T105" fmla="*/ 2147483646 h 382"/>
              <a:gd name="T106" fmla="*/ 2147483646 w 502"/>
              <a:gd name="T107" fmla="*/ 2147483646 h 382"/>
              <a:gd name="T108" fmla="*/ 2147483646 w 502"/>
              <a:gd name="T109" fmla="*/ 2147483646 h 382"/>
              <a:gd name="T110" fmla="*/ 2147483646 w 502"/>
              <a:gd name="T111" fmla="*/ 2147483646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02" h="382">
                <a:moveTo>
                  <a:pt x="402" y="8"/>
                </a:moveTo>
                <a:lnTo>
                  <a:pt x="402" y="10"/>
                </a:lnTo>
                <a:lnTo>
                  <a:pt x="404" y="12"/>
                </a:lnTo>
                <a:lnTo>
                  <a:pt x="394" y="28"/>
                </a:lnTo>
                <a:lnTo>
                  <a:pt x="386" y="34"/>
                </a:lnTo>
                <a:lnTo>
                  <a:pt x="378" y="36"/>
                </a:lnTo>
                <a:lnTo>
                  <a:pt x="376" y="36"/>
                </a:lnTo>
                <a:lnTo>
                  <a:pt x="368" y="30"/>
                </a:lnTo>
                <a:lnTo>
                  <a:pt x="360" y="32"/>
                </a:lnTo>
                <a:lnTo>
                  <a:pt x="344" y="44"/>
                </a:lnTo>
                <a:lnTo>
                  <a:pt x="340" y="44"/>
                </a:lnTo>
                <a:lnTo>
                  <a:pt x="336" y="42"/>
                </a:lnTo>
                <a:lnTo>
                  <a:pt x="328" y="32"/>
                </a:lnTo>
                <a:lnTo>
                  <a:pt x="322" y="42"/>
                </a:lnTo>
                <a:lnTo>
                  <a:pt x="316" y="48"/>
                </a:lnTo>
                <a:lnTo>
                  <a:pt x="306" y="48"/>
                </a:lnTo>
                <a:lnTo>
                  <a:pt x="294" y="52"/>
                </a:lnTo>
                <a:lnTo>
                  <a:pt x="282" y="60"/>
                </a:lnTo>
                <a:lnTo>
                  <a:pt x="278" y="60"/>
                </a:lnTo>
                <a:lnTo>
                  <a:pt x="274" y="64"/>
                </a:lnTo>
                <a:lnTo>
                  <a:pt x="270" y="70"/>
                </a:lnTo>
                <a:lnTo>
                  <a:pt x="270" y="72"/>
                </a:lnTo>
                <a:lnTo>
                  <a:pt x="270" y="74"/>
                </a:lnTo>
                <a:lnTo>
                  <a:pt x="276" y="82"/>
                </a:lnTo>
                <a:lnTo>
                  <a:pt x="254" y="80"/>
                </a:lnTo>
                <a:lnTo>
                  <a:pt x="242" y="90"/>
                </a:lnTo>
                <a:lnTo>
                  <a:pt x="240" y="94"/>
                </a:lnTo>
                <a:lnTo>
                  <a:pt x="238" y="100"/>
                </a:lnTo>
                <a:lnTo>
                  <a:pt x="236" y="102"/>
                </a:lnTo>
                <a:lnTo>
                  <a:pt x="224" y="102"/>
                </a:lnTo>
                <a:lnTo>
                  <a:pt x="210" y="96"/>
                </a:lnTo>
                <a:lnTo>
                  <a:pt x="206" y="96"/>
                </a:lnTo>
                <a:lnTo>
                  <a:pt x="194" y="98"/>
                </a:lnTo>
                <a:lnTo>
                  <a:pt x="190" y="96"/>
                </a:lnTo>
                <a:lnTo>
                  <a:pt x="186" y="94"/>
                </a:lnTo>
                <a:lnTo>
                  <a:pt x="178" y="84"/>
                </a:lnTo>
                <a:lnTo>
                  <a:pt x="170" y="80"/>
                </a:lnTo>
                <a:lnTo>
                  <a:pt x="162" y="92"/>
                </a:lnTo>
                <a:lnTo>
                  <a:pt x="160" y="92"/>
                </a:lnTo>
                <a:lnTo>
                  <a:pt x="150" y="100"/>
                </a:lnTo>
                <a:lnTo>
                  <a:pt x="148" y="100"/>
                </a:lnTo>
                <a:lnTo>
                  <a:pt x="148" y="102"/>
                </a:lnTo>
                <a:lnTo>
                  <a:pt x="146" y="102"/>
                </a:lnTo>
                <a:lnTo>
                  <a:pt x="138" y="104"/>
                </a:lnTo>
                <a:lnTo>
                  <a:pt x="126" y="116"/>
                </a:lnTo>
                <a:lnTo>
                  <a:pt x="112" y="122"/>
                </a:lnTo>
                <a:lnTo>
                  <a:pt x="102" y="134"/>
                </a:lnTo>
                <a:lnTo>
                  <a:pt x="70" y="134"/>
                </a:lnTo>
                <a:lnTo>
                  <a:pt x="46" y="124"/>
                </a:lnTo>
                <a:lnTo>
                  <a:pt x="32" y="124"/>
                </a:lnTo>
                <a:lnTo>
                  <a:pt x="20" y="130"/>
                </a:lnTo>
                <a:lnTo>
                  <a:pt x="18" y="130"/>
                </a:lnTo>
                <a:lnTo>
                  <a:pt x="10" y="132"/>
                </a:lnTo>
                <a:lnTo>
                  <a:pt x="2" y="138"/>
                </a:lnTo>
                <a:lnTo>
                  <a:pt x="0" y="142"/>
                </a:lnTo>
                <a:lnTo>
                  <a:pt x="0" y="152"/>
                </a:lnTo>
                <a:lnTo>
                  <a:pt x="4" y="158"/>
                </a:lnTo>
                <a:lnTo>
                  <a:pt x="22" y="152"/>
                </a:lnTo>
                <a:lnTo>
                  <a:pt x="30" y="154"/>
                </a:lnTo>
                <a:lnTo>
                  <a:pt x="40" y="158"/>
                </a:lnTo>
                <a:lnTo>
                  <a:pt x="42" y="158"/>
                </a:lnTo>
                <a:lnTo>
                  <a:pt x="42" y="160"/>
                </a:lnTo>
                <a:lnTo>
                  <a:pt x="42" y="186"/>
                </a:lnTo>
                <a:lnTo>
                  <a:pt x="46" y="188"/>
                </a:lnTo>
                <a:lnTo>
                  <a:pt x="64" y="188"/>
                </a:lnTo>
                <a:lnTo>
                  <a:pt x="74" y="184"/>
                </a:lnTo>
                <a:lnTo>
                  <a:pt x="76" y="184"/>
                </a:lnTo>
                <a:lnTo>
                  <a:pt x="86" y="180"/>
                </a:lnTo>
                <a:lnTo>
                  <a:pt x="94" y="176"/>
                </a:lnTo>
                <a:lnTo>
                  <a:pt x="98" y="176"/>
                </a:lnTo>
                <a:lnTo>
                  <a:pt x="100" y="178"/>
                </a:lnTo>
                <a:lnTo>
                  <a:pt x="104" y="188"/>
                </a:lnTo>
                <a:lnTo>
                  <a:pt x="106" y="216"/>
                </a:lnTo>
                <a:lnTo>
                  <a:pt x="106" y="218"/>
                </a:lnTo>
                <a:lnTo>
                  <a:pt x="92" y="232"/>
                </a:lnTo>
                <a:lnTo>
                  <a:pt x="92" y="234"/>
                </a:lnTo>
                <a:lnTo>
                  <a:pt x="74" y="242"/>
                </a:lnTo>
                <a:lnTo>
                  <a:pt x="70" y="248"/>
                </a:lnTo>
                <a:lnTo>
                  <a:pt x="72" y="252"/>
                </a:lnTo>
                <a:lnTo>
                  <a:pt x="106" y="256"/>
                </a:lnTo>
                <a:lnTo>
                  <a:pt x="108" y="258"/>
                </a:lnTo>
                <a:lnTo>
                  <a:pt x="122" y="266"/>
                </a:lnTo>
                <a:lnTo>
                  <a:pt x="152" y="264"/>
                </a:lnTo>
                <a:lnTo>
                  <a:pt x="152" y="268"/>
                </a:lnTo>
                <a:lnTo>
                  <a:pt x="154" y="284"/>
                </a:lnTo>
                <a:lnTo>
                  <a:pt x="154" y="286"/>
                </a:lnTo>
                <a:lnTo>
                  <a:pt x="140" y="300"/>
                </a:lnTo>
                <a:lnTo>
                  <a:pt x="140" y="312"/>
                </a:lnTo>
                <a:lnTo>
                  <a:pt x="142" y="320"/>
                </a:lnTo>
                <a:lnTo>
                  <a:pt x="144" y="326"/>
                </a:lnTo>
                <a:lnTo>
                  <a:pt x="150" y="330"/>
                </a:lnTo>
                <a:lnTo>
                  <a:pt x="174" y="344"/>
                </a:lnTo>
                <a:lnTo>
                  <a:pt x="194" y="356"/>
                </a:lnTo>
                <a:lnTo>
                  <a:pt x="212" y="348"/>
                </a:lnTo>
                <a:lnTo>
                  <a:pt x="214" y="348"/>
                </a:lnTo>
                <a:lnTo>
                  <a:pt x="216" y="348"/>
                </a:lnTo>
                <a:lnTo>
                  <a:pt x="242" y="368"/>
                </a:lnTo>
                <a:lnTo>
                  <a:pt x="246" y="368"/>
                </a:lnTo>
                <a:lnTo>
                  <a:pt x="252" y="360"/>
                </a:lnTo>
                <a:lnTo>
                  <a:pt x="254" y="360"/>
                </a:lnTo>
                <a:lnTo>
                  <a:pt x="254" y="358"/>
                </a:lnTo>
                <a:lnTo>
                  <a:pt x="256" y="358"/>
                </a:lnTo>
                <a:lnTo>
                  <a:pt x="270" y="360"/>
                </a:lnTo>
                <a:lnTo>
                  <a:pt x="274" y="334"/>
                </a:lnTo>
                <a:lnTo>
                  <a:pt x="294" y="368"/>
                </a:lnTo>
                <a:lnTo>
                  <a:pt x="310" y="370"/>
                </a:lnTo>
                <a:lnTo>
                  <a:pt x="312" y="370"/>
                </a:lnTo>
                <a:lnTo>
                  <a:pt x="314" y="370"/>
                </a:lnTo>
                <a:lnTo>
                  <a:pt x="314" y="372"/>
                </a:lnTo>
                <a:lnTo>
                  <a:pt x="314" y="382"/>
                </a:lnTo>
                <a:lnTo>
                  <a:pt x="320" y="380"/>
                </a:lnTo>
                <a:lnTo>
                  <a:pt x="346" y="346"/>
                </a:lnTo>
                <a:lnTo>
                  <a:pt x="358" y="362"/>
                </a:lnTo>
                <a:lnTo>
                  <a:pt x="358" y="356"/>
                </a:lnTo>
                <a:lnTo>
                  <a:pt x="366" y="340"/>
                </a:lnTo>
                <a:lnTo>
                  <a:pt x="372" y="328"/>
                </a:lnTo>
                <a:lnTo>
                  <a:pt x="392" y="328"/>
                </a:lnTo>
                <a:lnTo>
                  <a:pt x="396" y="304"/>
                </a:lnTo>
                <a:lnTo>
                  <a:pt x="398" y="304"/>
                </a:lnTo>
                <a:lnTo>
                  <a:pt x="400" y="306"/>
                </a:lnTo>
                <a:lnTo>
                  <a:pt x="414" y="308"/>
                </a:lnTo>
                <a:lnTo>
                  <a:pt x="416" y="300"/>
                </a:lnTo>
                <a:lnTo>
                  <a:pt x="410" y="288"/>
                </a:lnTo>
                <a:lnTo>
                  <a:pt x="410" y="286"/>
                </a:lnTo>
                <a:lnTo>
                  <a:pt x="414" y="276"/>
                </a:lnTo>
                <a:lnTo>
                  <a:pt x="414" y="274"/>
                </a:lnTo>
                <a:lnTo>
                  <a:pt x="416" y="274"/>
                </a:lnTo>
                <a:lnTo>
                  <a:pt x="458" y="252"/>
                </a:lnTo>
                <a:lnTo>
                  <a:pt x="456" y="230"/>
                </a:lnTo>
                <a:lnTo>
                  <a:pt x="456" y="228"/>
                </a:lnTo>
                <a:lnTo>
                  <a:pt x="464" y="212"/>
                </a:lnTo>
                <a:lnTo>
                  <a:pt x="466" y="210"/>
                </a:lnTo>
                <a:lnTo>
                  <a:pt x="478" y="180"/>
                </a:lnTo>
                <a:lnTo>
                  <a:pt x="490" y="168"/>
                </a:lnTo>
                <a:lnTo>
                  <a:pt x="496" y="156"/>
                </a:lnTo>
                <a:lnTo>
                  <a:pt x="502" y="146"/>
                </a:lnTo>
                <a:lnTo>
                  <a:pt x="496" y="134"/>
                </a:lnTo>
                <a:lnTo>
                  <a:pt x="496" y="132"/>
                </a:lnTo>
                <a:lnTo>
                  <a:pt x="496" y="120"/>
                </a:lnTo>
                <a:lnTo>
                  <a:pt x="490" y="120"/>
                </a:lnTo>
                <a:lnTo>
                  <a:pt x="478" y="126"/>
                </a:lnTo>
                <a:lnTo>
                  <a:pt x="472" y="128"/>
                </a:lnTo>
                <a:lnTo>
                  <a:pt x="468" y="128"/>
                </a:lnTo>
                <a:lnTo>
                  <a:pt x="460" y="126"/>
                </a:lnTo>
                <a:lnTo>
                  <a:pt x="454" y="122"/>
                </a:lnTo>
                <a:lnTo>
                  <a:pt x="452" y="118"/>
                </a:lnTo>
                <a:lnTo>
                  <a:pt x="450" y="114"/>
                </a:lnTo>
                <a:lnTo>
                  <a:pt x="452" y="98"/>
                </a:lnTo>
                <a:lnTo>
                  <a:pt x="446" y="98"/>
                </a:lnTo>
                <a:lnTo>
                  <a:pt x="442" y="102"/>
                </a:lnTo>
                <a:lnTo>
                  <a:pt x="432" y="112"/>
                </a:lnTo>
                <a:lnTo>
                  <a:pt x="428" y="114"/>
                </a:lnTo>
                <a:lnTo>
                  <a:pt x="424" y="114"/>
                </a:lnTo>
                <a:lnTo>
                  <a:pt x="422" y="108"/>
                </a:lnTo>
                <a:lnTo>
                  <a:pt x="422" y="100"/>
                </a:lnTo>
                <a:lnTo>
                  <a:pt x="422" y="92"/>
                </a:lnTo>
                <a:lnTo>
                  <a:pt x="424" y="88"/>
                </a:lnTo>
                <a:lnTo>
                  <a:pt x="426" y="86"/>
                </a:lnTo>
                <a:lnTo>
                  <a:pt x="428" y="86"/>
                </a:lnTo>
                <a:lnTo>
                  <a:pt x="444" y="58"/>
                </a:lnTo>
                <a:lnTo>
                  <a:pt x="448" y="48"/>
                </a:lnTo>
                <a:lnTo>
                  <a:pt x="450" y="36"/>
                </a:lnTo>
                <a:lnTo>
                  <a:pt x="442" y="28"/>
                </a:lnTo>
                <a:lnTo>
                  <a:pt x="440" y="22"/>
                </a:lnTo>
                <a:lnTo>
                  <a:pt x="440" y="12"/>
                </a:lnTo>
                <a:lnTo>
                  <a:pt x="440" y="8"/>
                </a:lnTo>
                <a:lnTo>
                  <a:pt x="438" y="4"/>
                </a:lnTo>
                <a:lnTo>
                  <a:pt x="434" y="0"/>
                </a:lnTo>
                <a:lnTo>
                  <a:pt x="432" y="2"/>
                </a:lnTo>
                <a:lnTo>
                  <a:pt x="430" y="6"/>
                </a:lnTo>
                <a:lnTo>
                  <a:pt x="426" y="8"/>
                </a:lnTo>
                <a:lnTo>
                  <a:pt x="422" y="10"/>
                </a:lnTo>
                <a:lnTo>
                  <a:pt x="416" y="8"/>
                </a:lnTo>
                <a:lnTo>
                  <a:pt x="410" y="8"/>
                </a:lnTo>
                <a:lnTo>
                  <a:pt x="402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重庆"/>
          <p:cNvSpPr/>
          <p:nvPr/>
        </p:nvSpPr>
        <p:spPr bwMode="auto">
          <a:xfrm>
            <a:off x="6138901" y="3996472"/>
            <a:ext cx="395961" cy="40201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陕西"/>
          <p:cNvSpPr/>
          <p:nvPr/>
        </p:nvSpPr>
        <p:spPr bwMode="auto">
          <a:xfrm>
            <a:off x="6138901" y="3216659"/>
            <a:ext cx="451662" cy="805243"/>
          </a:xfrm>
          <a:custGeom>
            <a:avLst/>
            <a:gdLst>
              <a:gd name="T0" fmla="*/ 2147483646 w 324"/>
              <a:gd name="T1" fmla="*/ 2147483646 h 578"/>
              <a:gd name="T2" fmla="*/ 2147483646 w 324"/>
              <a:gd name="T3" fmla="*/ 2147483646 h 578"/>
              <a:gd name="T4" fmla="*/ 2147483646 w 324"/>
              <a:gd name="T5" fmla="*/ 2147483646 h 578"/>
              <a:gd name="T6" fmla="*/ 2147483646 w 324"/>
              <a:gd name="T7" fmla="*/ 2147483646 h 578"/>
              <a:gd name="T8" fmla="*/ 2147483646 w 324"/>
              <a:gd name="T9" fmla="*/ 2147483646 h 578"/>
              <a:gd name="T10" fmla="*/ 2147483646 w 324"/>
              <a:gd name="T11" fmla="*/ 2147483646 h 578"/>
              <a:gd name="T12" fmla="*/ 2147483646 w 324"/>
              <a:gd name="T13" fmla="*/ 2147483646 h 578"/>
              <a:gd name="T14" fmla="*/ 2147483646 w 324"/>
              <a:gd name="T15" fmla="*/ 2147483646 h 578"/>
              <a:gd name="T16" fmla="*/ 2147483646 w 324"/>
              <a:gd name="T17" fmla="*/ 2147483646 h 578"/>
              <a:gd name="T18" fmla="*/ 2147483646 w 324"/>
              <a:gd name="T19" fmla="*/ 2147483646 h 578"/>
              <a:gd name="T20" fmla="*/ 2147483646 w 324"/>
              <a:gd name="T21" fmla="*/ 2147483646 h 578"/>
              <a:gd name="T22" fmla="*/ 2147483646 w 324"/>
              <a:gd name="T23" fmla="*/ 2147483646 h 578"/>
              <a:gd name="T24" fmla="*/ 2147483646 w 324"/>
              <a:gd name="T25" fmla="*/ 2147483646 h 578"/>
              <a:gd name="T26" fmla="*/ 2147483646 w 324"/>
              <a:gd name="T27" fmla="*/ 2147483646 h 578"/>
              <a:gd name="T28" fmla="*/ 2147483646 w 324"/>
              <a:gd name="T29" fmla="*/ 2147483646 h 578"/>
              <a:gd name="T30" fmla="*/ 2147483646 w 324"/>
              <a:gd name="T31" fmla="*/ 2147483646 h 578"/>
              <a:gd name="T32" fmla="*/ 2147483646 w 324"/>
              <a:gd name="T33" fmla="*/ 2147483646 h 578"/>
              <a:gd name="T34" fmla="*/ 2147483646 w 324"/>
              <a:gd name="T35" fmla="*/ 2147483646 h 578"/>
              <a:gd name="T36" fmla="*/ 2147483646 w 324"/>
              <a:gd name="T37" fmla="*/ 2147483646 h 578"/>
              <a:gd name="T38" fmla="*/ 2147483646 w 324"/>
              <a:gd name="T39" fmla="*/ 2147483646 h 578"/>
              <a:gd name="T40" fmla="*/ 2147483646 w 324"/>
              <a:gd name="T41" fmla="*/ 2147483646 h 578"/>
              <a:gd name="T42" fmla="*/ 2147483646 w 324"/>
              <a:gd name="T43" fmla="*/ 2147483646 h 578"/>
              <a:gd name="T44" fmla="*/ 2147483646 w 324"/>
              <a:gd name="T45" fmla="*/ 2147483646 h 578"/>
              <a:gd name="T46" fmla="*/ 2147483646 w 324"/>
              <a:gd name="T47" fmla="*/ 2147483646 h 578"/>
              <a:gd name="T48" fmla="*/ 2147483646 w 324"/>
              <a:gd name="T49" fmla="*/ 2147483646 h 578"/>
              <a:gd name="T50" fmla="*/ 2147483646 w 324"/>
              <a:gd name="T51" fmla="*/ 2147483646 h 578"/>
              <a:gd name="T52" fmla="*/ 2147483646 w 324"/>
              <a:gd name="T53" fmla="*/ 2147483646 h 578"/>
              <a:gd name="T54" fmla="*/ 2147483646 w 324"/>
              <a:gd name="T55" fmla="*/ 2147483646 h 578"/>
              <a:gd name="T56" fmla="*/ 2147483646 w 324"/>
              <a:gd name="T57" fmla="*/ 2147483646 h 578"/>
              <a:gd name="T58" fmla="*/ 2147483646 w 324"/>
              <a:gd name="T59" fmla="*/ 2147483646 h 578"/>
              <a:gd name="T60" fmla="*/ 2147483646 w 324"/>
              <a:gd name="T61" fmla="*/ 2147483646 h 578"/>
              <a:gd name="T62" fmla="*/ 2147483646 w 324"/>
              <a:gd name="T63" fmla="*/ 2147483646 h 578"/>
              <a:gd name="T64" fmla="*/ 2147483646 w 324"/>
              <a:gd name="T65" fmla="*/ 2147483646 h 578"/>
              <a:gd name="T66" fmla="*/ 2147483646 w 324"/>
              <a:gd name="T67" fmla="*/ 2147483646 h 578"/>
              <a:gd name="T68" fmla="*/ 2147483646 w 324"/>
              <a:gd name="T69" fmla="*/ 2147483646 h 578"/>
              <a:gd name="T70" fmla="*/ 2147483646 w 324"/>
              <a:gd name="T71" fmla="*/ 2147483646 h 578"/>
              <a:gd name="T72" fmla="*/ 2147483646 w 324"/>
              <a:gd name="T73" fmla="*/ 2147483646 h 578"/>
              <a:gd name="T74" fmla="*/ 2147483646 w 324"/>
              <a:gd name="T75" fmla="*/ 2147483646 h 578"/>
              <a:gd name="T76" fmla="*/ 2147483646 w 324"/>
              <a:gd name="T77" fmla="*/ 2147483646 h 578"/>
              <a:gd name="T78" fmla="*/ 2147483646 w 324"/>
              <a:gd name="T79" fmla="*/ 2147483646 h 578"/>
              <a:gd name="T80" fmla="*/ 2147483646 w 324"/>
              <a:gd name="T81" fmla="*/ 2147483646 h 578"/>
              <a:gd name="T82" fmla="*/ 2147483646 w 324"/>
              <a:gd name="T83" fmla="*/ 2147483646 h 578"/>
              <a:gd name="T84" fmla="*/ 2147483646 w 324"/>
              <a:gd name="T85" fmla="*/ 2147483646 h 578"/>
              <a:gd name="T86" fmla="*/ 2147483646 w 324"/>
              <a:gd name="T87" fmla="*/ 2147483646 h 578"/>
              <a:gd name="T88" fmla="*/ 2147483646 w 324"/>
              <a:gd name="T89" fmla="*/ 2147483646 h 578"/>
              <a:gd name="T90" fmla="*/ 2147483646 w 324"/>
              <a:gd name="T91" fmla="*/ 2147483646 h 578"/>
              <a:gd name="T92" fmla="*/ 2147483646 w 324"/>
              <a:gd name="T93" fmla="*/ 2147483646 h 578"/>
              <a:gd name="T94" fmla="*/ 2147483646 w 324"/>
              <a:gd name="T95" fmla="*/ 2147483646 h 578"/>
              <a:gd name="T96" fmla="*/ 2147483646 w 324"/>
              <a:gd name="T97" fmla="*/ 2147483646 h 578"/>
              <a:gd name="T98" fmla="*/ 2147483646 w 324"/>
              <a:gd name="T99" fmla="*/ 2147483646 h 578"/>
              <a:gd name="T100" fmla="*/ 2147483646 w 324"/>
              <a:gd name="T101" fmla="*/ 2147483646 h 5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24" h="578">
                <a:moveTo>
                  <a:pt x="108" y="132"/>
                </a:moveTo>
                <a:lnTo>
                  <a:pt x="104" y="130"/>
                </a:lnTo>
                <a:lnTo>
                  <a:pt x="96" y="180"/>
                </a:lnTo>
                <a:lnTo>
                  <a:pt x="108" y="196"/>
                </a:lnTo>
                <a:lnTo>
                  <a:pt x="122" y="200"/>
                </a:lnTo>
                <a:lnTo>
                  <a:pt x="124" y="202"/>
                </a:lnTo>
                <a:lnTo>
                  <a:pt x="140" y="216"/>
                </a:lnTo>
                <a:lnTo>
                  <a:pt x="164" y="220"/>
                </a:lnTo>
                <a:lnTo>
                  <a:pt x="176" y="228"/>
                </a:lnTo>
                <a:lnTo>
                  <a:pt x="176" y="230"/>
                </a:lnTo>
                <a:lnTo>
                  <a:pt x="186" y="244"/>
                </a:lnTo>
                <a:lnTo>
                  <a:pt x="188" y="244"/>
                </a:lnTo>
                <a:lnTo>
                  <a:pt x="186" y="246"/>
                </a:lnTo>
                <a:lnTo>
                  <a:pt x="178" y="260"/>
                </a:lnTo>
                <a:lnTo>
                  <a:pt x="178" y="264"/>
                </a:lnTo>
                <a:lnTo>
                  <a:pt x="176" y="272"/>
                </a:lnTo>
                <a:lnTo>
                  <a:pt x="178" y="272"/>
                </a:lnTo>
                <a:lnTo>
                  <a:pt x="178" y="286"/>
                </a:lnTo>
                <a:lnTo>
                  <a:pt x="176" y="288"/>
                </a:lnTo>
                <a:lnTo>
                  <a:pt x="170" y="312"/>
                </a:lnTo>
                <a:lnTo>
                  <a:pt x="168" y="316"/>
                </a:lnTo>
                <a:lnTo>
                  <a:pt x="164" y="314"/>
                </a:lnTo>
                <a:lnTo>
                  <a:pt x="154" y="312"/>
                </a:lnTo>
                <a:lnTo>
                  <a:pt x="140" y="312"/>
                </a:lnTo>
                <a:lnTo>
                  <a:pt x="128" y="316"/>
                </a:lnTo>
                <a:lnTo>
                  <a:pt x="116" y="328"/>
                </a:lnTo>
                <a:lnTo>
                  <a:pt x="112" y="332"/>
                </a:lnTo>
                <a:lnTo>
                  <a:pt x="130" y="340"/>
                </a:lnTo>
                <a:lnTo>
                  <a:pt x="128" y="344"/>
                </a:lnTo>
                <a:lnTo>
                  <a:pt x="124" y="350"/>
                </a:lnTo>
                <a:lnTo>
                  <a:pt x="116" y="354"/>
                </a:lnTo>
                <a:lnTo>
                  <a:pt x="106" y="354"/>
                </a:lnTo>
                <a:lnTo>
                  <a:pt x="88" y="348"/>
                </a:lnTo>
                <a:lnTo>
                  <a:pt x="70" y="338"/>
                </a:lnTo>
                <a:lnTo>
                  <a:pt x="64" y="338"/>
                </a:lnTo>
                <a:lnTo>
                  <a:pt x="44" y="366"/>
                </a:lnTo>
                <a:lnTo>
                  <a:pt x="40" y="376"/>
                </a:lnTo>
                <a:lnTo>
                  <a:pt x="40" y="392"/>
                </a:lnTo>
                <a:lnTo>
                  <a:pt x="48" y="406"/>
                </a:lnTo>
                <a:lnTo>
                  <a:pt x="48" y="408"/>
                </a:lnTo>
                <a:lnTo>
                  <a:pt x="52" y="420"/>
                </a:lnTo>
                <a:lnTo>
                  <a:pt x="52" y="422"/>
                </a:lnTo>
                <a:lnTo>
                  <a:pt x="52" y="440"/>
                </a:lnTo>
                <a:lnTo>
                  <a:pt x="52" y="442"/>
                </a:lnTo>
                <a:lnTo>
                  <a:pt x="54" y="444"/>
                </a:lnTo>
                <a:lnTo>
                  <a:pt x="40" y="446"/>
                </a:lnTo>
                <a:lnTo>
                  <a:pt x="16" y="446"/>
                </a:lnTo>
                <a:lnTo>
                  <a:pt x="6" y="454"/>
                </a:lnTo>
                <a:lnTo>
                  <a:pt x="0" y="462"/>
                </a:lnTo>
                <a:lnTo>
                  <a:pt x="2" y="462"/>
                </a:lnTo>
                <a:lnTo>
                  <a:pt x="6" y="486"/>
                </a:lnTo>
                <a:lnTo>
                  <a:pt x="8" y="486"/>
                </a:lnTo>
                <a:lnTo>
                  <a:pt x="8" y="496"/>
                </a:lnTo>
                <a:lnTo>
                  <a:pt x="12" y="508"/>
                </a:lnTo>
                <a:lnTo>
                  <a:pt x="30" y="518"/>
                </a:lnTo>
                <a:lnTo>
                  <a:pt x="54" y="512"/>
                </a:lnTo>
                <a:lnTo>
                  <a:pt x="66" y="504"/>
                </a:lnTo>
                <a:lnTo>
                  <a:pt x="68" y="504"/>
                </a:lnTo>
                <a:lnTo>
                  <a:pt x="80" y="504"/>
                </a:lnTo>
                <a:lnTo>
                  <a:pt x="86" y="520"/>
                </a:lnTo>
                <a:lnTo>
                  <a:pt x="92" y="526"/>
                </a:lnTo>
                <a:lnTo>
                  <a:pt x="94" y="532"/>
                </a:lnTo>
                <a:lnTo>
                  <a:pt x="100" y="532"/>
                </a:lnTo>
                <a:lnTo>
                  <a:pt x="102" y="532"/>
                </a:lnTo>
                <a:lnTo>
                  <a:pt x="104" y="532"/>
                </a:lnTo>
                <a:lnTo>
                  <a:pt x="104" y="530"/>
                </a:lnTo>
                <a:lnTo>
                  <a:pt x="116" y="520"/>
                </a:lnTo>
                <a:lnTo>
                  <a:pt x="126" y="540"/>
                </a:lnTo>
                <a:lnTo>
                  <a:pt x="136" y="546"/>
                </a:lnTo>
                <a:lnTo>
                  <a:pt x="152" y="546"/>
                </a:lnTo>
                <a:lnTo>
                  <a:pt x="164" y="544"/>
                </a:lnTo>
                <a:lnTo>
                  <a:pt x="168" y="544"/>
                </a:lnTo>
                <a:lnTo>
                  <a:pt x="196" y="548"/>
                </a:lnTo>
                <a:lnTo>
                  <a:pt x="196" y="550"/>
                </a:lnTo>
                <a:lnTo>
                  <a:pt x="208" y="556"/>
                </a:lnTo>
                <a:lnTo>
                  <a:pt x="208" y="558"/>
                </a:lnTo>
                <a:lnTo>
                  <a:pt x="220" y="566"/>
                </a:lnTo>
                <a:lnTo>
                  <a:pt x="226" y="574"/>
                </a:lnTo>
                <a:lnTo>
                  <a:pt x="234" y="578"/>
                </a:lnTo>
                <a:lnTo>
                  <a:pt x="248" y="576"/>
                </a:lnTo>
                <a:lnTo>
                  <a:pt x="248" y="560"/>
                </a:lnTo>
                <a:lnTo>
                  <a:pt x="240" y="548"/>
                </a:lnTo>
                <a:lnTo>
                  <a:pt x="236" y="526"/>
                </a:lnTo>
                <a:lnTo>
                  <a:pt x="246" y="516"/>
                </a:lnTo>
                <a:lnTo>
                  <a:pt x="248" y="514"/>
                </a:lnTo>
                <a:lnTo>
                  <a:pt x="258" y="512"/>
                </a:lnTo>
                <a:lnTo>
                  <a:pt x="268" y="512"/>
                </a:lnTo>
                <a:lnTo>
                  <a:pt x="272" y="508"/>
                </a:lnTo>
                <a:lnTo>
                  <a:pt x="264" y="500"/>
                </a:lnTo>
                <a:lnTo>
                  <a:pt x="242" y="484"/>
                </a:lnTo>
                <a:lnTo>
                  <a:pt x="236" y="476"/>
                </a:lnTo>
                <a:lnTo>
                  <a:pt x="234" y="474"/>
                </a:lnTo>
                <a:lnTo>
                  <a:pt x="236" y="472"/>
                </a:lnTo>
                <a:lnTo>
                  <a:pt x="242" y="460"/>
                </a:lnTo>
                <a:lnTo>
                  <a:pt x="244" y="462"/>
                </a:lnTo>
                <a:lnTo>
                  <a:pt x="260" y="466"/>
                </a:lnTo>
                <a:lnTo>
                  <a:pt x="302" y="464"/>
                </a:lnTo>
                <a:lnTo>
                  <a:pt x="302" y="466"/>
                </a:lnTo>
                <a:lnTo>
                  <a:pt x="304" y="466"/>
                </a:lnTo>
                <a:lnTo>
                  <a:pt x="316" y="470"/>
                </a:lnTo>
                <a:lnTo>
                  <a:pt x="324" y="462"/>
                </a:lnTo>
                <a:lnTo>
                  <a:pt x="320" y="438"/>
                </a:lnTo>
                <a:lnTo>
                  <a:pt x="304" y="428"/>
                </a:lnTo>
                <a:lnTo>
                  <a:pt x="300" y="424"/>
                </a:lnTo>
                <a:lnTo>
                  <a:pt x="296" y="420"/>
                </a:lnTo>
                <a:lnTo>
                  <a:pt x="292" y="410"/>
                </a:lnTo>
                <a:lnTo>
                  <a:pt x="290" y="394"/>
                </a:lnTo>
                <a:lnTo>
                  <a:pt x="290" y="374"/>
                </a:lnTo>
                <a:lnTo>
                  <a:pt x="276" y="368"/>
                </a:lnTo>
                <a:lnTo>
                  <a:pt x="274" y="368"/>
                </a:lnTo>
                <a:lnTo>
                  <a:pt x="274" y="366"/>
                </a:lnTo>
                <a:lnTo>
                  <a:pt x="274" y="364"/>
                </a:lnTo>
                <a:lnTo>
                  <a:pt x="272" y="344"/>
                </a:lnTo>
                <a:lnTo>
                  <a:pt x="288" y="262"/>
                </a:lnTo>
                <a:lnTo>
                  <a:pt x="280" y="232"/>
                </a:lnTo>
                <a:lnTo>
                  <a:pt x="278" y="214"/>
                </a:lnTo>
                <a:lnTo>
                  <a:pt x="276" y="190"/>
                </a:lnTo>
                <a:lnTo>
                  <a:pt x="278" y="164"/>
                </a:lnTo>
                <a:lnTo>
                  <a:pt x="278" y="162"/>
                </a:lnTo>
                <a:lnTo>
                  <a:pt x="280" y="160"/>
                </a:lnTo>
                <a:lnTo>
                  <a:pt x="296" y="148"/>
                </a:lnTo>
                <a:lnTo>
                  <a:pt x="296" y="136"/>
                </a:lnTo>
                <a:lnTo>
                  <a:pt x="294" y="130"/>
                </a:lnTo>
                <a:lnTo>
                  <a:pt x="290" y="122"/>
                </a:lnTo>
                <a:lnTo>
                  <a:pt x="280" y="110"/>
                </a:lnTo>
                <a:lnTo>
                  <a:pt x="278" y="110"/>
                </a:lnTo>
                <a:lnTo>
                  <a:pt x="278" y="108"/>
                </a:lnTo>
                <a:lnTo>
                  <a:pt x="276" y="88"/>
                </a:lnTo>
                <a:lnTo>
                  <a:pt x="276" y="86"/>
                </a:lnTo>
                <a:lnTo>
                  <a:pt x="298" y="60"/>
                </a:lnTo>
                <a:lnTo>
                  <a:pt x="298" y="48"/>
                </a:lnTo>
                <a:lnTo>
                  <a:pt x="292" y="36"/>
                </a:lnTo>
                <a:lnTo>
                  <a:pt x="290" y="34"/>
                </a:lnTo>
                <a:lnTo>
                  <a:pt x="300" y="20"/>
                </a:lnTo>
                <a:lnTo>
                  <a:pt x="302" y="20"/>
                </a:lnTo>
                <a:lnTo>
                  <a:pt x="312" y="12"/>
                </a:lnTo>
                <a:lnTo>
                  <a:pt x="312" y="0"/>
                </a:lnTo>
                <a:lnTo>
                  <a:pt x="306" y="0"/>
                </a:lnTo>
                <a:lnTo>
                  <a:pt x="296" y="0"/>
                </a:lnTo>
                <a:lnTo>
                  <a:pt x="292" y="18"/>
                </a:lnTo>
                <a:lnTo>
                  <a:pt x="290" y="18"/>
                </a:lnTo>
                <a:lnTo>
                  <a:pt x="268" y="10"/>
                </a:lnTo>
                <a:lnTo>
                  <a:pt x="256" y="8"/>
                </a:lnTo>
                <a:lnTo>
                  <a:pt x="260" y="28"/>
                </a:lnTo>
                <a:lnTo>
                  <a:pt x="244" y="32"/>
                </a:lnTo>
                <a:lnTo>
                  <a:pt x="218" y="46"/>
                </a:lnTo>
                <a:lnTo>
                  <a:pt x="210" y="56"/>
                </a:lnTo>
                <a:lnTo>
                  <a:pt x="210" y="58"/>
                </a:lnTo>
                <a:lnTo>
                  <a:pt x="208" y="58"/>
                </a:lnTo>
                <a:lnTo>
                  <a:pt x="196" y="70"/>
                </a:lnTo>
                <a:lnTo>
                  <a:pt x="192" y="88"/>
                </a:lnTo>
                <a:lnTo>
                  <a:pt x="192" y="90"/>
                </a:lnTo>
                <a:lnTo>
                  <a:pt x="186" y="118"/>
                </a:lnTo>
                <a:lnTo>
                  <a:pt x="184" y="130"/>
                </a:lnTo>
                <a:lnTo>
                  <a:pt x="184" y="132"/>
                </a:lnTo>
                <a:lnTo>
                  <a:pt x="182" y="132"/>
                </a:lnTo>
                <a:lnTo>
                  <a:pt x="174" y="144"/>
                </a:lnTo>
                <a:lnTo>
                  <a:pt x="172" y="144"/>
                </a:lnTo>
                <a:lnTo>
                  <a:pt x="172" y="146"/>
                </a:lnTo>
                <a:lnTo>
                  <a:pt x="152" y="148"/>
                </a:lnTo>
                <a:lnTo>
                  <a:pt x="122" y="138"/>
                </a:lnTo>
                <a:lnTo>
                  <a:pt x="108" y="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山西"/>
          <p:cNvSpPr/>
          <p:nvPr/>
        </p:nvSpPr>
        <p:spPr bwMode="auto">
          <a:xfrm>
            <a:off x="6530018" y="3065297"/>
            <a:ext cx="300301" cy="661147"/>
          </a:xfrm>
          <a:custGeom>
            <a:avLst/>
            <a:gdLst>
              <a:gd name="T0" fmla="*/ 2147483646 w 216"/>
              <a:gd name="T1" fmla="*/ 2147483646 h 474"/>
              <a:gd name="T2" fmla="*/ 2147483646 w 216"/>
              <a:gd name="T3" fmla="*/ 2147483646 h 474"/>
              <a:gd name="T4" fmla="*/ 2147483646 w 216"/>
              <a:gd name="T5" fmla="*/ 2147483646 h 474"/>
              <a:gd name="T6" fmla="*/ 2147483646 w 216"/>
              <a:gd name="T7" fmla="*/ 2147483646 h 474"/>
              <a:gd name="T8" fmla="*/ 2147483646 w 216"/>
              <a:gd name="T9" fmla="*/ 2147483646 h 474"/>
              <a:gd name="T10" fmla="*/ 2147483646 w 216"/>
              <a:gd name="T11" fmla="*/ 2147483646 h 474"/>
              <a:gd name="T12" fmla="*/ 2147483646 w 216"/>
              <a:gd name="T13" fmla="*/ 2147483646 h 474"/>
              <a:gd name="T14" fmla="*/ 2147483646 w 216"/>
              <a:gd name="T15" fmla="*/ 2147483646 h 474"/>
              <a:gd name="T16" fmla="*/ 2147483646 w 216"/>
              <a:gd name="T17" fmla="*/ 2147483646 h 474"/>
              <a:gd name="T18" fmla="*/ 2147483646 w 216"/>
              <a:gd name="T19" fmla="*/ 2147483646 h 474"/>
              <a:gd name="T20" fmla="*/ 2147483646 w 216"/>
              <a:gd name="T21" fmla="*/ 2147483646 h 474"/>
              <a:gd name="T22" fmla="*/ 2147483646 w 216"/>
              <a:gd name="T23" fmla="*/ 2147483646 h 474"/>
              <a:gd name="T24" fmla="*/ 2147483646 w 216"/>
              <a:gd name="T25" fmla="*/ 2147483646 h 474"/>
              <a:gd name="T26" fmla="*/ 2147483646 w 216"/>
              <a:gd name="T27" fmla="*/ 2147483646 h 474"/>
              <a:gd name="T28" fmla="*/ 2147483646 w 216"/>
              <a:gd name="T29" fmla="*/ 2147483646 h 474"/>
              <a:gd name="T30" fmla="*/ 2147483646 w 216"/>
              <a:gd name="T31" fmla="*/ 2147483646 h 474"/>
              <a:gd name="T32" fmla="*/ 2147483646 w 216"/>
              <a:gd name="T33" fmla="*/ 2147483646 h 474"/>
              <a:gd name="T34" fmla="*/ 2147483646 w 216"/>
              <a:gd name="T35" fmla="*/ 2147483646 h 474"/>
              <a:gd name="T36" fmla="*/ 2147483646 w 216"/>
              <a:gd name="T37" fmla="*/ 2147483646 h 474"/>
              <a:gd name="T38" fmla="*/ 2147483646 w 216"/>
              <a:gd name="T39" fmla="*/ 2147483646 h 474"/>
              <a:gd name="T40" fmla="*/ 2147483646 w 216"/>
              <a:gd name="T41" fmla="*/ 2147483646 h 474"/>
              <a:gd name="T42" fmla="*/ 2147483646 w 216"/>
              <a:gd name="T43" fmla="*/ 2147483646 h 474"/>
              <a:gd name="T44" fmla="*/ 2147483646 w 216"/>
              <a:gd name="T45" fmla="*/ 2147483646 h 474"/>
              <a:gd name="T46" fmla="*/ 2147483646 w 216"/>
              <a:gd name="T47" fmla="*/ 2147483646 h 474"/>
              <a:gd name="T48" fmla="*/ 2147483646 w 216"/>
              <a:gd name="T49" fmla="*/ 2147483646 h 474"/>
              <a:gd name="T50" fmla="*/ 2147483646 w 216"/>
              <a:gd name="T51" fmla="*/ 2147483646 h 474"/>
              <a:gd name="T52" fmla="*/ 2147483646 w 216"/>
              <a:gd name="T53" fmla="*/ 2147483646 h 474"/>
              <a:gd name="T54" fmla="*/ 2147483646 w 216"/>
              <a:gd name="T55" fmla="*/ 2147483646 h 474"/>
              <a:gd name="T56" fmla="*/ 2147483646 w 216"/>
              <a:gd name="T57" fmla="*/ 2147483646 h 474"/>
              <a:gd name="T58" fmla="*/ 2147483646 w 216"/>
              <a:gd name="T59" fmla="*/ 2147483646 h 474"/>
              <a:gd name="T60" fmla="*/ 2147483646 w 216"/>
              <a:gd name="T61" fmla="*/ 2147483646 h 474"/>
              <a:gd name="T62" fmla="*/ 2147483646 w 216"/>
              <a:gd name="T63" fmla="*/ 2147483646 h 474"/>
              <a:gd name="T64" fmla="*/ 2147483646 w 216"/>
              <a:gd name="T65" fmla="*/ 2147483646 h 474"/>
              <a:gd name="T66" fmla="*/ 2147483646 w 216"/>
              <a:gd name="T67" fmla="*/ 2147483646 h 474"/>
              <a:gd name="T68" fmla="*/ 2147483646 w 216"/>
              <a:gd name="T69" fmla="*/ 2147483646 h 474"/>
              <a:gd name="T70" fmla="*/ 2147483646 w 216"/>
              <a:gd name="T71" fmla="*/ 2147483646 h 474"/>
              <a:gd name="T72" fmla="*/ 2147483646 w 216"/>
              <a:gd name="T73" fmla="*/ 2147483646 h 474"/>
              <a:gd name="T74" fmla="*/ 2147483646 w 216"/>
              <a:gd name="T75" fmla="*/ 2147483646 h 474"/>
              <a:gd name="T76" fmla="*/ 2147483646 w 216"/>
              <a:gd name="T77" fmla="*/ 2147483646 h 474"/>
              <a:gd name="T78" fmla="*/ 2147483646 w 216"/>
              <a:gd name="T79" fmla="*/ 2147483646 h 474"/>
              <a:gd name="T80" fmla="*/ 2147483646 w 216"/>
              <a:gd name="T81" fmla="*/ 2147483646 h 474"/>
              <a:gd name="T82" fmla="*/ 2147483646 w 216"/>
              <a:gd name="T83" fmla="*/ 2147483646 h 474"/>
              <a:gd name="T84" fmla="*/ 2147483646 w 216"/>
              <a:gd name="T85" fmla="*/ 2147483646 h 474"/>
              <a:gd name="T86" fmla="*/ 2147483646 w 216"/>
              <a:gd name="T87" fmla="*/ 2147483646 h 474"/>
              <a:gd name="T88" fmla="*/ 2147483646 w 216"/>
              <a:gd name="T89" fmla="*/ 2147483646 h 474"/>
              <a:gd name="T90" fmla="*/ 2147483646 w 216"/>
              <a:gd name="T91" fmla="*/ 2147483646 h 474"/>
              <a:gd name="T92" fmla="*/ 2147483646 w 216"/>
              <a:gd name="T93" fmla="*/ 2147483646 h 474"/>
              <a:gd name="T94" fmla="*/ 2147483646 w 216"/>
              <a:gd name="T95" fmla="*/ 2147483646 h 474"/>
              <a:gd name="T96" fmla="*/ 2147483646 w 216"/>
              <a:gd name="T97" fmla="*/ 2147483646 h 47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" h="474">
                <a:moveTo>
                  <a:pt x="202" y="24"/>
                </a:moveTo>
                <a:lnTo>
                  <a:pt x="204" y="20"/>
                </a:lnTo>
                <a:lnTo>
                  <a:pt x="200" y="8"/>
                </a:lnTo>
                <a:lnTo>
                  <a:pt x="194" y="0"/>
                </a:lnTo>
                <a:lnTo>
                  <a:pt x="188" y="12"/>
                </a:lnTo>
                <a:lnTo>
                  <a:pt x="176" y="24"/>
                </a:lnTo>
                <a:lnTo>
                  <a:pt x="174" y="24"/>
                </a:lnTo>
                <a:lnTo>
                  <a:pt x="156" y="30"/>
                </a:lnTo>
                <a:lnTo>
                  <a:pt x="154" y="30"/>
                </a:lnTo>
                <a:lnTo>
                  <a:pt x="136" y="28"/>
                </a:lnTo>
                <a:lnTo>
                  <a:pt x="124" y="30"/>
                </a:lnTo>
                <a:lnTo>
                  <a:pt x="122" y="40"/>
                </a:lnTo>
                <a:lnTo>
                  <a:pt x="112" y="46"/>
                </a:lnTo>
                <a:lnTo>
                  <a:pt x="112" y="48"/>
                </a:lnTo>
                <a:lnTo>
                  <a:pt x="110" y="48"/>
                </a:lnTo>
                <a:lnTo>
                  <a:pt x="94" y="46"/>
                </a:lnTo>
                <a:lnTo>
                  <a:pt x="92" y="48"/>
                </a:lnTo>
                <a:lnTo>
                  <a:pt x="92" y="64"/>
                </a:lnTo>
                <a:lnTo>
                  <a:pt x="84" y="76"/>
                </a:lnTo>
                <a:lnTo>
                  <a:pt x="82" y="76"/>
                </a:lnTo>
                <a:lnTo>
                  <a:pt x="68" y="92"/>
                </a:lnTo>
                <a:lnTo>
                  <a:pt x="66" y="92"/>
                </a:lnTo>
                <a:lnTo>
                  <a:pt x="50" y="96"/>
                </a:lnTo>
                <a:lnTo>
                  <a:pt x="40" y="106"/>
                </a:lnTo>
                <a:lnTo>
                  <a:pt x="42" y="120"/>
                </a:lnTo>
                <a:lnTo>
                  <a:pt x="42" y="124"/>
                </a:lnTo>
                <a:lnTo>
                  <a:pt x="40" y="124"/>
                </a:lnTo>
                <a:lnTo>
                  <a:pt x="28" y="136"/>
                </a:lnTo>
                <a:lnTo>
                  <a:pt x="20" y="144"/>
                </a:lnTo>
                <a:lnTo>
                  <a:pt x="26" y="154"/>
                </a:lnTo>
                <a:lnTo>
                  <a:pt x="26" y="156"/>
                </a:lnTo>
                <a:lnTo>
                  <a:pt x="26" y="170"/>
                </a:lnTo>
                <a:lnTo>
                  <a:pt x="26" y="172"/>
                </a:lnTo>
                <a:lnTo>
                  <a:pt x="16" y="184"/>
                </a:lnTo>
                <a:lnTo>
                  <a:pt x="4" y="198"/>
                </a:lnTo>
                <a:lnTo>
                  <a:pt x="6" y="214"/>
                </a:lnTo>
                <a:lnTo>
                  <a:pt x="16" y="224"/>
                </a:lnTo>
                <a:lnTo>
                  <a:pt x="22" y="236"/>
                </a:lnTo>
                <a:lnTo>
                  <a:pt x="24" y="244"/>
                </a:lnTo>
                <a:lnTo>
                  <a:pt x="24" y="262"/>
                </a:lnTo>
                <a:lnTo>
                  <a:pt x="22" y="264"/>
                </a:lnTo>
                <a:lnTo>
                  <a:pt x="6" y="276"/>
                </a:lnTo>
                <a:lnTo>
                  <a:pt x="4" y="300"/>
                </a:lnTo>
                <a:lnTo>
                  <a:pt x="6" y="324"/>
                </a:lnTo>
                <a:lnTo>
                  <a:pt x="10" y="340"/>
                </a:lnTo>
                <a:lnTo>
                  <a:pt x="18" y="368"/>
                </a:lnTo>
                <a:lnTo>
                  <a:pt x="18" y="370"/>
                </a:lnTo>
                <a:lnTo>
                  <a:pt x="18" y="372"/>
                </a:lnTo>
                <a:lnTo>
                  <a:pt x="0" y="452"/>
                </a:lnTo>
                <a:lnTo>
                  <a:pt x="2" y="468"/>
                </a:lnTo>
                <a:lnTo>
                  <a:pt x="14" y="474"/>
                </a:lnTo>
                <a:lnTo>
                  <a:pt x="32" y="456"/>
                </a:lnTo>
                <a:lnTo>
                  <a:pt x="34" y="456"/>
                </a:lnTo>
                <a:lnTo>
                  <a:pt x="96" y="432"/>
                </a:lnTo>
                <a:lnTo>
                  <a:pt x="112" y="416"/>
                </a:lnTo>
                <a:lnTo>
                  <a:pt x="114" y="416"/>
                </a:lnTo>
                <a:lnTo>
                  <a:pt x="116" y="416"/>
                </a:lnTo>
                <a:lnTo>
                  <a:pt x="150" y="420"/>
                </a:lnTo>
                <a:lnTo>
                  <a:pt x="162" y="416"/>
                </a:lnTo>
                <a:lnTo>
                  <a:pt x="180" y="408"/>
                </a:lnTo>
                <a:lnTo>
                  <a:pt x="180" y="392"/>
                </a:lnTo>
                <a:lnTo>
                  <a:pt x="182" y="392"/>
                </a:lnTo>
                <a:lnTo>
                  <a:pt x="192" y="382"/>
                </a:lnTo>
                <a:lnTo>
                  <a:pt x="190" y="372"/>
                </a:lnTo>
                <a:lnTo>
                  <a:pt x="190" y="370"/>
                </a:lnTo>
                <a:lnTo>
                  <a:pt x="190" y="368"/>
                </a:lnTo>
                <a:lnTo>
                  <a:pt x="194" y="364"/>
                </a:lnTo>
                <a:lnTo>
                  <a:pt x="192" y="360"/>
                </a:lnTo>
                <a:lnTo>
                  <a:pt x="190" y="356"/>
                </a:lnTo>
                <a:lnTo>
                  <a:pt x="190" y="352"/>
                </a:lnTo>
                <a:lnTo>
                  <a:pt x="194" y="340"/>
                </a:lnTo>
                <a:lnTo>
                  <a:pt x="198" y="336"/>
                </a:lnTo>
                <a:lnTo>
                  <a:pt x="196" y="324"/>
                </a:lnTo>
                <a:lnTo>
                  <a:pt x="184" y="310"/>
                </a:lnTo>
                <a:lnTo>
                  <a:pt x="182" y="306"/>
                </a:lnTo>
                <a:lnTo>
                  <a:pt x="180" y="302"/>
                </a:lnTo>
                <a:lnTo>
                  <a:pt x="180" y="298"/>
                </a:lnTo>
                <a:lnTo>
                  <a:pt x="182" y="294"/>
                </a:lnTo>
                <a:lnTo>
                  <a:pt x="184" y="288"/>
                </a:lnTo>
                <a:lnTo>
                  <a:pt x="190" y="280"/>
                </a:lnTo>
                <a:lnTo>
                  <a:pt x="192" y="268"/>
                </a:lnTo>
                <a:lnTo>
                  <a:pt x="202" y="248"/>
                </a:lnTo>
                <a:lnTo>
                  <a:pt x="204" y="240"/>
                </a:lnTo>
                <a:lnTo>
                  <a:pt x="216" y="216"/>
                </a:lnTo>
                <a:lnTo>
                  <a:pt x="208" y="200"/>
                </a:lnTo>
                <a:lnTo>
                  <a:pt x="184" y="184"/>
                </a:lnTo>
                <a:lnTo>
                  <a:pt x="182" y="184"/>
                </a:lnTo>
                <a:lnTo>
                  <a:pt x="176" y="170"/>
                </a:lnTo>
                <a:lnTo>
                  <a:pt x="176" y="168"/>
                </a:lnTo>
                <a:lnTo>
                  <a:pt x="180" y="146"/>
                </a:lnTo>
                <a:lnTo>
                  <a:pt x="184" y="130"/>
                </a:lnTo>
                <a:lnTo>
                  <a:pt x="184" y="122"/>
                </a:lnTo>
                <a:lnTo>
                  <a:pt x="188" y="116"/>
                </a:lnTo>
                <a:lnTo>
                  <a:pt x="190" y="114"/>
                </a:lnTo>
                <a:lnTo>
                  <a:pt x="194" y="114"/>
                </a:lnTo>
                <a:lnTo>
                  <a:pt x="208" y="112"/>
                </a:lnTo>
                <a:lnTo>
                  <a:pt x="212" y="102"/>
                </a:lnTo>
                <a:lnTo>
                  <a:pt x="216" y="76"/>
                </a:lnTo>
                <a:lnTo>
                  <a:pt x="214" y="66"/>
                </a:lnTo>
                <a:lnTo>
                  <a:pt x="200" y="64"/>
                </a:lnTo>
                <a:lnTo>
                  <a:pt x="184" y="56"/>
                </a:lnTo>
                <a:lnTo>
                  <a:pt x="182" y="54"/>
                </a:lnTo>
                <a:lnTo>
                  <a:pt x="182" y="52"/>
                </a:lnTo>
                <a:lnTo>
                  <a:pt x="180" y="32"/>
                </a:lnTo>
                <a:lnTo>
                  <a:pt x="180" y="28"/>
                </a:lnTo>
                <a:lnTo>
                  <a:pt x="20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湖南"/>
          <p:cNvSpPr/>
          <p:nvPr/>
        </p:nvSpPr>
        <p:spPr bwMode="auto">
          <a:xfrm>
            <a:off x="6451311" y="4192637"/>
            <a:ext cx="479513" cy="557010"/>
          </a:xfrm>
          <a:custGeom>
            <a:avLst/>
            <a:gdLst>
              <a:gd name="T0" fmla="*/ 2147483646 w 344"/>
              <a:gd name="T1" fmla="*/ 2147483646 h 400"/>
              <a:gd name="T2" fmla="*/ 2147483646 w 344"/>
              <a:gd name="T3" fmla="*/ 2147483646 h 400"/>
              <a:gd name="T4" fmla="*/ 2147483646 w 344"/>
              <a:gd name="T5" fmla="*/ 2147483646 h 400"/>
              <a:gd name="T6" fmla="*/ 2147483646 w 344"/>
              <a:gd name="T7" fmla="*/ 2147483646 h 400"/>
              <a:gd name="T8" fmla="*/ 2147483646 w 344"/>
              <a:gd name="T9" fmla="*/ 2147483646 h 400"/>
              <a:gd name="T10" fmla="*/ 2147483646 w 344"/>
              <a:gd name="T11" fmla="*/ 2147483646 h 400"/>
              <a:gd name="T12" fmla="*/ 2147483646 w 344"/>
              <a:gd name="T13" fmla="*/ 2147483646 h 400"/>
              <a:gd name="T14" fmla="*/ 2147483646 w 344"/>
              <a:gd name="T15" fmla="*/ 2147483646 h 400"/>
              <a:gd name="T16" fmla="*/ 2147483646 w 344"/>
              <a:gd name="T17" fmla="*/ 2147483646 h 400"/>
              <a:gd name="T18" fmla="*/ 2147483646 w 344"/>
              <a:gd name="T19" fmla="*/ 2147483646 h 400"/>
              <a:gd name="T20" fmla="*/ 2147483646 w 344"/>
              <a:gd name="T21" fmla="*/ 0 h 400"/>
              <a:gd name="T22" fmla="*/ 2147483646 w 344"/>
              <a:gd name="T23" fmla="*/ 2147483646 h 400"/>
              <a:gd name="T24" fmla="*/ 2147483646 w 344"/>
              <a:gd name="T25" fmla="*/ 2147483646 h 400"/>
              <a:gd name="T26" fmla="*/ 2147483646 w 344"/>
              <a:gd name="T27" fmla="*/ 2147483646 h 400"/>
              <a:gd name="T28" fmla="*/ 2147483646 w 344"/>
              <a:gd name="T29" fmla="*/ 2147483646 h 400"/>
              <a:gd name="T30" fmla="*/ 2147483646 w 344"/>
              <a:gd name="T31" fmla="*/ 2147483646 h 400"/>
              <a:gd name="T32" fmla="*/ 2147483646 w 344"/>
              <a:gd name="T33" fmla="*/ 2147483646 h 400"/>
              <a:gd name="T34" fmla="*/ 2147483646 w 344"/>
              <a:gd name="T35" fmla="*/ 2147483646 h 400"/>
              <a:gd name="T36" fmla="*/ 2147483646 w 344"/>
              <a:gd name="T37" fmla="*/ 2147483646 h 400"/>
              <a:gd name="T38" fmla="*/ 2147483646 w 344"/>
              <a:gd name="T39" fmla="*/ 2147483646 h 400"/>
              <a:gd name="T40" fmla="*/ 2147483646 w 344"/>
              <a:gd name="T41" fmla="*/ 2147483646 h 400"/>
              <a:gd name="T42" fmla="*/ 2147483646 w 344"/>
              <a:gd name="T43" fmla="*/ 2147483646 h 400"/>
              <a:gd name="T44" fmla="*/ 2147483646 w 344"/>
              <a:gd name="T45" fmla="*/ 2147483646 h 400"/>
              <a:gd name="T46" fmla="*/ 2147483646 w 344"/>
              <a:gd name="T47" fmla="*/ 2147483646 h 400"/>
              <a:gd name="T48" fmla="*/ 2147483646 w 344"/>
              <a:gd name="T49" fmla="*/ 2147483646 h 400"/>
              <a:gd name="T50" fmla="*/ 2147483646 w 344"/>
              <a:gd name="T51" fmla="*/ 2147483646 h 400"/>
              <a:gd name="T52" fmla="*/ 2147483646 w 344"/>
              <a:gd name="T53" fmla="*/ 2147483646 h 400"/>
              <a:gd name="T54" fmla="*/ 2147483646 w 344"/>
              <a:gd name="T55" fmla="*/ 2147483646 h 400"/>
              <a:gd name="T56" fmla="*/ 2147483646 w 344"/>
              <a:gd name="T57" fmla="*/ 2147483646 h 400"/>
              <a:gd name="T58" fmla="*/ 2147483646 w 344"/>
              <a:gd name="T59" fmla="*/ 2147483646 h 400"/>
              <a:gd name="T60" fmla="*/ 2147483646 w 344"/>
              <a:gd name="T61" fmla="*/ 2147483646 h 400"/>
              <a:gd name="T62" fmla="*/ 2147483646 w 344"/>
              <a:gd name="T63" fmla="*/ 2147483646 h 400"/>
              <a:gd name="T64" fmla="*/ 2147483646 w 344"/>
              <a:gd name="T65" fmla="*/ 2147483646 h 400"/>
              <a:gd name="T66" fmla="*/ 2147483646 w 344"/>
              <a:gd name="T67" fmla="*/ 2147483646 h 400"/>
              <a:gd name="T68" fmla="*/ 2147483646 w 344"/>
              <a:gd name="T69" fmla="*/ 2147483646 h 400"/>
              <a:gd name="T70" fmla="*/ 2147483646 w 344"/>
              <a:gd name="T71" fmla="*/ 2147483646 h 400"/>
              <a:gd name="T72" fmla="*/ 2147483646 w 344"/>
              <a:gd name="T73" fmla="*/ 2147483646 h 400"/>
              <a:gd name="T74" fmla="*/ 2147483646 w 344"/>
              <a:gd name="T75" fmla="*/ 2147483646 h 400"/>
              <a:gd name="T76" fmla="*/ 2147483646 w 344"/>
              <a:gd name="T77" fmla="*/ 2147483646 h 400"/>
              <a:gd name="T78" fmla="*/ 2147483646 w 344"/>
              <a:gd name="T79" fmla="*/ 2147483646 h 400"/>
              <a:gd name="T80" fmla="*/ 2147483646 w 344"/>
              <a:gd name="T81" fmla="*/ 2147483646 h 400"/>
              <a:gd name="T82" fmla="*/ 2147483646 w 344"/>
              <a:gd name="T83" fmla="*/ 2147483646 h 400"/>
              <a:gd name="T84" fmla="*/ 2147483646 w 344"/>
              <a:gd name="T85" fmla="*/ 2147483646 h 400"/>
              <a:gd name="T86" fmla="*/ 2147483646 w 344"/>
              <a:gd name="T87" fmla="*/ 2147483646 h 400"/>
              <a:gd name="T88" fmla="*/ 2147483646 w 344"/>
              <a:gd name="T89" fmla="*/ 2147483646 h 400"/>
              <a:gd name="T90" fmla="*/ 2147483646 w 344"/>
              <a:gd name="T91" fmla="*/ 2147483646 h 400"/>
              <a:gd name="T92" fmla="*/ 2147483646 w 344"/>
              <a:gd name="T93" fmla="*/ 2147483646 h 400"/>
              <a:gd name="T94" fmla="*/ 2147483646 w 344"/>
              <a:gd name="T95" fmla="*/ 2147483646 h 400"/>
              <a:gd name="T96" fmla="*/ 2147483646 w 344"/>
              <a:gd name="T97" fmla="*/ 2147483646 h 400"/>
              <a:gd name="T98" fmla="*/ 2147483646 w 344"/>
              <a:gd name="T99" fmla="*/ 2147483646 h 400"/>
              <a:gd name="T100" fmla="*/ 2147483646 w 344"/>
              <a:gd name="T101" fmla="*/ 2147483646 h 400"/>
              <a:gd name="T102" fmla="*/ 2147483646 w 344"/>
              <a:gd name="T103" fmla="*/ 2147483646 h 400"/>
              <a:gd name="T104" fmla="*/ 2147483646 w 344"/>
              <a:gd name="T105" fmla="*/ 2147483646 h 4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44" h="400">
                <a:moveTo>
                  <a:pt x="300" y="68"/>
                </a:moveTo>
                <a:lnTo>
                  <a:pt x="300" y="68"/>
                </a:lnTo>
                <a:lnTo>
                  <a:pt x="300" y="66"/>
                </a:lnTo>
                <a:lnTo>
                  <a:pt x="292" y="54"/>
                </a:lnTo>
                <a:lnTo>
                  <a:pt x="292" y="52"/>
                </a:lnTo>
                <a:lnTo>
                  <a:pt x="294" y="32"/>
                </a:lnTo>
                <a:lnTo>
                  <a:pt x="292" y="28"/>
                </a:lnTo>
                <a:lnTo>
                  <a:pt x="286" y="24"/>
                </a:lnTo>
                <a:lnTo>
                  <a:pt x="282" y="24"/>
                </a:lnTo>
                <a:lnTo>
                  <a:pt x="274" y="34"/>
                </a:lnTo>
                <a:lnTo>
                  <a:pt x="272" y="34"/>
                </a:lnTo>
                <a:lnTo>
                  <a:pt x="252" y="44"/>
                </a:lnTo>
                <a:lnTo>
                  <a:pt x="250" y="30"/>
                </a:lnTo>
                <a:lnTo>
                  <a:pt x="250" y="28"/>
                </a:lnTo>
                <a:lnTo>
                  <a:pt x="252" y="22"/>
                </a:lnTo>
                <a:lnTo>
                  <a:pt x="250" y="14"/>
                </a:lnTo>
                <a:lnTo>
                  <a:pt x="248" y="12"/>
                </a:lnTo>
                <a:lnTo>
                  <a:pt x="244" y="20"/>
                </a:lnTo>
                <a:lnTo>
                  <a:pt x="218" y="42"/>
                </a:lnTo>
                <a:lnTo>
                  <a:pt x="218" y="44"/>
                </a:lnTo>
                <a:lnTo>
                  <a:pt x="216" y="44"/>
                </a:lnTo>
                <a:lnTo>
                  <a:pt x="214" y="44"/>
                </a:lnTo>
                <a:lnTo>
                  <a:pt x="206" y="40"/>
                </a:lnTo>
                <a:lnTo>
                  <a:pt x="198" y="32"/>
                </a:lnTo>
                <a:lnTo>
                  <a:pt x="184" y="28"/>
                </a:lnTo>
                <a:lnTo>
                  <a:pt x="184" y="26"/>
                </a:lnTo>
                <a:lnTo>
                  <a:pt x="176" y="20"/>
                </a:lnTo>
                <a:lnTo>
                  <a:pt x="150" y="16"/>
                </a:lnTo>
                <a:lnTo>
                  <a:pt x="148" y="16"/>
                </a:lnTo>
                <a:lnTo>
                  <a:pt x="132" y="6"/>
                </a:lnTo>
                <a:lnTo>
                  <a:pt x="132" y="8"/>
                </a:lnTo>
                <a:lnTo>
                  <a:pt x="118" y="0"/>
                </a:lnTo>
                <a:lnTo>
                  <a:pt x="100" y="0"/>
                </a:lnTo>
                <a:lnTo>
                  <a:pt x="94" y="0"/>
                </a:lnTo>
                <a:lnTo>
                  <a:pt x="100" y="30"/>
                </a:lnTo>
                <a:lnTo>
                  <a:pt x="96" y="30"/>
                </a:lnTo>
                <a:lnTo>
                  <a:pt x="80" y="32"/>
                </a:lnTo>
                <a:lnTo>
                  <a:pt x="70" y="32"/>
                </a:lnTo>
                <a:lnTo>
                  <a:pt x="68" y="32"/>
                </a:lnTo>
                <a:lnTo>
                  <a:pt x="60" y="24"/>
                </a:lnTo>
                <a:lnTo>
                  <a:pt x="44" y="32"/>
                </a:lnTo>
                <a:lnTo>
                  <a:pt x="28" y="52"/>
                </a:lnTo>
                <a:lnTo>
                  <a:pt x="16" y="86"/>
                </a:lnTo>
                <a:lnTo>
                  <a:pt x="20" y="124"/>
                </a:lnTo>
                <a:lnTo>
                  <a:pt x="26" y="144"/>
                </a:lnTo>
                <a:lnTo>
                  <a:pt x="26" y="148"/>
                </a:lnTo>
                <a:lnTo>
                  <a:pt x="24" y="150"/>
                </a:lnTo>
                <a:lnTo>
                  <a:pt x="20" y="152"/>
                </a:lnTo>
                <a:lnTo>
                  <a:pt x="20" y="156"/>
                </a:lnTo>
                <a:lnTo>
                  <a:pt x="18" y="166"/>
                </a:lnTo>
                <a:lnTo>
                  <a:pt x="26" y="198"/>
                </a:lnTo>
                <a:lnTo>
                  <a:pt x="24" y="200"/>
                </a:lnTo>
                <a:lnTo>
                  <a:pt x="8" y="210"/>
                </a:lnTo>
                <a:lnTo>
                  <a:pt x="4" y="214"/>
                </a:lnTo>
                <a:lnTo>
                  <a:pt x="2" y="218"/>
                </a:lnTo>
                <a:lnTo>
                  <a:pt x="0" y="228"/>
                </a:lnTo>
                <a:lnTo>
                  <a:pt x="14" y="224"/>
                </a:lnTo>
                <a:lnTo>
                  <a:pt x="14" y="222"/>
                </a:lnTo>
                <a:lnTo>
                  <a:pt x="16" y="222"/>
                </a:lnTo>
                <a:lnTo>
                  <a:pt x="22" y="224"/>
                </a:lnTo>
                <a:lnTo>
                  <a:pt x="26" y="226"/>
                </a:lnTo>
                <a:lnTo>
                  <a:pt x="30" y="228"/>
                </a:lnTo>
                <a:lnTo>
                  <a:pt x="32" y="234"/>
                </a:lnTo>
                <a:lnTo>
                  <a:pt x="34" y="252"/>
                </a:lnTo>
                <a:lnTo>
                  <a:pt x="32" y="254"/>
                </a:lnTo>
                <a:lnTo>
                  <a:pt x="32" y="256"/>
                </a:lnTo>
                <a:lnTo>
                  <a:pt x="28" y="260"/>
                </a:lnTo>
                <a:lnTo>
                  <a:pt x="28" y="264"/>
                </a:lnTo>
                <a:lnTo>
                  <a:pt x="24" y="282"/>
                </a:lnTo>
                <a:lnTo>
                  <a:pt x="28" y="290"/>
                </a:lnTo>
                <a:lnTo>
                  <a:pt x="32" y="296"/>
                </a:lnTo>
                <a:lnTo>
                  <a:pt x="48" y="316"/>
                </a:lnTo>
                <a:lnTo>
                  <a:pt x="64" y="304"/>
                </a:lnTo>
                <a:lnTo>
                  <a:pt x="76" y="302"/>
                </a:lnTo>
                <a:lnTo>
                  <a:pt x="76" y="304"/>
                </a:lnTo>
                <a:lnTo>
                  <a:pt x="84" y="306"/>
                </a:lnTo>
                <a:lnTo>
                  <a:pt x="88" y="306"/>
                </a:lnTo>
                <a:lnTo>
                  <a:pt x="92" y="302"/>
                </a:lnTo>
                <a:lnTo>
                  <a:pt x="100" y="292"/>
                </a:lnTo>
                <a:lnTo>
                  <a:pt x="98" y="286"/>
                </a:lnTo>
                <a:lnTo>
                  <a:pt x="100" y="282"/>
                </a:lnTo>
                <a:lnTo>
                  <a:pt x="104" y="280"/>
                </a:lnTo>
                <a:lnTo>
                  <a:pt x="124" y="280"/>
                </a:lnTo>
                <a:lnTo>
                  <a:pt x="128" y="280"/>
                </a:lnTo>
                <a:lnTo>
                  <a:pt x="130" y="280"/>
                </a:lnTo>
                <a:lnTo>
                  <a:pt x="134" y="274"/>
                </a:lnTo>
                <a:lnTo>
                  <a:pt x="136" y="270"/>
                </a:lnTo>
                <a:lnTo>
                  <a:pt x="142" y="270"/>
                </a:lnTo>
                <a:lnTo>
                  <a:pt x="146" y="272"/>
                </a:lnTo>
                <a:lnTo>
                  <a:pt x="152" y="280"/>
                </a:lnTo>
                <a:lnTo>
                  <a:pt x="154" y="284"/>
                </a:lnTo>
                <a:lnTo>
                  <a:pt x="156" y="288"/>
                </a:lnTo>
                <a:lnTo>
                  <a:pt x="154" y="302"/>
                </a:lnTo>
                <a:lnTo>
                  <a:pt x="156" y="304"/>
                </a:lnTo>
                <a:lnTo>
                  <a:pt x="162" y="310"/>
                </a:lnTo>
                <a:lnTo>
                  <a:pt x="164" y="316"/>
                </a:lnTo>
                <a:lnTo>
                  <a:pt x="162" y="330"/>
                </a:lnTo>
                <a:lnTo>
                  <a:pt x="158" y="340"/>
                </a:lnTo>
                <a:lnTo>
                  <a:pt x="154" y="344"/>
                </a:lnTo>
                <a:lnTo>
                  <a:pt x="142" y="370"/>
                </a:lnTo>
                <a:lnTo>
                  <a:pt x="146" y="372"/>
                </a:lnTo>
                <a:lnTo>
                  <a:pt x="164" y="372"/>
                </a:lnTo>
                <a:lnTo>
                  <a:pt x="168" y="374"/>
                </a:lnTo>
                <a:lnTo>
                  <a:pt x="168" y="376"/>
                </a:lnTo>
                <a:lnTo>
                  <a:pt x="164" y="388"/>
                </a:lnTo>
                <a:lnTo>
                  <a:pt x="164" y="394"/>
                </a:lnTo>
                <a:lnTo>
                  <a:pt x="172" y="398"/>
                </a:lnTo>
                <a:lnTo>
                  <a:pt x="176" y="400"/>
                </a:lnTo>
                <a:lnTo>
                  <a:pt x="178" y="398"/>
                </a:lnTo>
                <a:lnTo>
                  <a:pt x="188" y="394"/>
                </a:lnTo>
                <a:lnTo>
                  <a:pt x="194" y="392"/>
                </a:lnTo>
                <a:lnTo>
                  <a:pt x="204" y="392"/>
                </a:lnTo>
                <a:lnTo>
                  <a:pt x="216" y="380"/>
                </a:lnTo>
                <a:lnTo>
                  <a:pt x="216" y="366"/>
                </a:lnTo>
                <a:lnTo>
                  <a:pt x="216" y="360"/>
                </a:lnTo>
                <a:lnTo>
                  <a:pt x="216" y="356"/>
                </a:lnTo>
                <a:lnTo>
                  <a:pt x="220" y="354"/>
                </a:lnTo>
                <a:lnTo>
                  <a:pt x="224" y="354"/>
                </a:lnTo>
                <a:lnTo>
                  <a:pt x="230" y="356"/>
                </a:lnTo>
                <a:lnTo>
                  <a:pt x="236" y="360"/>
                </a:lnTo>
                <a:lnTo>
                  <a:pt x="256" y="372"/>
                </a:lnTo>
                <a:lnTo>
                  <a:pt x="264" y="376"/>
                </a:lnTo>
                <a:lnTo>
                  <a:pt x="270" y="378"/>
                </a:lnTo>
                <a:lnTo>
                  <a:pt x="270" y="376"/>
                </a:lnTo>
                <a:lnTo>
                  <a:pt x="270" y="370"/>
                </a:lnTo>
                <a:lnTo>
                  <a:pt x="266" y="360"/>
                </a:lnTo>
                <a:lnTo>
                  <a:pt x="256" y="344"/>
                </a:lnTo>
                <a:lnTo>
                  <a:pt x="256" y="342"/>
                </a:lnTo>
                <a:lnTo>
                  <a:pt x="256" y="340"/>
                </a:lnTo>
                <a:lnTo>
                  <a:pt x="264" y="332"/>
                </a:lnTo>
                <a:lnTo>
                  <a:pt x="274" y="326"/>
                </a:lnTo>
                <a:lnTo>
                  <a:pt x="282" y="324"/>
                </a:lnTo>
                <a:lnTo>
                  <a:pt x="292" y="326"/>
                </a:lnTo>
                <a:lnTo>
                  <a:pt x="320" y="340"/>
                </a:lnTo>
                <a:lnTo>
                  <a:pt x="332" y="332"/>
                </a:lnTo>
                <a:lnTo>
                  <a:pt x="334" y="332"/>
                </a:lnTo>
                <a:lnTo>
                  <a:pt x="334" y="330"/>
                </a:lnTo>
                <a:lnTo>
                  <a:pt x="332" y="328"/>
                </a:lnTo>
                <a:lnTo>
                  <a:pt x="334" y="326"/>
                </a:lnTo>
                <a:lnTo>
                  <a:pt x="340" y="314"/>
                </a:lnTo>
                <a:lnTo>
                  <a:pt x="344" y="304"/>
                </a:lnTo>
                <a:lnTo>
                  <a:pt x="344" y="298"/>
                </a:lnTo>
                <a:lnTo>
                  <a:pt x="344" y="292"/>
                </a:lnTo>
                <a:lnTo>
                  <a:pt x="338" y="286"/>
                </a:lnTo>
                <a:lnTo>
                  <a:pt x="334" y="284"/>
                </a:lnTo>
                <a:lnTo>
                  <a:pt x="332" y="284"/>
                </a:lnTo>
                <a:lnTo>
                  <a:pt x="330" y="276"/>
                </a:lnTo>
                <a:lnTo>
                  <a:pt x="332" y="276"/>
                </a:lnTo>
                <a:lnTo>
                  <a:pt x="338" y="272"/>
                </a:lnTo>
                <a:lnTo>
                  <a:pt x="340" y="268"/>
                </a:lnTo>
                <a:lnTo>
                  <a:pt x="338" y="264"/>
                </a:lnTo>
                <a:lnTo>
                  <a:pt x="326" y="252"/>
                </a:lnTo>
                <a:lnTo>
                  <a:pt x="326" y="250"/>
                </a:lnTo>
                <a:lnTo>
                  <a:pt x="320" y="232"/>
                </a:lnTo>
                <a:lnTo>
                  <a:pt x="316" y="214"/>
                </a:lnTo>
                <a:lnTo>
                  <a:pt x="316" y="196"/>
                </a:lnTo>
                <a:lnTo>
                  <a:pt x="316" y="188"/>
                </a:lnTo>
                <a:lnTo>
                  <a:pt x="308" y="196"/>
                </a:lnTo>
                <a:lnTo>
                  <a:pt x="302" y="204"/>
                </a:lnTo>
                <a:lnTo>
                  <a:pt x="300" y="170"/>
                </a:lnTo>
                <a:lnTo>
                  <a:pt x="300" y="168"/>
                </a:lnTo>
                <a:lnTo>
                  <a:pt x="322" y="138"/>
                </a:lnTo>
                <a:lnTo>
                  <a:pt x="334" y="124"/>
                </a:lnTo>
                <a:lnTo>
                  <a:pt x="326" y="100"/>
                </a:lnTo>
                <a:lnTo>
                  <a:pt x="322" y="76"/>
                </a:lnTo>
                <a:lnTo>
                  <a:pt x="308" y="70"/>
                </a:lnTo>
                <a:lnTo>
                  <a:pt x="300" y="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湖北"/>
          <p:cNvSpPr/>
          <p:nvPr/>
        </p:nvSpPr>
        <p:spPr bwMode="auto">
          <a:xfrm>
            <a:off x="6395610" y="3871751"/>
            <a:ext cx="680521" cy="426234"/>
          </a:xfrm>
          <a:custGeom>
            <a:avLst/>
            <a:gdLst>
              <a:gd name="T0" fmla="*/ 2147483646 w 488"/>
              <a:gd name="T1" fmla="*/ 2147483646 h 306"/>
              <a:gd name="T2" fmla="*/ 2147483646 w 488"/>
              <a:gd name="T3" fmla="*/ 2147483646 h 306"/>
              <a:gd name="T4" fmla="*/ 2147483646 w 488"/>
              <a:gd name="T5" fmla="*/ 2147483646 h 306"/>
              <a:gd name="T6" fmla="*/ 2147483646 w 488"/>
              <a:gd name="T7" fmla="*/ 2147483646 h 306"/>
              <a:gd name="T8" fmla="*/ 2147483646 w 488"/>
              <a:gd name="T9" fmla="*/ 2147483646 h 306"/>
              <a:gd name="T10" fmla="*/ 2147483646 w 488"/>
              <a:gd name="T11" fmla="*/ 2147483646 h 306"/>
              <a:gd name="T12" fmla="*/ 2147483646 w 488"/>
              <a:gd name="T13" fmla="*/ 2147483646 h 306"/>
              <a:gd name="T14" fmla="*/ 2147483646 w 488"/>
              <a:gd name="T15" fmla="*/ 2147483646 h 306"/>
              <a:gd name="T16" fmla="*/ 2147483646 w 488"/>
              <a:gd name="T17" fmla="*/ 2147483646 h 306"/>
              <a:gd name="T18" fmla="*/ 2147483646 w 488"/>
              <a:gd name="T19" fmla="*/ 2147483646 h 306"/>
              <a:gd name="T20" fmla="*/ 2147483646 w 488"/>
              <a:gd name="T21" fmla="*/ 2147483646 h 306"/>
              <a:gd name="T22" fmla="*/ 2147483646 w 488"/>
              <a:gd name="T23" fmla="*/ 2147483646 h 306"/>
              <a:gd name="T24" fmla="*/ 2147483646 w 488"/>
              <a:gd name="T25" fmla="*/ 2147483646 h 306"/>
              <a:gd name="T26" fmla="*/ 2147483646 w 488"/>
              <a:gd name="T27" fmla="*/ 2147483646 h 306"/>
              <a:gd name="T28" fmla="*/ 2147483646 w 488"/>
              <a:gd name="T29" fmla="*/ 2147483646 h 306"/>
              <a:gd name="T30" fmla="*/ 2147483646 w 488"/>
              <a:gd name="T31" fmla="*/ 2147483646 h 306"/>
              <a:gd name="T32" fmla="*/ 2147483646 w 488"/>
              <a:gd name="T33" fmla="*/ 2147483646 h 306"/>
              <a:gd name="T34" fmla="*/ 2147483646 w 488"/>
              <a:gd name="T35" fmla="*/ 2147483646 h 306"/>
              <a:gd name="T36" fmla="*/ 2147483646 w 488"/>
              <a:gd name="T37" fmla="*/ 2147483646 h 306"/>
              <a:gd name="T38" fmla="*/ 2147483646 w 488"/>
              <a:gd name="T39" fmla="*/ 2147483646 h 306"/>
              <a:gd name="T40" fmla="*/ 2147483646 w 488"/>
              <a:gd name="T41" fmla="*/ 2147483646 h 306"/>
              <a:gd name="T42" fmla="*/ 2147483646 w 488"/>
              <a:gd name="T43" fmla="*/ 2147483646 h 306"/>
              <a:gd name="T44" fmla="*/ 2147483646 w 488"/>
              <a:gd name="T45" fmla="*/ 2147483646 h 306"/>
              <a:gd name="T46" fmla="*/ 2147483646 w 488"/>
              <a:gd name="T47" fmla="*/ 2147483646 h 306"/>
              <a:gd name="T48" fmla="*/ 2147483646 w 488"/>
              <a:gd name="T49" fmla="*/ 2147483646 h 306"/>
              <a:gd name="T50" fmla="*/ 2147483646 w 488"/>
              <a:gd name="T51" fmla="*/ 2147483646 h 306"/>
              <a:gd name="T52" fmla="*/ 2147483646 w 488"/>
              <a:gd name="T53" fmla="*/ 2147483646 h 306"/>
              <a:gd name="T54" fmla="*/ 2147483646 w 488"/>
              <a:gd name="T55" fmla="*/ 2147483646 h 306"/>
              <a:gd name="T56" fmla="*/ 2147483646 w 488"/>
              <a:gd name="T57" fmla="*/ 2147483646 h 306"/>
              <a:gd name="T58" fmla="*/ 2147483646 w 488"/>
              <a:gd name="T59" fmla="*/ 2147483646 h 306"/>
              <a:gd name="T60" fmla="*/ 2147483646 w 488"/>
              <a:gd name="T61" fmla="*/ 2147483646 h 306"/>
              <a:gd name="T62" fmla="*/ 2147483646 w 488"/>
              <a:gd name="T63" fmla="*/ 2147483646 h 306"/>
              <a:gd name="T64" fmla="*/ 2147483646 w 488"/>
              <a:gd name="T65" fmla="*/ 2147483646 h 306"/>
              <a:gd name="T66" fmla="*/ 2147483646 w 488"/>
              <a:gd name="T67" fmla="*/ 2147483646 h 306"/>
              <a:gd name="T68" fmla="*/ 2147483646 w 488"/>
              <a:gd name="T69" fmla="*/ 2147483646 h 306"/>
              <a:gd name="T70" fmla="*/ 2147483646 w 488"/>
              <a:gd name="T71" fmla="*/ 2147483646 h 306"/>
              <a:gd name="T72" fmla="*/ 2147483646 w 488"/>
              <a:gd name="T73" fmla="*/ 2147483646 h 306"/>
              <a:gd name="T74" fmla="*/ 2147483646 w 488"/>
              <a:gd name="T75" fmla="*/ 2147483646 h 306"/>
              <a:gd name="T76" fmla="*/ 2147483646 w 488"/>
              <a:gd name="T77" fmla="*/ 2147483646 h 306"/>
              <a:gd name="T78" fmla="*/ 2147483646 w 488"/>
              <a:gd name="T79" fmla="*/ 2147483646 h 306"/>
              <a:gd name="T80" fmla="*/ 2147483646 w 488"/>
              <a:gd name="T81" fmla="*/ 2147483646 h 306"/>
              <a:gd name="T82" fmla="*/ 2147483646 w 488"/>
              <a:gd name="T83" fmla="*/ 2147483646 h 306"/>
              <a:gd name="T84" fmla="*/ 2147483646 w 488"/>
              <a:gd name="T85" fmla="*/ 2147483646 h 306"/>
              <a:gd name="T86" fmla="*/ 2147483646 w 488"/>
              <a:gd name="T87" fmla="*/ 2147483646 h 306"/>
              <a:gd name="T88" fmla="*/ 2147483646 w 488"/>
              <a:gd name="T89" fmla="*/ 2147483646 h 306"/>
              <a:gd name="T90" fmla="*/ 2147483646 w 488"/>
              <a:gd name="T91" fmla="*/ 2147483646 h 306"/>
              <a:gd name="T92" fmla="*/ 2147483646 w 488"/>
              <a:gd name="T93" fmla="*/ 2147483646 h 306"/>
              <a:gd name="T94" fmla="*/ 2147483646 w 488"/>
              <a:gd name="T95" fmla="*/ 2147483646 h 306"/>
              <a:gd name="T96" fmla="*/ 2147483646 w 488"/>
              <a:gd name="T97" fmla="*/ 2147483646 h 306"/>
              <a:gd name="T98" fmla="*/ 2147483646 w 488"/>
              <a:gd name="T99" fmla="*/ 2147483646 h 306"/>
              <a:gd name="T100" fmla="*/ 2147483646 w 488"/>
              <a:gd name="T101" fmla="*/ 2147483646 h 306"/>
              <a:gd name="T102" fmla="*/ 2147483646 w 488"/>
              <a:gd name="T103" fmla="*/ 2147483646 h 306"/>
              <a:gd name="T104" fmla="*/ 2147483646 w 488"/>
              <a:gd name="T105" fmla="*/ 2147483646 h 306"/>
              <a:gd name="T106" fmla="*/ 2147483646 w 488"/>
              <a:gd name="T107" fmla="*/ 2147483646 h 306"/>
              <a:gd name="T108" fmla="*/ 2147483646 w 488"/>
              <a:gd name="T109" fmla="*/ 2147483646 h 306"/>
              <a:gd name="T110" fmla="*/ 2147483646 w 488"/>
              <a:gd name="T111" fmla="*/ 2147483646 h 306"/>
              <a:gd name="T112" fmla="*/ 2147483646 w 488"/>
              <a:gd name="T113" fmla="*/ 2147483646 h 306"/>
              <a:gd name="T114" fmla="*/ 2147483646 w 488"/>
              <a:gd name="T115" fmla="*/ 2147483646 h 30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广东"/>
          <p:cNvSpPr/>
          <p:nvPr/>
        </p:nvSpPr>
        <p:spPr bwMode="auto">
          <a:xfrm>
            <a:off x="6545760" y="4655197"/>
            <a:ext cx="708371" cy="560643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江西"/>
          <p:cNvSpPr/>
          <p:nvPr/>
        </p:nvSpPr>
        <p:spPr bwMode="auto">
          <a:xfrm>
            <a:off x="6881177" y="4169630"/>
            <a:ext cx="423812" cy="577595"/>
          </a:xfrm>
          <a:custGeom>
            <a:avLst/>
            <a:gdLst>
              <a:gd name="T0" fmla="*/ 2147483646 w 304"/>
              <a:gd name="T1" fmla="*/ 0 h 414"/>
              <a:gd name="T2" fmla="*/ 2147483646 w 304"/>
              <a:gd name="T3" fmla="*/ 2147483646 h 414"/>
              <a:gd name="T4" fmla="*/ 2147483646 w 304"/>
              <a:gd name="T5" fmla="*/ 2147483646 h 414"/>
              <a:gd name="T6" fmla="*/ 2147483646 w 304"/>
              <a:gd name="T7" fmla="*/ 2147483646 h 414"/>
              <a:gd name="T8" fmla="*/ 2147483646 w 304"/>
              <a:gd name="T9" fmla="*/ 2147483646 h 414"/>
              <a:gd name="T10" fmla="*/ 2147483646 w 304"/>
              <a:gd name="T11" fmla="*/ 2147483646 h 414"/>
              <a:gd name="T12" fmla="*/ 2147483646 w 304"/>
              <a:gd name="T13" fmla="*/ 2147483646 h 414"/>
              <a:gd name="T14" fmla="*/ 2147483646 w 304"/>
              <a:gd name="T15" fmla="*/ 2147483646 h 414"/>
              <a:gd name="T16" fmla="*/ 2147483646 w 304"/>
              <a:gd name="T17" fmla="*/ 2147483646 h 414"/>
              <a:gd name="T18" fmla="*/ 2147483646 w 304"/>
              <a:gd name="T19" fmla="*/ 2147483646 h 414"/>
              <a:gd name="T20" fmla="*/ 2147483646 w 304"/>
              <a:gd name="T21" fmla="*/ 2147483646 h 414"/>
              <a:gd name="T22" fmla="*/ 2147483646 w 304"/>
              <a:gd name="T23" fmla="*/ 2147483646 h 414"/>
              <a:gd name="T24" fmla="*/ 2147483646 w 304"/>
              <a:gd name="T25" fmla="*/ 2147483646 h 414"/>
              <a:gd name="T26" fmla="*/ 2147483646 w 304"/>
              <a:gd name="T27" fmla="*/ 2147483646 h 414"/>
              <a:gd name="T28" fmla="*/ 0 w 304"/>
              <a:gd name="T29" fmla="*/ 2147483646 h 414"/>
              <a:gd name="T30" fmla="*/ 2147483646 w 304"/>
              <a:gd name="T31" fmla="*/ 2147483646 h 414"/>
              <a:gd name="T32" fmla="*/ 2147483646 w 304"/>
              <a:gd name="T33" fmla="*/ 2147483646 h 414"/>
              <a:gd name="T34" fmla="*/ 2147483646 w 304"/>
              <a:gd name="T35" fmla="*/ 2147483646 h 414"/>
              <a:gd name="T36" fmla="*/ 2147483646 w 304"/>
              <a:gd name="T37" fmla="*/ 2147483646 h 414"/>
              <a:gd name="T38" fmla="*/ 2147483646 w 304"/>
              <a:gd name="T39" fmla="*/ 2147483646 h 414"/>
              <a:gd name="T40" fmla="*/ 2147483646 w 304"/>
              <a:gd name="T41" fmla="*/ 2147483646 h 414"/>
              <a:gd name="T42" fmla="*/ 2147483646 w 304"/>
              <a:gd name="T43" fmla="*/ 2147483646 h 414"/>
              <a:gd name="T44" fmla="*/ 2147483646 w 304"/>
              <a:gd name="T45" fmla="*/ 2147483646 h 414"/>
              <a:gd name="T46" fmla="*/ 2147483646 w 304"/>
              <a:gd name="T47" fmla="*/ 2147483646 h 414"/>
              <a:gd name="T48" fmla="*/ 2147483646 w 304"/>
              <a:gd name="T49" fmla="*/ 2147483646 h 414"/>
              <a:gd name="T50" fmla="*/ 2147483646 w 304"/>
              <a:gd name="T51" fmla="*/ 2147483646 h 414"/>
              <a:gd name="T52" fmla="*/ 2147483646 w 304"/>
              <a:gd name="T53" fmla="*/ 2147483646 h 414"/>
              <a:gd name="T54" fmla="*/ 2147483646 w 304"/>
              <a:gd name="T55" fmla="*/ 2147483646 h 414"/>
              <a:gd name="T56" fmla="*/ 2147483646 w 304"/>
              <a:gd name="T57" fmla="*/ 2147483646 h 414"/>
              <a:gd name="T58" fmla="*/ 2147483646 w 304"/>
              <a:gd name="T59" fmla="*/ 2147483646 h 414"/>
              <a:gd name="T60" fmla="*/ 2147483646 w 304"/>
              <a:gd name="T61" fmla="*/ 2147483646 h 414"/>
              <a:gd name="T62" fmla="*/ 2147483646 w 304"/>
              <a:gd name="T63" fmla="*/ 2147483646 h 414"/>
              <a:gd name="T64" fmla="*/ 2147483646 w 304"/>
              <a:gd name="T65" fmla="*/ 2147483646 h 414"/>
              <a:gd name="T66" fmla="*/ 2147483646 w 304"/>
              <a:gd name="T67" fmla="*/ 2147483646 h 414"/>
              <a:gd name="T68" fmla="*/ 2147483646 w 304"/>
              <a:gd name="T69" fmla="*/ 2147483646 h 414"/>
              <a:gd name="T70" fmla="*/ 2147483646 w 304"/>
              <a:gd name="T71" fmla="*/ 2147483646 h 414"/>
              <a:gd name="T72" fmla="*/ 2147483646 w 304"/>
              <a:gd name="T73" fmla="*/ 2147483646 h 414"/>
              <a:gd name="T74" fmla="*/ 2147483646 w 304"/>
              <a:gd name="T75" fmla="*/ 2147483646 h 414"/>
              <a:gd name="T76" fmla="*/ 2147483646 w 304"/>
              <a:gd name="T77" fmla="*/ 2147483646 h 414"/>
              <a:gd name="T78" fmla="*/ 2147483646 w 304"/>
              <a:gd name="T79" fmla="*/ 2147483646 h 414"/>
              <a:gd name="T80" fmla="*/ 2147483646 w 304"/>
              <a:gd name="T81" fmla="*/ 2147483646 h 414"/>
              <a:gd name="T82" fmla="*/ 2147483646 w 304"/>
              <a:gd name="T83" fmla="*/ 2147483646 h 414"/>
              <a:gd name="T84" fmla="*/ 2147483646 w 304"/>
              <a:gd name="T85" fmla="*/ 2147483646 h 414"/>
              <a:gd name="T86" fmla="*/ 2147483646 w 304"/>
              <a:gd name="T87" fmla="*/ 2147483646 h 414"/>
              <a:gd name="T88" fmla="*/ 2147483646 w 304"/>
              <a:gd name="T89" fmla="*/ 2147483646 h 414"/>
              <a:gd name="T90" fmla="*/ 2147483646 w 304"/>
              <a:gd name="T91" fmla="*/ 2147483646 h 414"/>
              <a:gd name="T92" fmla="*/ 2147483646 w 304"/>
              <a:gd name="T93" fmla="*/ 2147483646 h 414"/>
              <a:gd name="T94" fmla="*/ 2147483646 w 304"/>
              <a:gd name="T95" fmla="*/ 2147483646 h 414"/>
              <a:gd name="T96" fmla="*/ 2147483646 w 304"/>
              <a:gd name="T97" fmla="*/ 2147483646 h 414"/>
              <a:gd name="T98" fmla="*/ 2147483646 w 304"/>
              <a:gd name="T99" fmla="*/ 2147483646 h 414"/>
              <a:gd name="T100" fmla="*/ 2147483646 w 304"/>
              <a:gd name="T101" fmla="*/ 2147483646 h 414"/>
              <a:gd name="T102" fmla="*/ 2147483646 w 304"/>
              <a:gd name="T103" fmla="*/ 2147483646 h 414"/>
              <a:gd name="T104" fmla="*/ 2147483646 w 304"/>
              <a:gd name="T105" fmla="*/ 2147483646 h 414"/>
              <a:gd name="T106" fmla="*/ 2147483646 w 304"/>
              <a:gd name="T107" fmla="*/ 2147483646 h 414"/>
              <a:gd name="T108" fmla="*/ 2147483646 w 304"/>
              <a:gd name="T109" fmla="*/ 2147483646 h 414"/>
              <a:gd name="T110" fmla="*/ 2147483646 w 304"/>
              <a:gd name="T111" fmla="*/ 2147483646 h 414"/>
              <a:gd name="T112" fmla="*/ 2147483646 w 304"/>
              <a:gd name="T113" fmla="*/ 2147483646 h 414"/>
              <a:gd name="T114" fmla="*/ 2147483646 w 304"/>
              <a:gd name="T115" fmla="*/ 2147483646 h 414"/>
              <a:gd name="T116" fmla="*/ 2147483646 w 304"/>
              <a:gd name="T117" fmla="*/ 2147483646 h 4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04" h="414">
                <a:moveTo>
                  <a:pt x="240" y="16"/>
                </a:moveTo>
                <a:lnTo>
                  <a:pt x="238" y="16"/>
                </a:lnTo>
                <a:lnTo>
                  <a:pt x="220" y="0"/>
                </a:lnTo>
                <a:lnTo>
                  <a:pt x="212" y="6"/>
                </a:lnTo>
                <a:lnTo>
                  <a:pt x="206" y="16"/>
                </a:lnTo>
                <a:lnTo>
                  <a:pt x="200" y="24"/>
                </a:lnTo>
                <a:lnTo>
                  <a:pt x="192" y="28"/>
                </a:lnTo>
                <a:lnTo>
                  <a:pt x="184" y="32"/>
                </a:lnTo>
                <a:lnTo>
                  <a:pt x="180" y="34"/>
                </a:lnTo>
                <a:lnTo>
                  <a:pt x="176" y="32"/>
                </a:lnTo>
                <a:lnTo>
                  <a:pt x="174" y="28"/>
                </a:lnTo>
                <a:lnTo>
                  <a:pt x="174" y="22"/>
                </a:lnTo>
                <a:lnTo>
                  <a:pt x="180" y="4"/>
                </a:lnTo>
                <a:lnTo>
                  <a:pt x="152" y="22"/>
                </a:lnTo>
                <a:lnTo>
                  <a:pt x="152" y="24"/>
                </a:lnTo>
                <a:lnTo>
                  <a:pt x="128" y="24"/>
                </a:lnTo>
                <a:lnTo>
                  <a:pt x="108" y="34"/>
                </a:lnTo>
                <a:lnTo>
                  <a:pt x="108" y="36"/>
                </a:lnTo>
                <a:lnTo>
                  <a:pt x="84" y="36"/>
                </a:lnTo>
                <a:lnTo>
                  <a:pt x="72" y="42"/>
                </a:lnTo>
                <a:lnTo>
                  <a:pt x="68" y="54"/>
                </a:lnTo>
                <a:lnTo>
                  <a:pt x="66" y="56"/>
                </a:lnTo>
                <a:lnTo>
                  <a:pt x="40" y="56"/>
                </a:lnTo>
                <a:lnTo>
                  <a:pt x="34" y="56"/>
                </a:lnTo>
                <a:lnTo>
                  <a:pt x="28" y="62"/>
                </a:lnTo>
                <a:lnTo>
                  <a:pt x="8" y="80"/>
                </a:lnTo>
                <a:lnTo>
                  <a:pt x="16" y="84"/>
                </a:lnTo>
                <a:lnTo>
                  <a:pt x="20" y="88"/>
                </a:lnTo>
                <a:lnTo>
                  <a:pt x="22" y="94"/>
                </a:lnTo>
                <a:lnTo>
                  <a:pt x="22" y="92"/>
                </a:lnTo>
                <a:lnTo>
                  <a:pt x="34" y="138"/>
                </a:lnTo>
                <a:lnTo>
                  <a:pt x="34" y="140"/>
                </a:lnTo>
                <a:lnTo>
                  <a:pt x="34" y="144"/>
                </a:lnTo>
                <a:lnTo>
                  <a:pt x="32" y="144"/>
                </a:lnTo>
                <a:lnTo>
                  <a:pt x="0" y="188"/>
                </a:lnTo>
                <a:lnTo>
                  <a:pt x="0" y="200"/>
                </a:lnTo>
                <a:lnTo>
                  <a:pt x="8" y="196"/>
                </a:lnTo>
                <a:lnTo>
                  <a:pt x="12" y="196"/>
                </a:lnTo>
                <a:lnTo>
                  <a:pt x="16" y="198"/>
                </a:lnTo>
                <a:lnTo>
                  <a:pt x="18" y="202"/>
                </a:lnTo>
                <a:lnTo>
                  <a:pt x="16" y="214"/>
                </a:lnTo>
                <a:lnTo>
                  <a:pt x="16" y="226"/>
                </a:lnTo>
                <a:lnTo>
                  <a:pt x="18" y="238"/>
                </a:lnTo>
                <a:lnTo>
                  <a:pt x="20" y="250"/>
                </a:lnTo>
                <a:lnTo>
                  <a:pt x="24" y="262"/>
                </a:lnTo>
                <a:lnTo>
                  <a:pt x="36" y="274"/>
                </a:lnTo>
                <a:lnTo>
                  <a:pt x="40" y="280"/>
                </a:lnTo>
                <a:lnTo>
                  <a:pt x="40" y="286"/>
                </a:lnTo>
                <a:lnTo>
                  <a:pt x="36" y="294"/>
                </a:lnTo>
                <a:lnTo>
                  <a:pt x="42" y="304"/>
                </a:lnTo>
                <a:lnTo>
                  <a:pt x="44" y="310"/>
                </a:lnTo>
                <a:lnTo>
                  <a:pt x="44" y="320"/>
                </a:lnTo>
                <a:lnTo>
                  <a:pt x="40" y="330"/>
                </a:lnTo>
                <a:lnTo>
                  <a:pt x="34" y="344"/>
                </a:lnTo>
                <a:lnTo>
                  <a:pt x="44" y="362"/>
                </a:lnTo>
                <a:lnTo>
                  <a:pt x="46" y="366"/>
                </a:lnTo>
                <a:lnTo>
                  <a:pt x="52" y="362"/>
                </a:lnTo>
                <a:lnTo>
                  <a:pt x="60" y="356"/>
                </a:lnTo>
                <a:lnTo>
                  <a:pt x="66" y="352"/>
                </a:lnTo>
                <a:lnTo>
                  <a:pt x="72" y="352"/>
                </a:lnTo>
                <a:lnTo>
                  <a:pt x="78" y="352"/>
                </a:lnTo>
                <a:lnTo>
                  <a:pt x="84" y="356"/>
                </a:lnTo>
                <a:lnTo>
                  <a:pt x="86" y="362"/>
                </a:lnTo>
                <a:lnTo>
                  <a:pt x="86" y="366"/>
                </a:lnTo>
                <a:lnTo>
                  <a:pt x="82" y="374"/>
                </a:lnTo>
                <a:lnTo>
                  <a:pt x="66" y="392"/>
                </a:lnTo>
                <a:lnTo>
                  <a:pt x="56" y="406"/>
                </a:lnTo>
                <a:lnTo>
                  <a:pt x="60" y="414"/>
                </a:lnTo>
                <a:lnTo>
                  <a:pt x="72" y="408"/>
                </a:lnTo>
                <a:lnTo>
                  <a:pt x="76" y="406"/>
                </a:lnTo>
                <a:lnTo>
                  <a:pt x="80" y="406"/>
                </a:lnTo>
                <a:lnTo>
                  <a:pt x="94" y="402"/>
                </a:lnTo>
                <a:lnTo>
                  <a:pt x="120" y="390"/>
                </a:lnTo>
                <a:lnTo>
                  <a:pt x="126" y="388"/>
                </a:lnTo>
                <a:lnTo>
                  <a:pt x="134" y="390"/>
                </a:lnTo>
                <a:lnTo>
                  <a:pt x="142" y="394"/>
                </a:lnTo>
                <a:lnTo>
                  <a:pt x="150" y="402"/>
                </a:lnTo>
                <a:lnTo>
                  <a:pt x="154" y="400"/>
                </a:lnTo>
                <a:lnTo>
                  <a:pt x="154" y="390"/>
                </a:lnTo>
                <a:lnTo>
                  <a:pt x="152" y="388"/>
                </a:lnTo>
                <a:lnTo>
                  <a:pt x="152" y="384"/>
                </a:lnTo>
                <a:lnTo>
                  <a:pt x="154" y="380"/>
                </a:lnTo>
                <a:lnTo>
                  <a:pt x="150" y="366"/>
                </a:lnTo>
                <a:lnTo>
                  <a:pt x="150" y="362"/>
                </a:lnTo>
                <a:lnTo>
                  <a:pt x="150" y="358"/>
                </a:lnTo>
                <a:lnTo>
                  <a:pt x="158" y="352"/>
                </a:lnTo>
                <a:lnTo>
                  <a:pt x="166" y="346"/>
                </a:lnTo>
                <a:lnTo>
                  <a:pt x="162" y="336"/>
                </a:lnTo>
                <a:lnTo>
                  <a:pt x="162" y="334"/>
                </a:lnTo>
                <a:lnTo>
                  <a:pt x="166" y="328"/>
                </a:lnTo>
                <a:lnTo>
                  <a:pt x="164" y="324"/>
                </a:lnTo>
                <a:lnTo>
                  <a:pt x="164" y="320"/>
                </a:lnTo>
                <a:lnTo>
                  <a:pt x="164" y="316"/>
                </a:lnTo>
                <a:lnTo>
                  <a:pt x="170" y="308"/>
                </a:lnTo>
                <a:lnTo>
                  <a:pt x="180" y="300"/>
                </a:lnTo>
                <a:lnTo>
                  <a:pt x="178" y="298"/>
                </a:lnTo>
                <a:lnTo>
                  <a:pt x="176" y="296"/>
                </a:lnTo>
                <a:lnTo>
                  <a:pt x="186" y="292"/>
                </a:lnTo>
                <a:lnTo>
                  <a:pt x="186" y="278"/>
                </a:lnTo>
                <a:lnTo>
                  <a:pt x="186" y="274"/>
                </a:lnTo>
                <a:lnTo>
                  <a:pt x="190" y="270"/>
                </a:lnTo>
                <a:lnTo>
                  <a:pt x="194" y="266"/>
                </a:lnTo>
                <a:lnTo>
                  <a:pt x="200" y="260"/>
                </a:lnTo>
                <a:lnTo>
                  <a:pt x="206" y="256"/>
                </a:lnTo>
                <a:lnTo>
                  <a:pt x="194" y="242"/>
                </a:lnTo>
                <a:lnTo>
                  <a:pt x="192" y="238"/>
                </a:lnTo>
                <a:lnTo>
                  <a:pt x="192" y="232"/>
                </a:lnTo>
                <a:lnTo>
                  <a:pt x="194" y="228"/>
                </a:lnTo>
                <a:lnTo>
                  <a:pt x="198" y="222"/>
                </a:lnTo>
                <a:lnTo>
                  <a:pt x="198" y="220"/>
                </a:lnTo>
                <a:lnTo>
                  <a:pt x="224" y="200"/>
                </a:lnTo>
                <a:lnTo>
                  <a:pt x="224" y="194"/>
                </a:lnTo>
                <a:lnTo>
                  <a:pt x="222" y="192"/>
                </a:lnTo>
                <a:lnTo>
                  <a:pt x="220" y="186"/>
                </a:lnTo>
                <a:lnTo>
                  <a:pt x="220" y="178"/>
                </a:lnTo>
                <a:lnTo>
                  <a:pt x="220" y="170"/>
                </a:lnTo>
                <a:lnTo>
                  <a:pt x="224" y="156"/>
                </a:lnTo>
                <a:lnTo>
                  <a:pt x="230" y="146"/>
                </a:lnTo>
                <a:lnTo>
                  <a:pt x="238" y="138"/>
                </a:lnTo>
                <a:lnTo>
                  <a:pt x="250" y="136"/>
                </a:lnTo>
                <a:lnTo>
                  <a:pt x="252" y="136"/>
                </a:lnTo>
                <a:lnTo>
                  <a:pt x="262" y="140"/>
                </a:lnTo>
                <a:lnTo>
                  <a:pt x="272" y="140"/>
                </a:lnTo>
                <a:lnTo>
                  <a:pt x="284" y="128"/>
                </a:lnTo>
                <a:lnTo>
                  <a:pt x="296" y="120"/>
                </a:lnTo>
                <a:lnTo>
                  <a:pt x="296" y="108"/>
                </a:lnTo>
                <a:lnTo>
                  <a:pt x="296" y="106"/>
                </a:lnTo>
                <a:lnTo>
                  <a:pt x="296" y="104"/>
                </a:lnTo>
                <a:lnTo>
                  <a:pt x="300" y="102"/>
                </a:lnTo>
                <a:lnTo>
                  <a:pt x="304" y="98"/>
                </a:lnTo>
                <a:lnTo>
                  <a:pt x="304" y="96"/>
                </a:lnTo>
                <a:lnTo>
                  <a:pt x="296" y="84"/>
                </a:lnTo>
                <a:lnTo>
                  <a:pt x="286" y="68"/>
                </a:lnTo>
                <a:lnTo>
                  <a:pt x="276" y="52"/>
                </a:lnTo>
                <a:lnTo>
                  <a:pt x="274" y="46"/>
                </a:lnTo>
                <a:lnTo>
                  <a:pt x="274" y="40"/>
                </a:lnTo>
                <a:lnTo>
                  <a:pt x="276" y="34"/>
                </a:lnTo>
                <a:lnTo>
                  <a:pt x="280" y="28"/>
                </a:lnTo>
                <a:lnTo>
                  <a:pt x="264" y="20"/>
                </a:lnTo>
                <a:lnTo>
                  <a:pt x="240" y="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福建"/>
          <p:cNvSpPr/>
          <p:nvPr/>
        </p:nvSpPr>
        <p:spPr bwMode="auto">
          <a:xfrm>
            <a:off x="7101559" y="4323413"/>
            <a:ext cx="392329" cy="479513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浙江"/>
          <p:cNvSpPr/>
          <p:nvPr/>
        </p:nvSpPr>
        <p:spPr bwMode="auto">
          <a:xfrm>
            <a:off x="7277139" y="4019480"/>
            <a:ext cx="336628" cy="389907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安徽"/>
          <p:cNvSpPr/>
          <p:nvPr/>
        </p:nvSpPr>
        <p:spPr bwMode="auto">
          <a:xfrm>
            <a:off x="6947776" y="3681641"/>
            <a:ext cx="426234" cy="521895"/>
          </a:xfrm>
          <a:custGeom>
            <a:avLst/>
            <a:gdLst>
              <a:gd name="T0" fmla="*/ 2147483646 w 306"/>
              <a:gd name="T1" fmla="*/ 2147483646 h 374"/>
              <a:gd name="T2" fmla="*/ 2147483646 w 306"/>
              <a:gd name="T3" fmla="*/ 2147483646 h 374"/>
              <a:gd name="T4" fmla="*/ 2147483646 w 306"/>
              <a:gd name="T5" fmla="*/ 2147483646 h 374"/>
              <a:gd name="T6" fmla="*/ 2147483646 w 306"/>
              <a:gd name="T7" fmla="*/ 2147483646 h 374"/>
              <a:gd name="T8" fmla="*/ 2147483646 w 306"/>
              <a:gd name="T9" fmla="*/ 2147483646 h 374"/>
              <a:gd name="T10" fmla="*/ 2147483646 w 306"/>
              <a:gd name="T11" fmla="*/ 2147483646 h 374"/>
              <a:gd name="T12" fmla="*/ 2147483646 w 306"/>
              <a:gd name="T13" fmla="*/ 2147483646 h 374"/>
              <a:gd name="T14" fmla="*/ 2147483646 w 306"/>
              <a:gd name="T15" fmla="*/ 2147483646 h 374"/>
              <a:gd name="T16" fmla="*/ 2147483646 w 306"/>
              <a:gd name="T17" fmla="*/ 2147483646 h 374"/>
              <a:gd name="T18" fmla="*/ 2147483646 w 306"/>
              <a:gd name="T19" fmla="*/ 2147483646 h 374"/>
              <a:gd name="T20" fmla="*/ 2147483646 w 306"/>
              <a:gd name="T21" fmla="*/ 2147483646 h 374"/>
              <a:gd name="T22" fmla="*/ 2147483646 w 306"/>
              <a:gd name="T23" fmla="*/ 2147483646 h 374"/>
              <a:gd name="T24" fmla="*/ 2147483646 w 306"/>
              <a:gd name="T25" fmla="*/ 2147483646 h 374"/>
              <a:gd name="T26" fmla="*/ 2147483646 w 306"/>
              <a:gd name="T27" fmla="*/ 2147483646 h 374"/>
              <a:gd name="T28" fmla="*/ 2147483646 w 306"/>
              <a:gd name="T29" fmla="*/ 2147483646 h 374"/>
              <a:gd name="T30" fmla="*/ 2147483646 w 306"/>
              <a:gd name="T31" fmla="*/ 2147483646 h 374"/>
              <a:gd name="T32" fmla="*/ 2147483646 w 306"/>
              <a:gd name="T33" fmla="*/ 2147483646 h 374"/>
              <a:gd name="T34" fmla="*/ 2147483646 w 306"/>
              <a:gd name="T35" fmla="*/ 2147483646 h 374"/>
              <a:gd name="T36" fmla="*/ 2147483646 w 306"/>
              <a:gd name="T37" fmla="*/ 2147483646 h 374"/>
              <a:gd name="T38" fmla="*/ 2147483646 w 306"/>
              <a:gd name="T39" fmla="*/ 2147483646 h 374"/>
              <a:gd name="T40" fmla="*/ 2147483646 w 306"/>
              <a:gd name="T41" fmla="*/ 2147483646 h 374"/>
              <a:gd name="T42" fmla="*/ 2147483646 w 306"/>
              <a:gd name="T43" fmla="*/ 2147483646 h 374"/>
              <a:gd name="T44" fmla="*/ 2147483646 w 306"/>
              <a:gd name="T45" fmla="*/ 2147483646 h 374"/>
              <a:gd name="T46" fmla="*/ 2147483646 w 306"/>
              <a:gd name="T47" fmla="*/ 2147483646 h 374"/>
              <a:gd name="T48" fmla="*/ 2147483646 w 306"/>
              <a:gd name="T49" fmla="*/ 2147483646 h 374"/>
              <a:gd name="T50" fmla="*/ 2147483646 w 306"/>
              <a:gd name="T51" fmla="*/ 2147483646 h 374"/>
              <a:gd name="T52" fmla="*/ 2147483646 w 306"/>
              <a:gd name="T53" fmla="*/ 2147483646 h 374"/>
              <a:gd name="T54" fmla="*/ 2147483646 w 306"/>
              <a:gd name="T55" fmla="*/ 2147483646 h 374"/>
              <a:gd name="T56" fmla="*/ 2147483646 w 306"/>
              <a:gd name="T57" fmla="*/ 2147483646 h 374"/>
              <a:gd name="T58" fmla="*/ 2147483646 w 306"/>
              <a:gd name="T59" fmla="*/ 2147483646 h 374"/>
              <a:gd name="T60" fmla="*/ 2147483646 w 306"/>
              <a:gd name="T61" fmla="*/ 2147483646 h 374"/>
              <a:gd name="T62" fmla="*/ 2147483646 w 306"/>
              <a:gd name="T63" fmla="*/ 2147483646 h 374"/>
              <a:gd name="T64" fmla="*/ 2147483646 w 306"/>
              <a:gd name="T65" fmla="*/ 2147483646 h 374"/>
              <a:gd name="T66" fmla="*/ 2147483646 w 306"/>
              <a:gd name="T67" fmla="*/ 2147483646 h 374"/>
              <a:gd name="T68" fmla="*/ 2147483646 w 306"/>
              <a:gd name="T69" fmla="*/ 2147483646 h 374"/>
              <a:gd name="T70" fmla="*/ 2147483646 w 306"/>
              <a:gd name="T71" fmla="*/ 2147483646 h 374"/>
              <a:gd name="T72" fmla="*/ 2147483646 w 306"/>
              <a:gd name="T73" fmla="*/ 2147483646 h 374"/>
              <a:gd name="T74" fmla="*/ 2147483646 w 306"/>
              <a:gd name="T75" fmla="*/ 2147483646 h 374"/>
              <a:gd name="T76" fmla="*/ 2147483646 w 306"/>
              <a:gd name="T77" fmla="*/ 2147483646 h 374"/>
              <a:gd name="T78" fmla="*/ 2147483646 w 306"/>
              <a:gd name="T79" fmla="*/ 2147483646 h 374"/>
              <a:gd name="T80" fmla="*/ 2147483646 w 306"/>
              <a:gd name="T81" fmla="*/ 2147483646 h 374"/>
              <a:gd name="T82" fmla="*/ 2147483646 w 306"/>
              <a:gd name="T83" fmla="*/ 2147483646 h 374"/>
              <a:gd name="T84" fmla="*/ 2147483646 w 306"/>
              <a:gd name="T85" fmla="*/ 2147483646 h 374"/>
              <a:gd name="T86" fmla="*/ 2147483646 w 306"/>
              <a:gd name="T87" fmla="*/ 2147483646 h 374"/>
              <a:gd name="T88" fmla="*/ 2147483646 w 306"/>
              <a:gd name="T89" fmla="*/ 2147483646 h 374"/>
              <a:gd name="T90" fmla="*/ 2147483646 w 306"/>
              <a:gd name="T91" fmla="*/ 2147483646 h 374"/>
              <a:gd name="T92" fmla="*/ 2147483646 w 306"/>
              <a:gd name="T93" fmla="*/ 2147483646 h 374"/>
              <a:gd name="T94" fmla="*/ 2147483646 w 306"/>
              <a:gd name="T95" fmla="*/ 2147483646 h 374"/>
              <a:gd name="T96" fmla="*/ 2147483646 w 306"/>
              <a:gd name="T97" fmla="*/ 2147483646 h 374"/>
              <a:gd name="T98" fmla="*/ 2147483646 w 306"/>
              <a:gd name="T99" fmla="*/ 2147483646 h 374"/>
              <a:gd name="T100" fmla="*/ 2147483646 w 306"/>
              <a:gd name="T101" fmla="*/ 2147483646 h 374"/>
              <a:gd name="T102" fmla="*/ 2147483646 w 306"/>
              <a:gd name="T103" fmla="*/ 2147483646 h 374"/>
              <a:gd name="T104" fmla="*/ 2147483646 w 306"/>
              <a:gd name="T105" fmla="*/ 2147483646 h 374"/>
              <a:gd name="T106" fmla="*/ 2147483646 w 306"/>
              <a:gd name="T107" fmla="*/ 2147483646 h 374"/>
              <a:gd name="T108" fmla="*/ 2147483646 w 306"/>
              <a:gd name="T109" fmla="*/ 2147483646 h 374"/>
              <a:gd name="T110" fmla="*/ 2147483646 w 306"/>
              <a:gd name="T111" fmla="*/ 2147483646 h 374"/>
              <a:gd name="T112" fmla="*/ 2147483646 w 306"/>
              <a:gd name="T113" fmla="*/ 2147483646 h 374"/>
              <a:gd name="T114" fmla="*/ 2147483646 w 306"/>
              <a:gd name="T115" fmla="*/ 2147483646 h 37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06" h="374">
                <a:moveTo>
                  <a:pt x="192" y="106"/>
                </a:moveTo>
                <a:lnTo>
                  <a:pt x="192" y="106"/>
                </a:lnTo>
                <a:lnTo>
                  <a:pt x="186" y="86"/>
                </a:lnTo>
                <a:lnTo>
                  <a:pt x="180" y="70"/>
                </a:lnTo>
                <a:lnTo>
                  <a:pt x="174" y="60"/>
                </a:lnTo>
                <a:lnTo>
                  <a:pt x="170" y="56"/>
                </a:lnTo>
                <a:lnTo>
                  <a:pt x="142" y="46"/>
                </a:lnTo>
                <a:lnTo>
                  <a:pt x="122" y="40"/>
                </a:lnTo>
                <a:lnTo>
                  <a:pt x="110" y="34"/>
                </a:lnTo>
                <a:lnTo>
                  <a:pt x="104" y="30"/>
                </a:lnTo>
                <a:lnTo>
                  <a:pt x="96" y="22"/>
                </a:lnTo>
                <a:lnTo>
                  <a:pt x="80" y="0"/>
                </a:lnTo>
                <a:lnTo>
                  <a:pt x="74" y="0"/>
                </a:lnTo>
                <a:lnTo>
                  <a:pt x="76" y="2"/>
                </a:lnTo>
                <a:lnTo>
                  <a:pt x="82" y="14"/>
                </a:lnTo>
                <a:lnTo>
                  <a:pt x="96" y="34"/>
                </a:lnTo>
                <a:lnTo>
                  <a:pt x="98" y="36"/>
                </a:lnTo>
                <a:lnTo>
                  <a:pt x="98" y="38"/>
                </a:lnTo>
                <a:lnTo>
                  <a:pt x="86" y="60"/>
                </a:lnTo>
                <a:lnTo>
                  <a:pt x="78" y="70"/>
                </a:lnTo>
                <a:lnTo>
                  <a:pt x="74" y="72"/>
                </a:lnTo>
                <a:lnTo>
                  <a:pt x="72" y="72"/>
                </a:lnTo>
                <a:lnTo>
                  <a:pt x="64" y="66"/>
                </a:lnTo>
                <a:lnTo>
                  <a:pt x="52" y="50"/>
                </a:lnTo>
                <a:lnTo>
                  <a:pt x="38" y="46"/>
                </a:lnTo>
                <a:lnTo>
                  <a:pt x="40" y="54"/>
                </a:lnTo>
                <a:lnTo>
                  <a:pt x="46" y="70"/>
                </a:lnTo>
                <a:lnTo>
                  <a:pt x="46" y="72"/>
                </a:lnTo>
                <a:lnTo>
                  <a:pt x="46" y="74"/>
                </a:lnTo>
                <a:lnTo>
                  <a:pt x="44" y="82"/>
                </a:lnTo>
                <a:lnTo>
                  <a:pt x="28" y="88"/>
                </a:lnTo>
                <a:lnTo>
                  <a:pt x="24" y="90"/>
                </a:lnTo>
                <a:lnTo>
                  <a:pt x="22" y="94"/>
                </a:lnTo>
                <a:lnTo>
                  <a:pt x="22" y="102"/>
                </a:lnTo>
                <a:lnTo>
                  <a:pt x="24" y="116"/>
                </a:lnTo>
                <a:lnTo>
                  <a:pt x="20" y="124"/>
                </a:lnTo>
                <a:lnTo>
                  <a:pt x="18" y="126"/>
                </a:lnTo>
                <a:lnTo>
                  <a:pt x="16" y="126"/>
                </a:lnTo>
                <a:lnTo>
                  <a:pt x="0" y="122"/>
                </a:lnTo>
                <a:lnTo>
                  <a:pt x="2" y="126"/>
                </a:lnTo>
                <a:lnTo>
                  <a:pt x="8" y="130"/>
                </a:lnTo>
                <a:lnTo>
                  <a:pt x="18" y="144"/>
                </a:lnTo>
                <a:lnTo>
                  <a:pt x="28" y="160"/>
                </a:lnTo>
                <a:lnTo>
                  <a:pt x="28" y="162"/>
                </a:lnTo>
                <a:lnTo>
                  <a:pt x="36" y="162"/>
                </a:lnTo>
                <a:lnTo>
                  <a:pt x="42" y="160"/>
                </a:lnTo>
                <a:lnTo>
                  <a:pt x="48" y="162"/>
                </a:lnTo>
                <a:lnTo>
                  <a:pt x="54" y="164"/>
                </a:lnTo>
                <a:lnTo>
                  <a:pt x="60" y="166"/>
                </a:lnTo>
                <a:lnTo>
                  <a:pt x="70" y="178"/>
                </a:lnTo>
                <a:lnTo>
                  <a:pt x="68" y="200"/>
                </a:lnTo>
                <a:lnTo>
                  <a:pt x="72" y="204"/>
                </a:lnTo>
                <a:lnTo>
                  <a:pt x="72" y="210"/>
                </a:lnTo>
                <a:lnTo>
                  <a:pt x="68" y="214"/>
                </a:lnTo>
                <a:lnTo>
                  <a:pt x="60" y="218"/>
                </a:lnTo>
                <a:lnTo>
                  <a:pt x="56" y="218"/>
                </a:lnTo>
                <a:lnTo>
                  <a:pt x="54" y="220"/>
                </a:lnTo>
                <a:lnTo>
                  <a:pt x="52" y="224"/>
                </a:lnTo>
                <a:lnTo>
                  <a:pt x="50" y="230"/>
                </a:lnTo>
                <a:lnTo>
                  <a:pt x="44" y="244"/>
                </a:lnTo>
                <a:lnTo>
                  <a:pt x="52" y="254"/>
                </a:lnTo>
                <a:lnTo>
                  <a:pt x="74" y="258"/>
                </a:lnTo>
                <a:lnTo>
                  <a:pt x="76" y="258"/>
                </a:lnTo>
                <a:lnTo>
                  <a:pt x="86" y="268"/>
                </a:lnTo>
                <a:lnTo>
                  <a:pt x="72" y="288"/>
                </a:lnTo>
                <a:lnTo>
                  <a:pt x="102" y="352"/>
                </a:lnTo>
                <a:lnTo>
                  <a:pt x="104" y="354"/>
                </a:lnTo>
                <a:lnTo>
                  <a:pt x="98" y="358"/>
                </a:lnTo>
                <a:lnTo>
                  <a:pt x="100" y="364"/>
                </a:lnTo>
                <a:lnTo>
                  <a:pt x="156" y="330"/>
                </a:lnTo>
                <a:lnTo>
                  <a:pt x="146" y="346"/>
                </a:lnTo>
                <a:lnTo>
                  <a:pt x="138" y="362"/>
                </a:lnTo>
                <a:lnTo>
                  <a:pt x="134" y="374"/>
                </a:lnTo>
                <a:lnTo>
                  <a:pt x="140" y="372"/>
                </a:lnTo>
                <a:lnTo>
                  <a:pt x="146" y="366"/>
                </a:lnTo>
                <a:lnTo>
                  <a:pt x="152" y="360"/>
                </a:lnTo>
                <a:lnTo>
                  <a:pt x="156" y="350"/>
                </a:lnTo>
                <a:lnTo>
                  <a:pt x="158" y="350"/>
                </a:lnTo>
                <a:lnTo>
                  <a:pt x="172" y="342"/>
                </a:lnTo>
                <a:lnTo>
                  <a:pt x="174" y="340"/>
                </a:lnTo>
                <a:lnTo>
                  <a:pt x="196" y="358"/>
                </a:lnTo>
                <a:lnTo>
                  <a:pt x="220" y="360"/>
                </a:lnTo>
                <a:lnTo>
                  <a:pt x="232" y="368"/>
                </a:lnTo>
                <a:lnTo>
                  <a:pt x="260" y="342"/>
                </a:lnTo>
                <a:lnTo>
                  <a:pt x="264" y="336"/>
                </a:lnTo>
                <a:lnTo>
                  <a:pt x="268" y="326"/>
                </a:lnTo>
                <a:lnTo>
                  <a:pt x="272" y="320"/>
                </a:lnTo>
                <a:lnTo>
                  <a:pt x="270" y="312"/>
                </a:lnTo>
                <a:lnTo>
                  <a:pt x="260" y="296"/>
                </a:lnTo>
                <a:lnTo>
                  <a:pt x="254" y="286"/>
                </a:lnTo>
                <a:lnTo>
                  <a:pt x="288" y="298"/>
                </a:lnTo>
                <a:lnTo>
                  <a:pt x="300" y="292"/>
                </a:lnTo>
                <a:lnTo>
                  <a:pt x="288" y="270"/>
                </a:lnTo>
                <a:lnTo>
                  <a:pt x="288" y="268"/>
                </a:lnTo>
                <a:lnTo>
                  <a:pt x="306" y="246"/>
                </a:lnTo>
                <a:lnTo>
                  <a:pt x="298" y="234"/>
                </a:lnTo>
                <a:lnTo>
                  <a:pt x="290" y="226"/>
                </a:lnTo>
                <a:lnTo>
                  <a:pt x="284" y="222"/>
                </a:lnTo>
                <a:lnTo>
                  <a:pt x="282" y="222"/>
                </a:lnTo>
                <a:lnTo>
                  <a:pt x="272" y="232"/>
                </a:lnTo>
                <a:lnTo>
                  <a:pt x="272" y="230"/>
                </a:lnTo>
                <a:lnTo>
                  <a:pt x="270" y="230"/>
                </a:lnTo>
                <a:lnTo>
                  <a:pt x="256" y="226"/>
                </a:lnTo>
                <a:lnTo>
                  <a:pt x="252" y="214"/>
                </a:lnTo>
                <a:lnTo>
                  <a:pt x="244" y="210"/>
                </a:lnTo>
                <a:lnTo>
                  <a:pt x="236" y="204"/>
                </a:lnTo>
                <a:lnTo>
                  <a:pt x="226" y="198"/>
                </a:lnTo>
                <a:lnTo>
                  <a:pt x="218" y="192"/>
                </a:lnTo>
                <a:lnTo>
                  <a:pt x="216" y="190"/>
                </a:lnTo>
                <a:lnTo>
                  <a:pt x="216" y="186"/>
                </a:lnTo>
                <a:lnTo>
                  <a:pt x="214" y="184"/>
                </a:lnTo>
                <a:lnTo>
                  <a:pt x="216" y="180"/>
                </a:lnTo>
                <a:lnTo>
                  <a:pt x="220" y="170"/>
                </a:lnTo>
                <a:lnTo>
                  <a:pt x="230" y="152"/>
                </a:lnTo>
                <a:lnTo>
                  <a:pt x="232" y="144"/>
                </a:lnTo>
                <a:lnTo>
                  <a:pt x="234" y="138"/>
                </a:lnTo>
                <a:lnTo>
                  <a:pt x="234" y="128"/>
                </a:lnTo>
                <a:lnTo>
                  <a:pt x="240" y="128"/>
                </a:lnTo>
                <a:lnTo>
                  <a:pt x="258" y="130"/>
                </a:lnTo>
                <a:lnTo>
                  <a:pt x="260" y="122"/>
                </a:lnTo>
                <a:lnTo>
                  <a:pt x="264" y="106"/>
                </a:lnTo>
                <a:lnTo>
                  <a:pt x="260" y="104"/>
                </a:lnTo>
                <a:lnTo>
                  <a:pt x="242" y="116"/>
                </a:lnTo>
                <a:lnTo>
                  <a:pt x="230" y="122"/>
                </a:lnTo>
                <a:lnTo>
                  <a:pt x="222" y="122"/>
                </a:lnTo>
                <a:lnTo>
                  <a:pt x="214" y="120"/>
                </a:lnTo>
                <a:lnTo>
                  <a:pt x="204" y="114"/>
                </a:lnTo>
                <a:lnTo>
                  <a:pt x="194" y="108"/>
                </a:lnTo>
                <a:lnTo>
                  <a:pt x="194" y="106"/>
                </a:lnTo>
                <a:lnTo>
                  <a:pt x="192" y="1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天津"/>
          <p:cNvSpPr/>
          <p:nvPr/>
        </p:nvSpPr>
        <p:spPr bwMode="auto">
          <a:xfrm>
            <a:off x="7031327" y="3079828"/>
            <a:ext cx="111402" cy="161048"/>
          </a:xfrm>
          <a:custGeom>
            <a:avLst/>
            <a:gdLst>
              <a:gd name="T0" fmla="*/ 2147483646 w 80"/>
              <a:gd name="T1" fmla="*/ 2147483646 h 116"/>
              <a:gd name="T2" fmla="*/ 2147483646 w 80"/>
              <a:gd name="T3" fmla="*/ 0 h 116"/>
              <a:gd name="T4" fmla="*/ 2147483646 w 80"/>
              <a:gd name="T5" fmla="*/ 0 h 116"/>
              <a:gd name="T6" fmla="*/ 2147483646 w 80"/>
              <a:gd name="T7" fmla="*/ 2147483646 h 116"/>
              <a:gd name="T8" fmla="*/ 2147483646 w 80"/>
              <a:gd name="T9" fmla="*/ 2147483646 h 116"/>
              <a:gd name="T10" fmla="*/ 2147483646 w 80"/>
              <a:gd name="T11" fmla="*/ 2147483646 h 116"/>
              <a:gd name="T12" fmla="*/ 2147483646 w 80"/>
              <a:gd name="T13" fmla="*/ 2147483646 h 116"/>
              <a:gd name="T14" fmla="*/ 2147483646 w 80"/>
              <a:gd name="T15" fmla="*/ 2147483646 h 116"/>
              <a:gd name="T16" fmla="*/ 2147483646 w 80"/>
              <a:gd name="T17" fmla="*/ 2147483646 h 116"/>
              <a:gd name="T18" fmla="*/ 2147483646 w 80"/>
              <a:gd name="T19" fmla="*/ 2147483646 h 116"/>
              <a:gd name="T20" fmla="*/ 2147483646 w 80"/>
              <a:gd name="T21" fmla="*/ 2147483646 h 116"/>
              <a:gd name="T22" fmla="*/ 2147483646 w 80"/>
              <a:gd name="T23" fmla="*/ 2147483646 h 116"/>
              <a:gd name="T24" fmla="*/ 2147483646 w 80"/>
              <a:gd name="T25" fmla="*/ 2147483646 h 116"/>
              <a:gd name="T26" fmla="*/ 2147483646 w 80"/>
              <a:gd name="T27" fmla="*/ 2147483646 h 116"/>
              <a:gd name="T28" fmla="*/ 2147483646 w 80"/>
              <a:gd name="T29" fmla="*/ 2147483646 h 116"/>
              <a:gd name="T30" fmla="*/ 2147483646 w 80"/>
              <a:gd name="T31" fmla="*/ 2147483646 h 116"/>
              <a:gd name="T32" fmla="*/ 2147483646 w 80"/>
              <a:gd name="T33" fmla="*/ 2147483646 h 116"/>
              <a:gd name="T34" fmla="*/ 0 w 80"/>
              <a:gd name="T35" fmla="*/ 2147483646 h 116"/>
              <a:gd name="T36" fmla="*/ 0 w 80"/>
              <a:gd name="T37" fmla="*/ 2147483646 h 116"/>
              <a:gd name="T38" fmla="*/ 0 w 80"/>
              <a:gd name="T39" fmla="*/ 2147483646 h 116"/>
              <a:gd name="T40" fmla="*/ 0 w 80"/>
              <a:gd name="T41" fmla="*/ 2147483646 h 116"/>
              <a:gd name="T42" fmla="*/ 2147483646 w 80"/>
              <a:gd name="T43" fmla="*/ 2147483646 h 116"/>
              <a:gd name="T44" fmla="*/ 2147483646 w 80"/>
              <a:gd name="T45" fmla="*/ 2147483646 h 116"/>
              <a:gd name="T46" fmla="*/ 2147483646 w 80"/>
              <a:gd name="T47" fmla="*/ 2147483646 h 116"/>
              <a:gd name="T48" fmla="*/ 2147483646 w 80"/>
              <a:gd name="T49" fmla="*/ 2147483646 h 116"/>
              <a:gd name="T50" fmla="*/ 2147483646 w 80"/>
              <a:gd name="T51" fmla="*/ 2147483646 h 116"/>
              <a:gd name="T52" fmla="*/ 2147483646 w 80"/>
              <a:gd name="T53" fmla="*/ 2147483646 h 116"/>
              <a:gd name="T54" fmla="*/ 2147483646 w 80"/>
              <a:gd name="T55" fmla="*/ 2147483646 h 116"/>
              <a:gd name="T56" fmla="*/ 2147483646 w 80"/>
              <a:gd name="T57" fmla="*/ 2147483646 h 116"/>
              <a:gd name="T58" fmla="*/ 2147483646 w 80"/>
              <a:gd name="T59" fmla="*/ 2147483646 h 116"/>
              <a:gd name="T60" fmla="*/ 2147483646 w 80"/>
              <a:gd name="T61" fmla="*/ 2147483646 h 116"/>
              <a:gd name="T62" fmla="*/ 2147483646 w 80"/>
              <a:gd name="T63" fmla="*/ 2147483646 h 116"/>
              <a:gd name="T64" fmla="*/ 2147483646 w 80"/>
              <a:gd name="T65" fmla="*/ 2147483646 h 116"/>
              <a:gd name="T66" fmla="*/ 2147483646 w 80"/>
              <a:gd name="T67" fmla="*/ 2147483646 h 116"/>
              <a:gd name="T68" fmla="*/ 2147483646 w 80"/>
              <a:gd name="T69" fmla="*/ 2147483646 h 116"/>
              <a:gd name="T70" fmla="*/ 2147483646 w 80"/>
              <a:gd name="T71" fmla="*/ 2147483646 h 116"/>
              <a:gd name="T72" fmla="*/ 2147483646 w 80"/>
              <a:gd name="T73" fmla="*/ 2147483646 h 116"/>
              <a:gd name="T74" fmla="*/ 2147483646 w 80"/>
              <a:gd name="T75" fmla="*/ 2147483646 h 116"/>
              <a:gd name="T76" fmla="*/ 2147483646 w 80"/>
              <a:gd name="T77" fmla="*/ 2147483646 h 116"/>
              <a:gd name="T78" fmla="*/ 2147483646 w 80"/>
              <a:gd name="T79" fmla="*/ 2147483646 h 116"/>
              <a:gd name="T80" fmla="*/ 2147483646 w 80"/>
              <a:gd name="T81" fmla="*/ 2147483646 h 116"/>
              <a:gd name="T82" fmla="*/ 2147483646 w 80"/>
              <a:gd name="T83" fmla="*/ 2147483646 h 116"/>
              <a:gd name="T84" fmla="*/ 2147483646 w 80"/>
              <a:gd name="T85" fmla="*/ 2147483646 h 116"/>
              <a:gd name="T86" fmla="*/ 2147483646 w 80"/>
              <a:gd name="T87" fmla="*/ 2147483646 h 116"/>
              <a:gd name="T88" fmla="*/ 2147483646 w 80"/>
              <a:gd name="T89" fmla="*/ 2147483646 h 116"/>
              <a:gd name="T90" fmla="*/ 2147483646 w 80"/>
              <a:gd name="T91" fmla="*/ 2147483646 h 116"/>
              <a:gd name="T92" fmla="*/ 2147483646 w 80"/>
              <a:gd name="T93" fmla="*/ 2147483646 h 116"/>
              <a:gd name="T94" fmla="*/ 2147483646 w 80"/>
              <a:gd name="T95" fmla="*/ 2147483646 h 11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0" h="116">
                <a:moveTo>
                  <a:pt x="46" y="2"/>
                </a:moveTo>
                <a:lnTo>
                  <a:pt x="44" y="0"/>
                </a:lnTo>
                <a:lnTo>
                  <a:pt x="40" y="2"/>
                </a:lnTo>
                <a:lnTo>
                  <a:pt x="38" y="4"/>
                </a:lnTo>
                <a:lnTo>
                  <a:pt x="32" y="14"/>
                </a:lnTo>
                <a:lnTo>
                  <a:pt x="28" y="12"/>
                </a:lnTo>
                <a:lnTo>
                  <a:pt x="28" y="14"/>
                </a:lnTo>
                <a:lnTo>
                  <a:pt x="22" y="20"/>
                </a:lnTo>
                <a:lnTo>
                  <a:pt x="18" y="22"/>
                </a:lnTo>
                <a:lnTo>
                  <a:pt x="10" y="26"/>
                </a:lnTo>
                <a:lnTo>
                  <a:pt x="8" y="32"/>
                </a:lnTo>
                <a:lnTo>
                  <a:pt x="8" y="44"/>
                </a:lnTo>
                <a:lnTo>
                  <a:pt x="6" y="48"/>
                </a:lnTo>
                <a:lnTo>
                  <a:pt x="4" y="50"/>
                </a:lnTo>
                <a:lnTo>
                  <a:pt x="0" y="60"/>
                </a:lnTo>
                <a:lnTo>
                  <a:pt x="0" y="66"/>
                </a:lnTo>
                <a:lnTo>
                  <a:pt x="0" y="78"/>
                </a:lnTo>
                <a:lnTo>
                  <a:pt x="4" y="102"/>
                </a:lnTo>
                <a:lnTo>
                  <a:pt x="8" y="106"/>
                </a:lnTo>
                <a:lnTo>
                  <a:pt x="18" y="112"/>
                </a:lnTo>
                <a:lnTo>
                  <a:pt x="36" y="116"/>
                </a:lnTo>
                <a:lnTo>
                  <a:pt x="44" y="114"/>
                </a:lnTo>
                <a:lnTo>
                  <a:pt x="54" y="110"/>
                </a:lnTo>
                <a:lnTo>
                  <a:pt x="50" y="100"/>
                </a:lnTo>
                <a:lnTo>
                  <a:pt x="50" y="98"/>
                </a:lnTo>
                <a:lnTo>
                  <a:pt x="52" y="90"/>
                </a:lnTo>
                <a:lnTo>
                  <a:pt x="60" y="74"/>
                </a:lnTo>
                <a:lnTo>
                  <a:pt x="76" y="74"/>
                </a:lnTo>
                <a:lnTo>
                  <a:pt x="80" y="74"/>
                </a:lnTo>
                <a:lnTo>
                  <a:pt x="74" y="64"/>
                </a:lnTo>
                <a:lnTo>
                  <a:pt x="64" y="48"/>
                </a:lnTo>
                <a:lnTo>
                  <a:pt x="58" y="40"/>
                </a:lnTo>
                <a:lnTo>
                  <a:pt x="54" y="30"/>
                </a:lnTo>
                <a:lnTo>
                  <a:pt x="52" y="18"/>
                </a:lnTo>
                <a:lnTo>
                  <a:pt x="48" y="8"/>
                </a:lnTo>
                <a:lnTo>
                  <a:pt x="46" y="2"/>
                </a:lnTo>
                <a:close/>
              </a:path>
            </a:pathLst>
          </a:custGeom>
          <a:pattFill prst="dkHorz">
            <a:fgClr>
              <a:srgbClr val="00206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北京"/>
          <p:cNvSpPr/>
          <p:nvPr/>
        </p:nvSpPr>
        <p:spPr bwMode="auto">
          <a:xfrm>
            <a:off x="6919925" y="3007175"/>
            <a:ext cx="147729" cy="158626"/>
          </a:xfrm>
          <a:custGeom>
            <a:avLst/>
            <a:gdLst>
              <a:gd name="T0" fmla="*/ 2147483646 w 106"/>
              <a:gd name="T1" fmla="*/ 2147483646 h 114"/>
              <a:gd name="T2" fmla="*/ 2147483646 w 106"/>
              <a:gd name="T3" fmla="*/ 2147483646 h 114"/>
              <a:gd name="T4" fmla="*/ 2147483646 w 106"/>
              <a:gd name="T5" fmla="*/ 2147483646 h 114"/>
              <a:gd name="T6" fmla="*/ 2147483646 w 106"/>
              <a:gd name="T7" fmla="*/ 2147483646 h 114"/>
              <a:gd name="T8" fmla="*/ 2147483646 w 106"/>
              <a:gd name="T9" fmla="*/ 2147483646 h 114"/>
              <a:gd name="T10" fmla="*/ 2147483646 w 106"/>
              <a:gd name="T11" fmla="*/ 2147483646 h 114"/>
              <a:gd name="T12" fmla="*/ 2147483646 w 106"/>
              <a:gd name="T13" fmla="*/ 2147483646 h 114"/>
              <a:gd name="T14" fmla="*/ 2147483646 w 106"/>
              <a:gd name="T15" fmla="*/ 2147483646 h 114"/>
              <a:gd name="T16" fmla="*/ 2147483646 w 106"/>
              <a:gd name="T17" fmla="*/ 2147483646 h 114"/>
              <a:gd name="T18" fmla="*/ 0 w 106"/>
              <a:gd name="T19" fmla="*/ 2147483646 h 114"/>
              <a:gd name="T20" fmla="*/ 2147483646 w 106"/>
              <a:gd name="T21" fmla="*/ 2147483646 h 114"/>
              <a:gd name="T22" fmla="*/ 2147483646 w 106"/>
              <a:gd name="T23" fmla="*/ 2147483646 h 114"/>
              <a:gd name="T24" fmla="*/ 2147483646 w 106"/>
              <a:gd name="T25" fmla="*/ 2147483646 h 114"/>
              <a:gd name="T26" fmla="*/ 2147483646 w 106"/>
              <a:gd name="T27" fmla="*/ 2147483646 h 114"/>
              <a:gd name="T28" fmla="*/ 2147483646 w 106"/>
              <a:gd name="T29" fmla="*/ 2147483646 h 114"/>
              <a:gd name="T30" fmla="*/ 2147483646 w 106"/>
              <a:gd name="T31" fmla="*/ 2147483646 h 114"/>
              <a:gd name="T32" fmla="*/ 2147483646 w 106"/>
              <a:gd name="T33" fmla="*/ 2147483646 h 114"/>
              <a:gd name="T34" fmla="*/ 2147483646 w 106"/>
              <a:gd name="T35" fmla="*/ 2147483646 h 114"/>
              <a:gd name="T36" fmla="*/ 2147483646 w 106"/>
              <a:gd name="T37" fmla="*/ 2147483646 h 114"/>
              <a:gd name="T38" fmla="*/ 2147483646 w 106"/>
              <a:gd name="T39" fmla="*/ 2147483646 h 114"/>
              <a:gd name="T40" fmla="*/ 2147483646 w 106"/>
              <a:gd name="T41" fmla="*/ 2147483646 h 114"/>
              <a:gd name="T42" fmla="*/ 2147483646 w 106"/>
              <a:gd name="T43" fmla="*/ 2147483646 h 114"/>
              <a:gd name="T44" fmla="*/ 2147483646 w 106"/>
              <a:gd name="T45" fmla="*/ 2147483646 h 114"/>
              <a:gd name="T46" fmla="*/ 2147483646 w 106"/>
              <a:gd name="T47" fmla="*/ 2147483646 h 114"/>
              <a:gd name="T48" fmla="*/ 2147483646 w 106"/>
              <a:gd name="T49" fmla="*/ 2147483646 h 114"/>
              <a:gd name="T50" fmla="*/ 2147483646 w 106"/>
              <a:gd name="T51" fmla="*/ 2147483646 h 114"/>
              <a:gd name="T52" fmla="*/ 2147483646 w 106"/>
              <a:gd name="T53" fmla="*/ 2147483646 h 114"/>
              <a:gd name="T54" fmla="*/ 2147483646 w 106"/>
              <a:gd name="T55" fmla="*/ 2147483646 h 114"/>
              <a:gd name="T56" fmla="*/ 2147483646 w 106"/>
              <a:gd name="T57" fmla="*/ 2147483646 h 114"/>
              <a:gd name="T58" fmla="*/ 2147483646 w 106"/>
              <a:gd name="T59" fmla="*/ 2147483646 h 114"/>
              <a:gd name="T60" fmla="*/ 2147483646 w 106"/>
              <a:gd name="T61" fmla="*/ 2147483646 h 114"/>
              <a:gd name="T62" fmla="*/ 2147483646 w 106"/>
              <a:gd name="T63" fmla="*/ 2147483646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close/>
              </a:path>
            </a:pathLst>
          </a:custGeom>
          <a:pattFill prst="dkHorz">
            <a:fgClr>
              <a:srgbClr val="00206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辽宁"/>
          <p:cNvSpPr/>
          <p:nvPr/>
        </p:nvSpPr>
        <p:spPr bwMode="auto">
          <a:xfrm>
            <a:off x="7170580" y="2692343"/>
            <a:ext cx="524316" cy="498887"/>
          </a:xfrm>
          <a:custGeom>
            <a:avLst/>
            <a:gdLst>
              <a:gd name="T0" fmla="*/ 2147483646 w 376"/>
              <a:gd name="T1" fmla="*/ 2147483646 h 358"/>
              <a:gd name="T2" fmla="*/ 2147483646 w 376"/>
              <a:gd name="T3" fmla="*/ 2147483646 h 358"/>
              <a:gd name="T4" fmla="*/ 2147483646 w 376"/>
              <a:gd name="T5" fmla="*/ 2147483646 h 358"/>
              <a:gd name="T6" fmla="*/ 2147483646 w 376"/>
              <a:gd name="T7" fmla="*/ 2147483646 h 358"/>
              <a:gd name="T8" fmla="*/ 2147483646 w 376"/>
              <a:gd name="T9" fmla="*/ 2147483646 h 358"/>
              <a:gd name="T10" fmla="*/ 2147483646 w 376"/>
              <a:gd name="T11" fmla="*/ 2147483646 h 358"/>
              <a:gd name="T12" fmla="*/ 2147483646 w 376"/>
              <a:gd name="T13" fmla="*/ 2147483646 h 358"/>
              <a:gd name="T14" fmla="*/ 2147483646 w 376"/>
              <a:gd name="T15" fmla="*/ 2147483646 h 358"/>
              <a:gd name="T16" fmla="*/ 2147483646 w 376"/>
              <a:gd name="T17" fmla="*/ 2147483646 h 358"/>
              <a:gd name="T18" fmla="*/ 2147483646 w 376"/>
              <a:gd name="T19" fmla="*/ 2147483646 h 358"/>
              <a:gd name="T20" fmla="*/ 2147483646 w 376"/>
              <a:gd name="T21" fmla="*/ 2147483646 h 358"/>
              <a:gd name="T22" fmla="*/ 2147483646 w 376"/>
              <a:gd name="T23" fmla="*/ 2147483646 h 358"/>
              <a:gd name="T24" fmla="*/ 2147483646 w 376"/>
              <a:gd name="T25" fmla="*/ 2147483646 h 358"/>
              <a:gd name="T26" fmla="*/ 2147483646 w 376"/>
              <a:gd name="T27" fmla="*/ 2147483646 h 358"/>
              <a:gd name="T28" fmla="*/ 2147483646 w 376"/>
              <a:gd name="T29" fmla="*/ 2147483646 h 358"/>
              <a:gd name="T30" fmla="*/ 2147483646 w 376"/>
              <a:gd name="T31" fmla="*/ 2147483646 h 358"/>
              <a:gd name="T32" fmla="*/ 2147483646 w 376"/>
              <a:gd name="T33" fmla="*/ 2147483646 h 358"/>
              <a:gd name="T34" fmla="*/ 2147483646 w 376"/>
              <a:gd name="T35" fmla="*/ 2147483646 h 358"/>
              <a:gd name="T36" fmla="*/ 2147483646 w 376"/>
              <a:gd name="T37" fmla="*/ 2147483646 h 358"/>
              <a:gd name="T38" fmla="*/ 2147483646 w 376"/>
              <a:gd name="T39" fmla="*/ 2147483646 h 358"/>
              <a:gd name="T40" fmla="*/ 2147483646 w 376"/>
              <a:gd name="T41" fmla="*/ 2147483646 h 358"/>
              <a:gd name="T42" fmla="*/ 2147483646 w 376"/>
              <a:gd name="T43" fmla="*/ 2147483646 h 358"/>
              <a:gd name="T44" fmla="*/ 2147483646 w 376"/>
              <a:gd name="T45" fmla="*/ 2147483646 h 358"/>
              <a:gd name="T46" fmla="*/ 2147483646 w 376"/>
              <a:gd name="T47" fmla="*/ 2147483646 h 358"/>
              <a:gd name="T48" fmla="*/ 2147483646 w 376"/>
              <a:gd name="T49" fmla="*/ 2147483646 h 358"/>
              <a:gd name="T50" fmla="*/ 2147483646 w 376"/>
              <a:gd name="T51" fmla="*/ 2147483646 h 358"/>
              <a:gd name="T52" fmla="*/ 2147483646 w 376"/>
              <a:gd name="T53" fmla="*/ 2147483646 h 358"/>
              <a:gd name="T54" fmla="*/ 2147483646 w 376"/>
              <a:gd name="T55" fmla="*/ 2147483646 h 358"/>
              <a:gd name="T56" fmla="*/ 2147483646 w 376"/>
              <a:gd name="T57" fmla="*/ 2147483646 h 358"/>
              <a:gd name="T58" fmla="*/ 2147483646 w 376"/>
              <a:gd name="T59" fmla="*/ 2147483646 h 358"/>
              <a:gd name="T60" fmla="*/ 2147483646 w 376"/>
              <a:gd name="T61" fmla="*/ 2147483646 h 358"/>
              <a:gd name="T62" fmla="*/ 2147483646 w 376"/>
              <a:gd name="T63" fmla="*/ 2147483646 h 358"/>
              <a:gd name="T64" fmla="*/ 2147483646 w 376"/>
              <a:gd name="T65" fmla="*/ 2147483646 h 358"/>
              <a:gd name="T66" fmla="*/ 2147483646 w 376"/>
              <a:gd name="T67" fmla="*/ 2147483646 h 358"/>
              <a:gd name="T68" fmla="*/ 2147483646 w 376"/>
              <a:gd name="T69" fmla="*/ 2147483646 h 358"/>
              <a:gd name="T70" fmla="*/ 2147483646 w 376"/>
              <a:gd name="T71" fmla="*/ 2147483646 h 358"/>
              <a:gd name="T72" fmla="*/ 2147483646 w 376"/>
              <a:gd name="T73" fmla="*/ 2147483646 h 358"/>
              <a:gd name="T74" fmla="*/ 2147483646 w 376"/>
              <a:gd name="T75" fmla="*/ 2147483646 h 358"/>
              <a:gd name="T76" fmla="*/ 2147483646 w 376"/>
              <a:gd name="T77" fmla="*/ 2147483646 h 358"/>
              <a:gd name="T78" fmla="*/ 2147483646 w 376"/>
              <a:gd name="T79" fmla="*/ 2147483646 h 358"/>
              <a:gd name="T80" fmla="*/ 2147483646 w 376"/>
              <a:gd name="T81" fmla="*/ 2147483646 h 358"/>
              <a:gd name="T82" fmla="*/ 2147483646 w 376"/>
              <a:gd name="T83" fmla="*/ 2147483646 h 358"/>
              <a:gd name="T84" fmla="*/ 2147483646 w 376"/>
              <a:gd name="T85" fmla="*/ 2147483646 h 358"/>
              <a:gd name="T86" fmla="*/ 2147483646 w 376"/>
              <a:gd name="T87" fmla="*/ 2147483646 h 358"/>
              <a:gd name="T88" fmla="*/ 2147483646 w 376"/>
              <a:gd name="T89" fmla="*/ 2147483646 h 358"/>
              <a:gd name="T90" fmla="*/ 2147483646 w 376"/>
              <a:gd name="T91" fmla="*/ 2147483646 h 358"/>
              <a:gd name="T92" fmla="*/ 2147483646 w 376"/>
              <a:gd name="T93" fmla="*/ 2147483646 h 358"/>
              <a:gd name="T94" fmla="*/ 2147483646 w 376"/>
              <a:gd name="T95" fmla="*/ 2147483646 h 358"/>
              <a:gd name="T96" fmla="*/ 2147483646 w 376"/>
              <a:gd name="T97" fmla="*/ 2147483646 h 358"/>
              <a:gd name="T98" fmla="*/ 2147483646 w 376"/>
              <a:gd name="T99" fmla="*/ 2147483646 h 358"/>
              <a:gd name="T100" fmla="*/ 2147483646 w 376"/>
              <a:gd name="T101" fmla="*/ 2147483646 h 358"/>
              <a:gd name="T102" fmla="*/ 2147483646 w 376"/>
              <a:gd name="T103" fmla="*/ 2147483646 h 358"/>
              <a:gd name="T104" fmla="*/ 2147483646 w 376"/>
              <a:gd name="T105" fmla="*/ 0 h 358"/>
              <a:gd name="T106" fmla="*/ 2147483646 w 376"/>
              <a:gd name="T107" fmla="*/ 2147483646 h 358"/>
              <a:gd name="T108" fmla="*/ 2147483646 w 376"/>
              <a:gd name="T109" fmla="*/ 2147483646 h 358"/>
              <a:gd name="T110" fmla="*/ 2147483646 w 376"/>
              <a:gd name="T111" fmla="*/ 2147483646 h 358"/>
              <a:gd name="T112" fmla="*/ 2147483646 w 376"/>
              <a:gd name="T113" fmla="*/ 2147483646 h 3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吉林"/>
          <p:cNvSpPr/>
          <p:nvPr/>
        </p:nvSpPr>
        <p:spPr bwMode="auto">
          <a:xfrm>
            <a:off x="7288036" y="2390831"/>
            <a:ext cx="747120" cy="507364"/>
          </a:xfrm>
          <a:custGeom>
            <a:avLst/>
            <a:gdLst>
              <a:gd name="T0" fmla="*/ 2147483646 w 536"/>
              <a:gd name="T1" fmla="*/ 2147483646 h 364"/>
              <a:gd name="T2" fmla="*/ 2147483646 w 536"/>
              <a:gd name="T3" fmla="*/ 2147483646 h 364"/>
              <a:gd name="T4" fmla="*/ 2147483646 w 536"/>
              <a:gd name="T5" fmla="*/ 2147483646 h 364"/>
              <a:gd name="T6" fmla="*/ 2147483646 w 536"/>
              <a:gd name="T7" fmla="*/ 2147483646 h 364"/>
              <a:gd name="T8" fmla="*/ 2147483646 w 536"/>
              <a:gd name="T9" fmla="*/ 2147483646 h 364"/>
              <a:gd name="T10" fmla="*/ 2147483646 w 536"/>
              <a:gd name="T11" fmla="*/ 2147483646 h 364"/>
              <a:gd name="T12" fmla="*/ 2147483646 w 536"/>
              <a:gd name="T13" fmla="*/ 2147483646 h 364"/>
              <a:gd name="T14" fmla="*/ 2147483646 w 536"/>
              <a:gd name="T15" fmla="*/ 2147483646 h 364"/>
              <a:gd name="T16" fmla="*/ 2147483646 w 536"/>
              <a:gd name="T17" fmla="*/ 2147483646 h 364"/>
              <a:gd name="T18" fmla="*/ 2147483646 w 536"/>
              <a:gd name="T19" fmla="*/ 2147483646 h 364"/>
              <a:gd name="T20" fmla="*/ 2147483646 w 536"/>
              <a:gd name="T21" fmla="*/ 2147483646 h 364"/>
              <a:gd name="T22" fmla="*/ 2147483646 w 536"/>
              <a:gd name="T23" fmla="*/ 2147483646 h 364"/>
              <a:gd name="T24" fmla="*/ 2147483646 w 536"/>
              <a:gd name="T25" fmla="*/ 2147483646 h 364"/>
              <a:gd name="T26" fmla="*/ 2147483646 w 536"/>
              <a:gd name="T27" fmla="*/ 2147483646 h 364"/>
              <a:gd name="T28" fmla="*/ 2147483646 w 536"/>
              <a:gd name="T29" fmla="*/ 2147483646 h 364"/>
              <a:gd name="T30" fmla="*/ 2147483646 w 536"/>
              <a:gd name="T31" fmla="*/ 2147483646 h 364"/>
              <a:gd name="T32" fmla="*/ 2147483646 w 536"/>
              <a:gd name="T33" fmla="*/ 2147483646 h 364"/>
              <a:gd name="T34" fmla="*/ 2147483646 w 536"/>
              <a:gd name="T35" fmla="*/ 2147483646 h 364"/>
              <a:gd name="T36" fmla="*/ 2147483646 w 536"/>
              <a:gd name="T37" fmla="*/ 2147483646 h 364"/>
              <a:gd name="T38" fmla="*/ 2147483646 w 536"/>
              <a:gd name="T39" fmla="*/ 2147483646 h 364"/>
              <a:gd name="T40" fmla="*/ 2147483646 w 536"/>
              <a:gd name="T41" fmla="*/ 2147483646 h 364"/>
              <a:gd name="T42" fmla="*/ 2147483646 w 536"/>
              <a:gd name="T43" fmla="*/ 2147483646 h 364"/>
              <a:gd name="T44" fmla="*/ 2147483646 w 536"/>
              <a:gd name="T45" fmla="*/ 2147483646 h 364"/>
              <a:gd name="T46" fmla="*/ 2147483646 w 536"/>
              <a:gd name="T47" fmla="*/ 2147483646 h 364"/>
              <a:gd name="T48" fmla="*/ 2147483646 w 536"/>
              <a:gd name="T49" fmla="*/ 2147483646 h 364"/>
              <a:gd name="T50" fmla="*/ 2147483646 w 536"/>
              <a:gd name="T51" fmla="*/ 2147483646 h 364"/>
              <a:gd name="T52" fmla="*/ 2147483646 w 536"/>
              <a:gd name="T53" fmla="*/ 2147483646 h 364"/>
              <a:gd name="T54" fmla="*/ 2147483646 w 536"/>
              <a:gd name="T55" fmla="*/ 2147483646 h 364"/>
              <a:gd name="T56" fmla="*/ 2147483646 w 536"/>
              <a:gd name="T57" fmla="*/ 2147483646 h 364"/>
              <a:gd name="T58" fmla="*/ 2147483646 w 536"/>
              <a:gd name="T59" fmla="*/ 2147483646 h 364"/>
              <a:gd name="T60" fmla="*/ 2147483646 w 536"/>
              <a:gd name="T61" fmla="*/ 2147483646 h 364"/>
              <a:gd name="T62" fmla="*/ 2147483646 w 536"/>
              <a:gd name="T63" fmla="*/ 2147483646 h 364"/>
              <a:gd name="T64" fmla="*/ 2147483646 w 536"/>
              <a:gd name="T65" fmla="*/ 2147483646 h 364"/>
              <a:gd name="T66" fmla="*/ 2147483646 w 536"/>
              <a:gd name="T67" fmla="*/ 2147483646 h 364"/>
              <a:gd name="T68" fmla="*/ 2147483646 w 536"/>
              <a:gd name="T69" fmla="*/ 2147483646 h 364"/>
              <a:gd name="T70" fmla="*/ 2147483646 w 536"/>
              <a:gd name="T71" fmla="*/ 2147483646 h 364"/>
              <a:gd name="T72" fmla="*/ 2147483646 w 536"/>
              <a:gd name="T73" fmla="*/ 2147483646 h 364"/>
              <a:gd name="T74" fmla="*/ 2147483646 w 536"/>
              <a:gd name="T75" fmla="*/ 2147483646 h 364"/>
              <a:gd name="T76" fmla="*/ 2147483646 w 536"/>
              <a:gd name="T77" fmla="*/ 2147483646 h 364"/>
              <a:gd name="T78" fmla="*/ 2147483646 w 536"/>
              <a:gd name="T79" fmla="*/ 2147483646 h 364"/>
              <a:gd name="T80" fmla="*/ 2147483646 w 536"/>
              <a:gd name="T81" fmla="*/ 2147483646 h 364"/>
              <a:gd name="T82" fmla="*/ 2147483646 w 536"/>
              <a:gd name="T83" fmla="*/ 2147483646 h 364"/>
              <a:gd name="T84" fmla="*/ 2147483646 w 536"/>
              <a:gd name="T85" fmla="*/ 2147483646 h 364"/>
              <a:gd name="T86" fmla="*/ 2147483646 w 536"/>
              <a:gd name="T87" fmla="*/ 2147483646 h 364"/>
              <a:gd name="T88" fmla="*/ 2147483646 w 536"/>
              <a:gd name="T89" fmla="*/ 2147483646 h 364"/>
              <a:gd name="T90" fmla="*/ 2147483646 w 536"/>
              <a:gd name="T91" fmla="*/ 2147483646 h 364"/>
              <a:gd name="T92" fmla="*/ 2147483646 w 536"/>
              <a:gd name="T93" fmla="*/ 2147483646 h 364"/>
              <a:gd name="T94" fmla="*/ 2147483646 w 536"/>
              <a:gd name="T95" fmla="*/ 2147483646 h 364"/>
              <a:gd name="T96" fmla="*/ 2147483646 w 536"/>
              <a:gd name="T97" fmla="*/ 2147483646 h 364"/>
              <a:gd name="T98" fmla="*/ 2147483646 w 536"/>
              <a:gd name="T99" fmla="*/ 2147483646 h 364"/>
              <a:gd name="T100" fmla="*/ 2147483646 w 536"/>
              <a:gd name="T101" fmla="*/ 2147483646 h 364"/>
              <a:gd name="T102" fmla="*/ 2147483646 w 536"/>
              <a:gd name="T103" fmla="*/ 2147483646 h 36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36" h="364">
                <a:moveTo>
                  <a:pt x="104" y="18"/>
                </a:moveTo>
                <a:lnTo>
                  <a:pt x="102" y="0"/>
                </a:lnTo>
                <a:lnTo>
                  <a:pt x="94" y="6"/>
                </a:lnTo>
                <a:lnTo>
                  <a:pt x="92" y="6"/>
                </a:lnTo>
                <a:lnTo>
                  <a:pt x="74" y="12"/>
                </a:lnTo>
                <a:lnTo>
                  <a:pt x="72" y="12"/>
                </a:lnTo>
                <a:lnTo>
                  <a:pt x="70" y="10"/>
                </a:lnTo>
                <a:lnTo>
                  <a:pt x="70" y="20"/>
                </a:lnTo>
                <a:lnTo>
                  <a:pt x="68" y="20"/>
                </a:lnTo>
                <a:lnTo>
                  <a:pt x="60" y="34"/>
                </a:lnTo>
                <a:lnTo>
                  <a:pt x="58" y="34"/>
                </a:lnTo>
                <a:lnTo>
                  <a:pt x="58" y="36"/>
                </a:lnTo>
                <a:lnTo>
                  <a:pt x="44" y="48"/>
                </a:lnTo>
                <a:lnTo>
                  <a:pt x="42" y="48"/>
                </a:lnTo>
                <a:lnTo>
                  <a:pt x="40" y="48"/>
                </a:lnTo>
                <a:lnTo>
                  <a:pt x="28" y="40"/>
                </a:lnTo>
                <a:lnTo>
                  <a:pt x="22" y="34"/>
                </a:lnTo>
                <a:lnTo>
                  <a:pt x="18" y="32"/>
                </a:lnTo>
                <a:lnTo>
                  <a:pt x="8" y="34"/>
                </a:lnTo>
                <a:lnTo>
                  <a:pt x="0" y="40"/>
                </a:lnTo>
                <a:lnTo>
                  <a:pt x="18" y="54"/>
                </a:lnTo>
                <a:lnTo>
                  <a:pt x="32" y="60"/>
                </a:lnTo>
                <a:lnTo>
                  <a:pt x="34" y="62"/>
                </a:lnTo>
                <a:lnTo>
                  <a:pt x="34" y="64"/>
                </a:lnTo>
                <a:lnTo>
                  <a:pt x="36" y="80"/>
                </a:lnTo>
                <a:lnTo>
                  <a:pt x="36" y="104"/>
                </a:lnTo>
                <a:lnTo>
                  <a:pt x="40" y="118"/>
                </a:lnTo>
                <a:lnTo>
                  <a:pt x="50" y="140"/>
                </a:lnTo>
                <a:lnTo>
                  <a:pt x="60" y="152"/>
                </a:lnTo>
                <a:lnTo>
                  <a:pt x="70" y="144"/>
                </a:lnTo>
                <a:lnTo>
                  <a:pt x="76" y="136"/>
                </a:lnTo>
                <a:lnTo>
                  <a:pt x="88" y="122"/>
                </a:lnTo>
                <a:lnTo>
                  <a:pt x="98" y="132"/>
                </a:lnTo>
                <a:lnTo>
                  <a:pt x="108" y="152"/>
                </a:lnTo>
                <a:lnTo>
                  <a:pt x="120" y="156"/>
                </a:lnTo>
                <a:lnTo>
                  <a:pt x="126" y="176"/>
                </a:lnTo>
                <a:lnTo>
                  <a:pt x="124" y="194"/>
                </a:lnTo>
                <a:lnTo>
                  <a:pt x="124" y="196"/>
                </a:lnTo>
                <a:lnTo>
                  <a:pt x="120" y="212"/>
                </a:lnTo>
                <a:lnTo>
                  <a:pt x="128" y="220"/>
                </a:lnTo>
                <a:lnTo>
                  <a:pt x="138" y="214"/>
                </a:lnTo>
                <a:lnTo>
                  <a:pt x="148" y="204"/>
                </a:lnTo>
                <a:lnTo>
                  <a:pt x="150" y="206"/>
                </a:lnTo>
                <a:lnTo>
                  <a:pt x="158" y="208"/>
                </a:lnTo>
                <a:lnTo>
                  <a:pt x="168" y="218"/>
                </a:lnTo>
                <a:lnTo>
                  <a:pt x="178" y="216"/>
                </a:lnTo>
                <a:lnTo>
                  <a:pt x="184" y="214"/>
                </a:lnTo>
                <a:lnTo>
                  <a:pt x="188" y="216"/>
                </a:lnTo>
                <a:lnTo>
                  <a:pt x="190" y="218"/>
                </a:lnTo>
                <a:lnTo>
                  <a:pt x="192" y="220"/>
                </a:lnTo>
                <a:lnTo>
                  <a:pt x="192" y="228"/>
                </a:lnTo>
                <a:lnTo>
                  <a:pt x="194" y="228"/>
                </a:lnTo>
                <a:lnTo>
                  <a:pt x="204" y="232"/>
                </a:lnTo>
                <a:lnTo>
                  <a:pt x="210" y="222"/>
                </a:lnTo>
                <a:lnTo>
                  <a:pt x="210" y="218"/>
                </a:lnTo>
                <a:lnTo>
                  <a:pt x="210" y="214"/>
                </a:lnTo>
                <a:lnTo>
                  <a:pt x="212" y="210"/>
                </a:lnTo>
                <a:lnTo>
                  <a:pt x="220" y="212"/>
                </a:lnTo>
                <a:lnTo>
                  <a:pt x="226" y="214"/>
                </a:lnTo>
                <a:lnTo>
                  <a:pt x="230" y="218"/>
                </a:lnTo>
                <a:lnTo>
                  <a:pt x="232" y="222"/>
                </a:lnTo>
                <a:lnTo>
                  <a:pt x="232" y="228"/>
                </a:lnTo>
                <a:lnTo>
                  <a:pt x="232" y="232"/>
                </a:lnTo>
                <a:lnTo>
                  <a:pt x="232" y="242"/>
                </a:lnTo>
                <a:lnTo>
                  <a:pt x="240" y="256"/>
                </a:lnTo>
                <a:lnTo>
                  <a:pt x="250" y="266"/>
                </a:lnTo>
                <a:lnTo>
                  <a:pt x="256" y="272"/>
                </a:lnTo>
                <a:lnTo>
                  <a:pt x="262" y="274"/>
                </a:lnTo>
                <a:lnTo>
                  <a:pt x="264" y="274"/>
                </a:lnTo>
                <a:lnTo>
                  <a:pt x="266" y="278"/>
                </a:lnTo>
                <a:lnTo>
                  <a:pt x="268" y="288"/>
                </a:lnTo>
                <a:lnTo>
                  <a:pt x="268" y="324"/>
                </a:lnTo>
                <a:lnTo>
                  <a:pt x="270" y="328"/>
                </a:lnTo>
                <a:lnTo>
                  <a:pt x="274" y="330"/>
                </a:lnTo>
                <a:lnTo>
                  <a:pt x="276" y="330"/>
                </a:lnTo>
                <a:lnTo>
                  <a:pt x="282" y="330"/>
                </a:lnTo>
                <a:lnTo>
                  <a:pt x="288" y="332"/>
                </a:lnTo>
                <a:lnTo>
                  <a:pt x="290" y="334"/>
                </a:lnTo>
                <a:lnTo>
                  <a:pt x="294" y="338"/>
                </a:lnTo>
                <a:lnTo>
                  <a:pt x="298" y="344"/>
                </a:lnTo>
                <a:lnTo>
                  <a:pt x="300" y="364"/>
                </a:lnTo>
                <a:lnTo>
                  <a:pt x="318" y="328"/>
                </a:lnTo>
                <a:lnTo>
                  <a:pt x="322" y="314"/>
                </a:lnTo>
                <a:lnTo>
                  <a:pt x="326" y="304"/>
                </a:lnTo>
                <a:lnTo>
                  <a:pt x="332" y="296"/>
                </a:lnTo>
                <a:lnTo>
                  <a:pt x="338" y="294"/>
                </a:lnTo>
                <a:lnTo>
                  <a:pt x="344" y="294"/>
                </a:lnTo>
                <a:lnTo>
                  <a:pt x="352" y="294"/>
                </a:lnTo>
                <a:lnTo>
                  <a:pt x="372" y="304"/>
                </a:lnTo>
                <a:lnTo>
                  <a:pt x="424" y="308"/>
                </a:lnTo>
                <a:lnTo>
                  <a:pt x="424" y="296"/>
                </a:lnTo>
                <a:lnTo>
                  <a:pt x="400" y="272"/>
                </a:lnTo>
                <a:lnTo>
                  <a:pt x="388" y="264"/>
                </a:lnTo>
                <a:lnTo>
                  <a:pt x="386" y="262"/>
                </a:lnTo>
                <a:lnTo>
                  <a:pt x="386" y="258"/>
                </a:lnTo>
                <a:lnTo>
                  <a:pt x="404" y="260"/>
                </a:lnTo>
                <a:lnTo>
                  <a:pt x="412" y="260"/>
                </a:lnTo>
                <a:lnTo>
                  <a:pt x="418" y="260"/>
                </a:lnTo>
                <a:lnTo>
                  <a:pt x="424" y="260"/>
                </a:lnTo>
                <a:lnTo>
                  <a:pt x="430" y="256"/>
                </a:lnTo>
                <a:lnTo>
                  <a:pt x="436" y="252"/>
                </a:lnTo>
                <a:lnTo>
                  <a:pt x="442" y="246"/>
                </a:lnTo>
                <a:lnTo>
                  <a:pt x="452" y="228"/>
                </a:lnTo>
                <a:lnTo>
                  <a:pt x="454" y="228"/>
                </a:lnTo>
                <a:lnTo>
                  <a:pt x="472" y="212"/>
                </a:lnTo>
                <a:lnTo>
                  <a:pt x="474" y="174"/>
                </a:lnTo>
                <a:lnTo>
                  <a:pt x="474" y="170"/>
                </a:lnTo>
                <a:lnTo>
                  <a:pt x="476" y="170"/>
                </a:lnTo>
                <a:lnTo>
                  <a:pt x="478" y="170"/>
                </a:lnTo>
                <a:lnTo>
                  <a:pt x="492" y="168"/>
                </a:lnTo>
                <a:lnTo>
                  <a:pt x="494" y="168"/>
                </a:lnTo>
                <a:lnTo>
                  <a:pt x="496" y="168"/>
                </a:lnTo>
                <a:lnTo>
                  <a:pt x="524" y="198"/>
                </a:lnTo>
                <a:lnTo>
                  <a:pt x="532" y="196"/>
                </a:lnTo>
                <a:lnTo>
                  <a:pt x="532" y="190"/>
                </a:lnTo>
                <a:lnTo>
                  <a:pt x="518" y="176"/>
                </a:lnTo>
                <a:lnTo>
                  <a:pt x="516" y="174"/>
                </a:lnTo>
                <a:lnTo>
                  <a:pt x="514" y="172"/>
                </a:lnTo>
                <a:lnTo>
                  <a:pt x="536" y="158"/>
                </a:lnTo>
                <a:lnTo>
                  <a:pt x="536" y="124"/>
                </a:lnTo>
                <a:lnTo>
                  <a:pt x="526" y="126"/>
                </a:lnTo>
                <a:lnTo>
                  <a:pt x="524" y="126"/>
                </a:lnTo>
                <a:lnTo>
                  <a:pt x="512" y="120"/>
                </a:lnTo>
                <a:lnTo>
                  <a:pt x="504" y="118"/>
                </a:lnTo>
                <a:lnTo>
                  <a:pt x="492" y="110"/>
                </a:lnTo>
                <a:lnTo>
                  <a:pt x="486" y="106"/>
                </a:lnTo>
                <a:lnTo>
                  <a:pt x="484" y="102"/>
                </a:lnTo>
                <a:lnTo>
                  <a:pt x="484" y="104"/>
                </a:lnTo>
                <a:lnTo>
                  <a:pt x="482" y="108"/>
                </a:lnTo>
                <a:lnTo>
                  <a:pt x="480" y="108"/>
                </a:lnTo>
                <a:lnTo>
                  <a:pt x="476" y="110"/>
                </a:lnTo>
                <a:lnTo>
                  <a:pt x="470" y="112"/>
                </a:lnTo>
                <a:lnTo>
                  <a:pt x="468" y="112"/>
                </a:lnTo>
                <a:lnTo>
                  <a:pt x="468" y="110"/>
                </a:lnTo>
                <a:lnTo>
                  <a:pt x="456" y="102"/>
                </a:lnTo>
                <a:lnTo>
                  <a:pt x="446" y="110"/>
                </a:lnTo>
                <a:lnTo>
                  <a:pt x="440" y="116"/>
                </a:lnTo>
                <a:lnTo>
                  <a:pt x="438" y="120"/>
                </a:lnTo>
                <a:lnTo>
                  <a:pt x="444" y="132"/>
                </a:lnTo>
                <a:lnTo>
                  <a:pt x="446" y="136"/>
                </a:lnTo>
                <a:lnTo>
                  <a:pt x="444" y="138"/>
                </a:lnTo>
                <a:lnTo>
                  <a:pt x="440" y="142"/>
                </a:lnTo>
                <a:lnTo>
                  <a:pt x="434" y="144"/>
                </a:lnTo>
                <a:lnTo>
                  <a:pt x="428" y="146"/>
                </a:lnTo>
                <a:lnTo>
                  <a:pt x="422" y="148"/>
                </a:lnTo>
                <a:lnTo>
                  <a:pt x="418" y="146"/>
                </a:lnTo>
                <a:lnTo>
                  <a:pt x="416" y="144"/>
                </a:lnTo>
                <a:lnTo>
                  <a:pt x="414" y="140"/>
                </a:lnTo>
                <a:lnTo>
                  <a:pt x="392" y="120"/>
                </a:lnTo>
                <a:lnTo>
                  <a:pt x="382" y="114"/>
                </a:lnTo>
                <a:lnTo>
                  <a:pt x="376" y="108"/>
                </a:lnTo>
                <a:lnTo>
                  <a:pt x="374" y="104"/>
                </a:lnTo>
                <a:lnTo>
                  <a:pt x="374" y="100"/>
                </a:lnTo>
                <a:lnTo>
                  <a:pt x="372" y="92"/>
                </a:lnTo>
                <a:lnTo>
                  <a:pt x="370" y="86"/>
                </a:lnTo>
                <a:lnTo>
                  <a:pt x="366" y="88"/>
                </a:lnTo>
                <a:lnTo>
                  <a:pt x="364" y="90"/>
                </a:lnTo>
                <a:lnTo>
                  <a:pt x="366" y="94"/>
                </a:lnTo>
                <a:lnTo>
                  <a:pt x="368" y="98"/>
                </a:lnTo>
                <a:lnTo>
                  <a:pt x="368" y="100"/>
                </a:lnTo>
                <a:lnTo>
                  <a:pt x="370" y="100"/>
                </a:lnTo>
                <a:lnTo>
                  <a:pt x="368" y="102"/>
                </a:lnTo>
                <a:lnTo>
                  <a:pt x="358" y="120"/>
                </a:lnTo>
                <a:lnTo>
                  <a:pt x="340" y="116"/>
                </a:lnTo>
                <a:lnTo>
                  <a:pt x="336" y="114"/>
                </a:lnTo>
                <a:lnTo>
                  <a:pt x="336" y="112"/>
                </a:lnTo>
                <a:lnTo>
                  <a:pt x="336" y="106"/>
                </a:lnTo>
                <a:lnTo>
                  <a:pt x="336" y="100"/>
                </a:lnTo>
                <a:lnTo>
                  <a:pt x="332" y="94"/>
                </a:lnTo>
                <a:lnTo>
                  <a:pt x="318" y="84"/>
                </a:lnTo>
                <a:lnTo>
                  <a:pt x="316" y="82"/>
                </a:lnTo>
                <a:lnTo>
                  <a:pt x="314" y="84"/>
                </a:lnTo>
                <a:lnTo>
                  <a:pt x="312" y="86"/>
                </a:lnTo>
                <a:lnTo>
                  <a:pt x="298" y="84"/>
                </a:lnTo>
                <a:lnTo>
                  <a:pt x="292" y="82"/>
                </a:lnTo>
                <a:lnTo>
                  <a:pt x="288" y="80"/>
                </a:lnTo>
                <a:lnTo>
                  <a:pt x="288" y="76"/>
                </a:lnTo>
                <a:lnTo>
                  <a:pt x="288" y="70"/>
                </a:lnTo>
                <a:lnTo>
                  <a:pt x="290" y="68"/>
                </a:lnTo>
                <a:lnTo>
                  <a:pt x="284" y="56"/>
                </a:lnTo>
                <a:lnTo>
                  <a:pt x="256" y="58"/>
                </a:lnTo>
                <a:lnTo>
                  <a:pt x="256" y="64"/>
                </a:lnTo>
                <a:lnTo>
                  <a:pt x="254" y="68"/>
                </a:lnTo>
                <a:lnTo>
                  <a:pt x="252" y="70"/>
                </a:lnTo>
                <a:lnTo>
                  <a:pt x="248" y="72"/>
                </a:lnTo>
                <a:lnTo>
                  <a:pt x="240" y="72"/>
                </a:lnTo>
                <a:lnTo>
                  <a:pt x="234" y="68"/>
                </a:lnTo>
                <a:lnTo>
                  <a:pt x="234" y="66"/>
                </a:lnTo>
                <a:lnTo>
                  <a:pt x="226" y="56"/>
                </a:lnTo>
                <a:lnTo>
                  <a:pt x="224" y="48"/>
                </a:lnTo>
                <a:lnTo>
                  <a:pt x="220" y="40"/>
                </a:lnTo>
                <a:lnTo>
                  <a:pt x="212" y="46"/>
                </a:lnTo>
                <a:lnTo>
                  <a:pt x="202" y="50"/>
                </a:lnTo>
                <a:lnTo>
                  <a:pt x="200" y="50"/>
                </a:lnTo>
                <a:lnTo>
                  <a:pt x="196" y="48"/>
                </a:lnTo>
                <a:lnTo>
                  <a:pt x="194" y="46"/>
                </a:lnTo>
                <a:lnTo>
                  <a:pt x="186" y="48"/>
                </a:lnTo>
                <a:lnTo>
                  <a:pt x="164" y="54"/>
                </a:lnTo>
                <a:lnTo>
                  <a:pt x="158" y="58"/>
                </a:lnTo>
                <a:lnTo>
                  <a:pt x="152" y="58"/>
                </a:lnTo>
                <a:lnTo>
                  <a:pt x="150" y="58"/>
                </a:lnTo>
                <a:lnTo>
                  <a:pt x="140" y="56"/>
                </a:lnTo>
                <a:lnTo>
                  <a:pt x="134" y="52"/>
                </a:lnTo>
                <a:lnTo>
                  <a:pt x="120" y="42"/>
                </a:lnTo>
                <a:lnTo>
                  <a:pt x="104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黑龙江"/>
          <p:cNvSpPr/>
          <p:nvPr/>
        </p:nvSpPr>
        <p:spPr bwMode="auto">
          <a:xfrm>
            <a:off x="7129410" y="1673983"/>
            <a:ext cx="1000196" cy="909380"/>
          </a:xfrm>
          <a:custGeom>
            <a:avLst/>
            <a:gdLst>
              <a:gd name="T0" fmla="*/ 2147483646 w 718"/>
              <a:gd name="T1" fmla="*/ 2147483646 h 652"/>
              <a:gd name="T2" fmla="*/ 2147483646 w 718"/>
              <a:gd name="T3" fmla="*/ 2147483646 h 652"/>
              <a:gd name="T4" fmla="*/ 2147483646 w 718"/>
              <a:gd name="T5" fmla="*/ 2147483646 h 652"/>
              <a:gd name="T6" fmla="*/ 2147483646 w 718"/>
              <a:gd name="T7" fmla="*/ 2147483646 h 652"/>
              <a:gd name="T8" fmla="*/ 2147483646 w 718"/>
              <a:gd name="T9" fmla="*/ 2147483646 h 652"/>
              <a:gd name="T10" fmla="*/ 2147483646 w 718"/>
              <a:gd name="T11" fmla="*/ 2147483646 h 652"/>
              <a:gd name="T12" fmla="*/ 2147483646 w 718"/>
              <a:gd name="T13" fmla="*/ 2147483646 h 652"/>
              <a:gd name="T14" fmla="*/ 2147483646 w 718"/>
              <a:gd name="T15" fmla="*/ 2147483646 h 652"/>
              <a:gd name="T16" fmla="*/ 2147483646 w 718"/>
              <a:gd name="T17" fmla="*/ 2147483646 h 652"/>
              <a:gd name="T18" fmla="*/ 2147483646 w 718"/>
              <a:gd name="T19" fmla="*/ 2147483646 h 652"/>
              <a:gd name="T20" fmla="*/ 2147483646 w 718"/>
              <a:gd name="T21" fmla="*/ 2147483646 h 652"/>
              <a:gd name="T22" fmla="*/ 2147483646 w 718"/>
              <a:gd name="T23" fmla="*/ 2147483646 h 652"/>
              <a:gd name="T24" fmla="*/ 2147483646 w 718"/>
              <a:gd name="T25" fmla="*/ 2147483646 h 652"/>
              <a:gd name="T26" fmla="*/ 2147483646 w 718"/>
              <a:gd name="T27" fmla="*/ 0 h 652"/>
              <a:gd name="T28" fmla="*/ 2147483646 w 718"/>
              <a:gd name="T29" fmla="*/ 2147483646 h 652"/>
              <a:gd name="T30" fmla="*/ 2147483646 w 718"/>
              <a:gd name="T31" fmla="*/ 2147483646 h 652"/>
              <a:gd name="T32" fmla="*/ 0 w 718"/>
              <a:gd name="T33" fmla="*/ 2147483646 h 652"/>
              <a:gd name="T34" fmla="*/ 2147483646 w 718"/>
              <a:gd name="T35" fmla="*/ 2147483646 h 652"/>
              <a:gd name="T36" fmla="*/ 2147483646 w 718"/>
              <a:gd name="T37" fmla="*/ 2147483646 h 652"/>
              <a:gd name="T38" fmla="*/ 2147483646 w 718"/>
              <a:gd name="T39" fmla="*/ 2147483646 h 652"/>
              <a:gd name="T40" fmla="*/ 2147483646 w 718"/>
              <a:gd name="T41" fmla="*/ 2147483646 h 652"/>
              <a:gd name="T42" fmla="*/ 2147483646 w 718"/>
              <a:gd name="T43" fmla="*/ 2147483646 h 652"/>
              <a:gd name="T44" fmla="*/ 2147483646 w 718"/>
              <a:gd name="T45" fmla="*/ 2147483646 h 652"/>
              <a:gd name="T46" fmla="*/ 2147483646 w 718"/>
              <a:gd name="T47" fmla="*/ 2147483646 h 652"/>
              <a:gd name="T48" fmla="*/ 2147483646 w 718"/>
              <a:gd name="T49" fmla="*/ 2147483646 h 652"/>
              <a:gd name="T50" fmla="*/ 2147483646 w 718"/>
              <a:gd name="T51" fmla="*/ 2147483646 h 652"/>
              <a:gd name="T52" fmla="*/ 2147483646 w 718"/>
              <a:gd name="T53" fmla="*/ 2147483646 h 652"/>
              <a:gd name="T54" fmla="*/ 2147483646 w 718"/>
              <a:gd name="T55" fmla="*/ 2147483646 h 652"/>
              <a:gd name="T56" fmla="*/ 2147483646 w 718"/>
              <a:gd name="T57" fmla="*/ 2147483646 h 652"/>
              <a:gd name="T58" fmla="*/ 2147483646 w 718"/>
              <a:gd name="T59" fmla="*/ 2147483646 h 652"/>
              <a:gd name="T60" fmla="*/ 2147483646 w 718"/>
              <a:gd name="T61" fmla="*/ 2147483646 h 652"/>
              <a:gd name="T62" fmla="*/ 2147483646 w 718"/>
              <a:gd name="T63" fmla="*/ 2147483646 h 652"/>
              <a:gd name="T64" fmla="*/ 2147483646 w 718"/>
              <a:gd name="T65" fmla="*/ 2147483646 h 652"/>
              <a:gd name="T66" fmla="*/ 2147483646 w 718"/>
              <a:gd name="T67" fmla="*/ 2147483646 h 652"/>
              <a:gd name="T68" fmla="*/ 2147483646 w 718"/>
              <a:gd name="T69" fmla="*/ 2147483646 h 652"/>
              <a:gd name="T70" fmla="*/ 2147483646 w 718"/>
              <a:gd name="T71" fmla="*/ 2147483646 h 652"/>
              <a:gd name="T72" fmla="*/ 2147483646 w 718"/>
              <a:gd name="T73" fmla="*/ 2147483646 h 652"/>
              <a:gd name="T74" fmla="*/ 2147483646 w 718"/>
              <a:gd name="T75" fmla="*/ 2147483646 h 652"/>
              <a:gd name="T76" fmla="*/ 2147483646 w 718"/>
              <a:gd name="T77" fmla="*/ 2147483646 h 652"/>
              <a:gd name="T78" fmla="*/ 2147483646 w 718"/>
              <a:gd name="T79" fmla="*/ 2147483646 h 652"/>
              <a:gd name="T80" fmla="*/ 2147483646 w 718"/>
              <a:gd name="T81" fmla="*/ 2147483646 h 652"/>
              <a:gd name="T82" fmla="*/ 2147483646 w 718"/>
              <a:gd name="T83" fmla="*/ 2147483646 h 652"/>
              <a:gd name="T84" fmla="*/ 2147483646 w 718"/>
              <a:gd name="T85" fmla="*/ 2147483646 h 652"/>
              <a:gd name="T86" fmla="*/ 2147483646 w 718"/>
              <a:gd name="T87" fmla="*/ 2147483646 h 652"/>
              <a:gd name="T88" fmla="*/ 2147483646 w 718"/>
              <a:gd name="T89" fmla="*/ 2147483646 h 652"/>
              <a:gd name="T90" fmla="*/ 2147483646 w 718"/>
              <a:gd name="T91" fmla="*/ 2147483646 h 652"/>
              <a:gd name="T92" fmla="*/ 2147483646 w 718"/>
              <a:gd name="T93" fmla="*/ 2147483646 h 652"/>
              <a:gd name="T94" fmla="*/ 2147483646 w 718"/>
              <a:gd name="T95" fmla="*/ 2147483646 h 652"/>
              <a:gd name="T96" fmla="*/ 2147483646 w 718"/>
              <a:gd name="T97" fmla="*/ 2147483646 h 652"/>
              <a:gd name="T98" fmla="*/ 2147483646 w 718"/>
              <a:gd name="T99" fmla="*/ 2147483646 h 652"/>
              <a:gd name="T100" fmla="*/ 2147483646 w 718"/>
              <a:gd name="T101" fmla="*/ 2147483646 h 652"/>
              <a:gd name="T102" fmla="*/ 2147483646 w 718"/>
              <a:gd name="T103" fmla="*/ 2147483646 h 652"/>
              <a:gd name="T104" fmla="*/ 2147483646 w 718"/>
              <a:gd name="T105" fmla="*/ 2147483646 h 652"/>
              <a:gd name="T106" fmla="*/ 2147483646 w 718"/>
              <a:gd name="T107" fmla="*/ 2147483646 h 652"/>
              <a:gd name="T108" fmla="*/ 2147483646 w 718"/>
              <a:gd name="T109" fmla="*/ 2147483646 h 652"/>
              <a:gd name="T110" fmla="*/ 2147483646 w 718"/>
              <a:gd name="T111" fmla="*/ 2147483646 h 652"/>
              <a:gd name="T112" fmla="*/ 2147483646 w 718"/>
              <a:gd name="T113" fmla="*/ 2147483646 h 652"/>
              <a:gd name="T114" fmla="*/ 2147483646 w 718"/>
              <a:gd name="T115" fmla="*/ 2147483646 h 652"/>
              <a:gd name="T116" fmla="*/ 2147483646 w 718"/>
              <a:gd name="T117" fmla="*/ 2147483646 h 652"/>
              <a:gd name="T118" fmla="*/ 2147483646 w 718"/>
              <a:gd name="T119" fmla="*/ 2147483646 h 652"/>
              <a:gd name="T120" fmla="*/ 2147483646 w 718"/>
              <a:gd name="T121" fmla="*/ 2147483646 h 652"/>
              <a:gd name="T122" fmla="*/ 2147483646 w 718"/>
              <a:gd name="T123" fmla="*/ 2147483646 h 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18" h="652">
                <a:moveTo>
                  <a:pt x="716" y="382"/>
                </a:moveTo>
                <a:lnTo>
                  <a:pt x="704" y="302"/>
                </a:lnTo>
                <a:lnTo>
                  <a:pt x="706" y="302"/>
                </a:lnTo>
                <a:lnTo>
                  <a:pt x="712" y="290"/>
                </a:lnTo>
                <a:lnTo>
                  <a:pt x="714" y="284"/>
                </a:lnTo>
                <a:lnTo>
                  <a:pt x="714" y="280"/>
                </a:lnTo>
                <a:lnTo>
                  <a:pt x="710" y="274"/>
                </a:lnTo>
                <a:lnTo>
                  <a:pt x="704" y="270"/>
                </a:lnTo>
                <a:lnTo>
                  <a:pt x="700" y="260"/>
                </a:lnTo>
                <a:lnTo>
                  <a:pt x="700" y="250"/>
                </a:lnTo>
                <a:lnTo>
                  <a:pt x="700" y="234"/>
                </a:lnTo>
                <a:lnTo>
                  <a:pt x="692" y="234"/>
                </a:lnTo>
                <a:lnTo>
                  <a:pt x="684" y="236"/>
                </a:lnTo>
                <a:lnTo>
                  <a:pt x="674" y="240"/>
                </a:lnTo>
                <a:lnTo>
                  <a:pt x="666" y="248"/>
                </a:lnTo>
                <a:lnTo>
                  <a:pt x="662" y="254"/>
                </a:lnTo>
                <a:lnTo>
                  <a:pt x="660" y="262"/>
                </a:lnTo>
                <a:lnTo>
                  <a:pt x="652" y="268"/>
                </a:lnTo>
                <a:lnTo>
                  <a:pt x="644" y="272"/>
                </a:lnTo>
                <a:lnTo>
                  <a:pt x="632" y="276"/>
                </a:lnTo>
                <a:lnTo>
                  <a:pt x="628" y="302"/>
                </a:lnTo>
                <a:lnTo>
                  <a:pt x="626" y="302"/>
                </a:lnTo>
                <a:lnTo>
                  <a:pt x="618" y="318"/>
                </a:lnTo>
                <a:lnTo>
                  <a:pt x="618" y="320"/>
                </a:lnTo>
                <a:lnTo>
                  <a:pt x="616" y="320"/>
                </a:lnTo>
                <a:lnTo>
                  <a:pt x="536" y="334"/>
                </a:lnTo>
                <a:lnTo>
                  <a:pt x="534" y="334"/>
                </a:lnTo>
                <a:lnTo>
                  <a:pt x="510" y="308"/>
                </a:lnTo>
                <a:lnTo>
                  <a:pt x="518" y="302"/>
                </a:lnTo>
                <a:lnTo>
                  <a:pt x="508" y="290"/>
                </a:lnTo>
                <a:lnTo>
                  <a:pt x="498" y="282"/>
                </a:lnTo>
                <a:lnTo>
                  <a:pt x="496" y="280"/>
                </a:lnTo>
                <a:lnTo>
                  <a:pt x="496" y="278"/>
                </a:lnTo>
                <a:lnTo>
                  <a:pt x="492" y="258"/>
                </a:lnTo>
                <a:lnTo>
                  <a:pt x="470" y="258"/>
                </a:lnTo>
                <a:lnTo>
                  <a:pt x="452" y="246"/>
                </a:lnTo>
                <a:lnTo>
                  <a:pt x="388" y="236"/>
                </a:lnTo>
                <a:lnTo>
                  <a:pt x="336" y="234"/>
                </a:lnTo>
                <a:lnTo>
                  <a:pt x="334" y="234"/>
                </a:lnTo>
                <a:lnTo>
                  <a:pt x="332" y="234"/>
                </a:lnTo>
                <a:lnTo>
                  <a:pt x="330" y="232"/>
                </a:lnTo>
                <a:lnTo>
                  <a:pt x="298" y="164"/>
                </a:lnTo>
                <a:lnTo>
                  <a:pt x="286" y="146"/>
                </a:lnTo>
                <a:lnTo>
                  <a:pt x="258" y="110"/>
                </a:lnTo>
                <a:lnTo>
                  <a:pt x="230" y="76"/>
                </a:lnTo>
                <a:lnTo>
                  <a:pt x="216" y="62"/>
                </a:lnTo>
                <a:lnTo>
                  <a:pt x="170" y="18"/>
                </a:lnTo>
                <a:lnTo>
                  <a:pt x="164" y="14"/>
                </a:lnTo>
                <a:lnTo>
                  <a:pt x="108" y="12"/>
                </a:lnTo>
                <a:lnTo>
                  <a:pt x="106" y="12"/>
                </a:lnTo>
                <a:lnTo>
                  <a:pt x="106" y="10"/>
                </a:lnTo>
                <a:lnTo>
                  <a:pt x="94" y="6"/>
                </a:lnTo>
                <a:lnTo>
                  <a:pt x="80" y="0"/>
                </a:lnTo>
                <a:lnTo>
                  <a:pt x="76" y="0"/>
                </a:lnTo>
                <a:lnTo>
                  <a:pt x="70" y="0"/>
                </a:lnTo>
                <a:lnTo>
                  <a:pt x="54" y="4"/>
                </a:lnTo>
                <a:lnTo>
                  <a:pt x="34" y="12"/>
                </a:lnTo>
                <a:lnTo>
                  <a:pt x="8" y="24"/>
                </a:lnTo>
                <a:lnTo>
                  <a:pt x="6" y="26"/>
                </a:lnTo>
                <a:lnTo>
                  <a:pt x="8" y="36"/>
                </a:lnTo>
                <a:lnTo>
                  <a:pt x="8" y="38"/>
                </a:lnTo>
                <a:lnTo>
                  <a:pt x="2" y="52"/>
                </a:lnTo>
                <a:lnTo>
                  <a:pt x="0" y="52"/>
                </a:lnTo>
                <a:lnTo>
                  <a:pt x="0" y="62"/>
                </a:lnTo>
                <a:lnTo>
                  <a:pt x="0" y="72"/>
                </a:lnTo>
                <a:lnTo>
                  <a:pt x="4" y="82"/>
                </a:lnTo>
                <a:lnTo>
                  <a:pt x="10" y="86"/>
                </a:lnTo>
                <a:lnTo>
                  <a:pt x="22" y="86"/>
                </a:lnTo>
                <a:lnTo>
                  <a:pt x="32" y="88"/>
                </a:lnTo>
                <a:lnTo>
                  <a:pt x="36" y="86"/>
                </a:lnTo>
                <a:lnTo>
                  <a:pt x="38" y="76"/>
                </a:lnTo>
                <a:lnTo>
                  <a:pt x="42" y="70"/>
                </a:lnTo>
                <a:lnTo>
                  <a:pt x="50" y="70"/>
                </a:lnTo>
                <a:lnTo>
                  <a:pt x="78" y="78"/>
                </a:lnTo>
                <a:lnTo>
                  <a:pt x="84" y="80"/>
                </a:lnTo>
                <a:lnTo>
                  <a:pt x="74" y="94"/>
                </a:lnTo>
                <a:lnTo>
                  <a:pt x="74" y="114"/>
                </a:lnTo>
                <a:lnTo>
                  <a:pt x="76" y="118"/>
                </a:lnTo>
                <a:lnTo>
                  <a:pt x="80" y="124"/>
                </a:lnTo>
                <a:lnTo>
                  <a:pt x="96" y="140"/>
                </a:lnTo>
                <a:lnTo>
                  <a:pt x="108" y="148"/>
                </a:lnTo>
                <a:lnTo>
                  <a:pt x="116" y="150"/>
                </a:lnTo>
                <a:lnTo>
                  <a:pt x="120" y="150"/>
                </a:lnTo>
                <a:lnTo>
                  <a:pt x="124" y="148"/>
                </a:lnTo>
                <a:lnTo>
                  <a:pt x="138" y="134"/>
                </a:lnTo>
                <a:lnTo>
                  <a:pt x="148" y="128"/>
                </a:lnTo>
                <a:lnTo>
                  <a:pt x="170" y="124"/>
                </a:lnTo>
                <a:lnTo>
                  <a:pt x="176" y="110"/>
                </a:lnTo>
                <a:lnTo>
                  <a:pt x="194" y="100"/>
                </a:lnTo>
                <a:lnTo>
                  <a:pt x="212" y="110"/>
                </a:lnTo>
                <a:lnTo>
                  <a:pt x="214" y="110"/>
                </a:lnTo>
                <a:lnTo>
                  <a:pt x="230" y="138"/>
                </a:lnTo>
                <a:lnTo>
                  <a:pt x="236" y="156"/>
                </a:lnTo>
                <a:lnTo>
                  <a:pt x="236" y="158"/>
                </a:lnTo>
                <a:lnTo>
                  <a:pt x="232" y="182"/>
                </a:lnTo>
                <a:lnTo>
                  <a:pt x="238" y="196"/>
                </a:lnTo>
                <a:lnTo>
                  <a:pt x="238" y="198"/>
                </a:lnTo>
                <a:lnTo>
                  <a:pt x="234" y="216"/>
                </a:lnTo>
                <a:lnTo>
                  <a:pt x="234" y="232"/>
                </a:lnTo>
                <a:lnTo>
                  <a:pt x="240" y="250"/>
                </a:lnTo>
                <a:lnTo>
                  <a:pt x="242" y="258"/>
                </a:lnTo>
                <a:lnTo>
                  <a:pt x="240" y="272"/>
                </a:lnTo>
                <a:lnTo>
                  <a:pt x="240" y="274"/>
                </a:lnTo>
                <a:lnTo>
                  <a:pt x="232" y="284"/>
                </a:lnTo>
                <a:lnTo>
                  <a:pt x="232" y="286"/>
                </a:lnTo>
                <a:lnTo>
                  <a:pt x="224" y="294"/>
                </a:lnTo>
                <a:lnTo>
                  <a:pt x="222" y="312"/>
                </a:lnTo>
                <a:lnTo>
                  <a:pt x="228" y="330"/>
                </a:lnTo>
                <a:lnTo>
                  <a:pt x="228" y="332"/>
                </a:lnTo>
                <a:lnTo>
                  <a:pt x="222" y="360"/>
                </a:lnTo>
                <a:lnTo>
                  <a:pt x="218" y="364"/>
                </a:lnTo>
                <a:lnTo>
                  <a:pt x="214" y="366"/>
                </a:lnTo>
                <a:lnTo>
                  <a:pt x="206" y="364"/>
                </a:lnTo>
                <a:lnTo>
                  <a:pt x="198" y="356"/>
                </a:lnTo>
                <a:lnTo>
                  <a:pt x="190" y="358"/>
                </a:lnTo>
                <a:lnTo>
                  <a:pt x="180" y="370"/>
                </a:lnTo>
                <a:lnTo>
                  <a:pt x="168" y="402"/>
                </a:lnTo>
                <a:lnTo>
                  <a:pt x="168" y="404"/>
                </a:lnTo>
                <a:lnTo>
                  <a:pt x="156" y="414"/>
                </a:lnTo>
                <a:lnTo>
                  <a:pt x="154" y="414"/>
                </a:lnTo>
                <a:lnTo>
                  <a:pt x="148" y="414"/>
                </a:lnTo>
                <a:lnTo>
                  <a:pt x="136" y="434"/>
                </a:lnTo>
                <a:lnTo>
                  <a:pt x="142" y="446"/>
                </a:lnTo>
                <a:lnTo>
                  <a:pt x="144" y="446"/>
                </a:lnTo>
                <a:lnTo>
                  <a:pt x="160" y="466"/>
                </a:lnTo>
                <a:lnTo>
                  <a:pt x="160" y="468"/>
                </a:lnTo>
                <a:lnTo>
                  <a:pt x="160" y="474"/>
                </a:lnTo>
                <a:lnTo>
                  <a:pt x="178" y="476"/>
                </a:lnTo>
                <a:lnTo>
                  <a:pt x="180" y="492"/>
                </a:lnTo>
                <a:lnTo>
                  <a:pt x="180" y="494"/>
                </a:lnTo>
                <a:lnTo>
                  <a:pt x="182" y="512"/>
                </a:lnTo>
                <a:lnTo>
                  <a:pt x="188" y="516"/>
                </a:lnTo>
                <a:lnTo>
                  <a:pt x="204" y="512"/>
                </a:lnTo>
                <a:lnTo>
                  <a:pt x="218" y="502"/>
                </a:lnTo>
                <a:lnTo>
                  <a:pt x="222" y="502"/>
                </a:lnTo>
                <a:lnTo>
                  <a:pt x="226" y="528"/>
                </a:lnTo>
                <a:lnTo>
                  <a:pt x="234" y="538"/>
                </a:lnTo>
                <a:lnTo>
                  <a:pt x="236" y="540"/>
                </a:lnTo>
                <a:lnTo>
                  <a:pt x="242" y="550"/>
                </a:lnTo>
                <a:lnTo>
                  <a:pt x="254" y="560"/>
                </a:lnTo>
                <a:lnTo>
                  <a:pt x="258" y="562"/>
                </a:lnTo>
                <a:lnTo>
                  <a:pt x="262" y="562"/>
                </a:lnTo>
                <a:lnTo>
                  <a:pt x="266" y="564"/>
                </a:lnTo>
                <a:lnTo>
                  <a:pt x="274" y="560"/>
                </a:lnTo>
                <a:lnTo>
                  <a:pt x="282" y="558"/>
                </a:lnTo>
                <a:lnTo>
                  <a:pt x="292" y="554"/>
                </a:lnTo>
                <a:lnTo>
                  <a:pt x="296" y="552"/>
                </a:lnTo>
                <a:lnTo>
                  <a:pt x="308" y="552"/>
                </a:lnTo>
                <a:lnTo>
                  <a:pt x="312" y="552"/>
                </a:lnTo>
                <a:lnTo>
                  <a:pt x="316" y="554"/>
                </a:lnTo>
                <a:lnTo>
                  <a:pt x="332" y="544"/>
                </a:lnTo>
                <a:lnTo>
                  <a:pt x="334" y="544"/>
                </a:lnTo>
                <a:lnTo>
                  <a:pt x="334" y="546"/>
                </a:lnTo>
                <a:lnTo>
                  <a:pt x="336" y="544"/>
                </a:lnTo>
                <a:lnTo>
                  <a:pt x="338" y="546"/>
                </a:lnTo>
                <a:lnTo>
                  <a:pt x="344" y="556"/>
                </a:lnTo>
                <a:lnTo>
                  <a:pt x="346" y="562"/>
                </a:lnTo>
                <a:lnTo>
                  <a:pt x="354" y="574"/>
                </a:lnTo>
                <a:lnTo>
                  <a:pt x="360" y="576"/>
                </a:lnTo>
                <a:lnTo>
                  <a:pt x="362" y="576"/>
                </a:lnTo>
                <a:lnTo>
                  <a:pt x="360" y="574"/>
                </a:lnTo>
                <a:lnTo>
                  <a:pt x="360" y="570"/>
                </a:lnTo>
                <a:lnTo>
                  <a:pt x="360" y="566"/>
                </a:lnTo>
                <a:lnTo>
                  <a:pt x="364" y="564"/>
                </a:lnTo>
                <a:lnTo>
                  <a:pt x="370" y="562"/>
                </a:lnTo>
                <a:lnTo>
                  <a:pt x="398" y="562"/>
                </a:lnTo>
                <a:lnTo>
                  <a:pt x="400" y="562"/>
                </a:lnTo>
                <a:lnTo>
                  <a:pt x="402" y="562"/>
                </a:lnTo>
                <a:lnTo>
                  <a:pt x="412" y="580"/>
                </a:lnTo>
                <a:lnTo>
                  <a:pt x="410" y="588"/>
                </a:lnTo>
                <a:lnTo>
                  <a:pt x="422" y="590"/>
                </a:lnTo>
                <a:lnTo>
                  <a:pt x="422" y="588"/>
                </a:lnTo>
                <a:lnTo>
                  <a:pt x="422" y="586"/>
                </a:lnTo>
                <a:lnTo>
                  <a:pt x="426" y="584"/>
                </a:lnTo>
                <a:lnTo>
                  <a:pt x="454" y="602"/>
                </a:lnTo>
                <a:lnTo>
                  <a:pt x="456" y="608"/>
                </a:lnTo>
                <a:lnTo>
                  <a:pt x="458" y="612"/>
                </a:lnTo>
                <a:lnTo>
                  <a:pt x="458" y="624"/>
                </a:lnTo>
                <a:lnTo>
                  <a:pt x="468" y="626"/>
                </a:lnTo>
                <a:lnTo>
                  <a:pt x="474" y="616"/>
                </a:lnTo>
                <a:lnTo>
                  <a:pt x="470" y="608"/>
                </a:lnTo>
                <a:lnTo>
                  <a:pt x="470" y="602"/>
                </a:lnTo>
                <a:lnTo>
                  <a:pt x="472" y="598"/>
                </a:lnTo>
                <a:lnTo>
                  <a:pt x="474" y="596"/>
                </a:lnTo>
                <a:lnTo>
                  <a:pt x="478" y="594"/>
                </a:lnTo>
                <a:lnTo>
                  <a:pt x="478" y="592"/>
                </a:lnTo>
                <a:lnTo>
                  <a:pt x="480" y="590"/>
                </a:lnTo>
                <a:lnTo>
                  <a:pt x="486" y="590"/>
                </a:lnTo>
                <a:lnTo>
                  <a:pt x="490" y="594"/>
                </a:lnTo>
                <a:lnTo>
                  <a:pt x="492" y="598"/>
                </a:lnTo>
                <a:lnTo>
                  <a:pt x="496" y="614"/>
                </a:lnTo>
                <a:lnTo>
                  <a:pt x="496" y="616"/>
                </a:lnTo>
                <a:lnTo>
                  <a:pt x="498" y="618"/>
                </a:lnTo>
                <a:lnTo>
                  <a:pt x="502" y="622"/>
                </a:lnTo>
                <a:lnTo>
                  <a:pt x="510" y="626"/>
                </a:lnTo>
                <a:lnTo>
                  <a:pt x="512" y="626"/>
                </a:lnTo>
                <a:lnTo>
                  <a:pt x="538" y="652"/>
                </a:lnTo>
                <a:lnTo>
                  <a:pt x="550" y="648"/>
                </a:lnTo>
                <a:lnTo>
                  <a:pt x="548" y="644"/>
                </a:lnTo>
                <a:lnTo>
                  <a:pt x="544" y="638"/>
                </a:lnTo>
                <a:lnTo>
                  <a:pt x="544" y="634"/>
                </a:lnTo>
                <a:lnTo>
                  <a:pt x="544" y="630"/>
                </a:lnTo>
                <a:lnTo>
                  <a:pt x="546" y="626"/>
                </a:lnTo>
                <a:lnTo>
                  <a:pt x="556" y="618"/>
                </a:lnTo>
                <a:lnTo>
                  <a:pt x="570" y="606"/>
                </a:lnTo>
                <a:lnTo>
                  <a:pt x="586" y="616"/>
                </a:lnTo>
                <a:lnTo>
                  <a:pt x="588" y="616"/>
                </a:lnTo>
                <a:lnTo>
                  <a:pt x="592" y="598"/>
                </a:lnTo>
                <a:lnTo>
                  <a:pt x="592" y="596"/>
                </a:lnTo>
                <a:lnTo>
                  <a:pt x="594" y="594"/>
                </a:lnTo>
                <a:lnTo>
                  <a:pt x="608" y="596"/>
                </a:lnTo>
                <a:lnTo>
                  <a:pt x="610" y="600"/>
                </a:lnTo>
                <a:lnTo>
                  <a:pt x="612" y="606"/>
                </a:lnTo>
                <a:lnTo>
                  <a:pt x="610" y="610"/>
                </a:lnTo>
                <a:lnTo>
                  <a:pt x="606" y="616"/>
                </a:lnTo>
                <a:lnTo>
                  <a:pt x="610" y="618"/>
                </a:lnTo>
                <a:lnTo>
                  <a:pt x="620" y="622"/>
                </a:lnTo>
                <a:lnTo>
                  <a:pt x="628" y="626"/>
                </a:lnTo>
                <a:lnTo>
                  <a:pt x="630" y="626"/>
                </a:lnTo>
                <a:lnTo>
                  <a:pt x="640" y="630"/>
                </a:lnTo>
                <a:lnTo>
                  <a:pt x="648" y="630"/>
                </a:lnTo>
                <a:lnTo>
                  <a:pt x="636" y="572"/>
                </a:lnTo>
                <a:lnTo>
                  <a:pt x="630" y="568"/>
                </a:lnTo>
                <a:lnTo>
                  <a:pt x="624" y="562"/>
                </a:lnTo>
                <a:lnTo>
                  <a:pt x="614" y="546"/>
                </a:lnTo>
                <a:lnTo>
                  <a:pt x="610" y="538"/>
                </a:lnTo>
                <a:lnTo>
                  <a:pt x="612" y="528"/>
                </a:lnTo>
                <a:lnTo>
                  <a:pt x="616" y="518"/>
                </a:lnTo>
                <a:lnTo>
                  <a:pt x="624" y="506"/>
                </a:lnTo>
                <a:lnTo>
                  <a:pt x="636" y="494"/>
                </a:lnTo>
                <a:lnTo>
                  <a:pt x="650" y="482"/>
                </a:lnTo>
                <a:lnTo>
                  <a:pt x="662" y="482"/>
                </a:lnTo>
                <a:lnTo>
                  <a:pt x="672" y="486"/>
                </a:lnTo>
                <a:lnTo>
                  <a:pt x="692" y="486"/>
                </a:lnTo>
                <a:lnTo>
                  <a:pt x="698" y="482"/>
                </a:lnTo>
                <a:lnTo>
                  <a:pt x="704" y="476"/>
                </a:lnTo>
                <a:lnTo>
                  <a:pt x="714" y="452"/>
                </a:lnTo>
                <a:lnTo>
                  <a:pt x="718" y="442"/>
                </a:lnTo>
                <a:lnTo>
                  <a:pt x="718" y="426"/>
                </a:lnTo>
                <a:lnTo>
                  <a:pt x="716" y="3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山东"/>
          <p:cNvSpPr/>
          <p:nvPr/>
        </p:nvSpPr>
        <p:spPr bwMode="auto">
          <a:xfrm>
            <a:off x="6930824" y="3305054"/>
            <a:ext cx="605446" cy="380220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上海"/>
          <p:cNvSpPr/>
          <p:nvPr/>
        </p:nvSpPr>
        <p:spPr bwMode="auto">
          <a:xfrm>
            <a:off x="7496310" y="3935928"/>
            <a:ext cx="95661" cy="83552"/>
          </a:xfrm>
          <a:custGeom>
            <a:avLst/>
            <a:gdLst>
              <a:gd name="T0" fmla="*/ 2147483646 w 68"/>
              <a:gd name="T1" fmla="*/ 2147483646 h 60"/>
              <a:gd name="T2" fmla="*/ 2147483646 w 68"/>
              <a:gd name="T3" fmla="*/ 2147483646 h 60"/>
              <a:gd name="T4" fmla="*/ 2147483646 w 68"/>
              <a:gd name="T5" fmla="*/ 2147483646 h 60"/>
              <a:gd name="T6" fmla="*/ 2147483646 w 68"/>
              <a:gd name="T7" fmla="*/ 2147483646 h 60"/>
              <a:gd name="T8" fmla="*/ 2147483646 w 68"/>
              <a:gd name="T9" fmla="*/ 2147483646 h 60"/>
              <a:gd name="T10" fmla="*/ 2147483646 w 68"/>
              <a:gd name="T11" fmla="*/ 2147483646 h 60"/>
              <a:gd name="T12" fmla="*/ 2147483646 w 68"/>
              <a:gd name="T13" fmla="*/ 2147483646 h 60"/>
              <a:gd name="T14" fmla="*/ 2147483646 w 68"/>
              <a:gd name="T15" fmla="*/ 2147483646 h 60"/>
              <a:gd name="T16" fmla="*/ 2147483646 w 68"/>
              <a:gd name="T17" fmla="*/ 0 h 60"/>
              <a:gd name="T18" fmla="*/ 2147483646 w 68"/>
              <a:gd name="T19" fmla="*/ 0 h 60"/>
              <a:gd name="T20" fmla="*/ 2147483646 w 68"/>
              <a:gd name="T21" fmla="*/ 0 h 60"/>
              <a:gd name="T22" fmla="*/ 2147483646 w 68"/>
              <a:gd name="T23" fmla="*/ 2147483646 h 60"/>
              <a:gd name="T24" fmla="*/ 2147483646 w 68"/>
              <a:gd name="T25" fmla="*/ 2147483646 h 60"/>
              <a:gd name="T26" fmla="*/ 2147483646 w 68"/>
              <a:gd name="T27" fmla="*/ 2147483646 h 60"/>
              <a:gd name="T28" fmla="*/ 2147483646 w 68"/>
              <a:gd name="T29" fmla="*/ 2147483646 h 60"/>
              <a:gd name="T30" fmla="*/ 2147483646 w 68"/>
              <a:gd name="T31" fmla="*/ 2147483646 h 60"/>
              <a:gd name="T32" fmla="*/ 0 w 68"/>
              <a:gd name="T33" fmla="*/ 2147483646 h 60"/>
              <a:gd name="T34" fmla="*/ 2147483646 w 68"/>
              <a:gd name="T35" fmla="*/ 2147483646 h 60"/>
              <a:gd name="T36" fmla="*/ 2147483646 w 68"/>
              <a:gd name="T37" fmla="*/ 2147483646 h 60"/>
              <a:gd name="T38" fmla="*/ 2147483646 w 68"/>
              <a:gd name="T39" fmla="*/ 2147483646 h 60"/>
              <a:gd name="T40" fmla="*/ 2147483646 w 68"/>
              <a:gd name="T41" fmla="*/ 2147483646 h 60"/>
              <a:gd name="T42" fmla="*/ 2147483646 w 68"/>
              <a:gd name="T43" fmla="*/ 2147483646 h 60"/>
              <a:gd name="T44" fmla="*/ 2147483646 w 68"/>
              <a:gd name="T45" fmla="*/ 2147483646 h 60"/>
              <a:gd name="T46" fmla="*/ 2147483646 w 68"/>
              <a:gd name="T47" fmla="*/ 2147483646 h 60"/>
              <a:gd name="T48" fmla="*/ 2147483646 w 68"/>
              <a:gd name="T49" fmla="*/ 2147483646 h 60"/>
              <a:gd name="T50" fmla="*/ 2147483646 w 68"/>
              <a:gd name="T51" fmla="*/ 2147483646 h 60"/>
              <a:gd name="T52" fmla="*/ 2147483646 w 68"/>
              <a:gd name="T53" fmla="*/ 2147483646 h 60"/>
              <a:gd name="T54" fmla="*/ 2147483646 w 68"/>
              <a:gd name="T55" fmla="*/ 2147483646 h 60"/>
              <a:gd name="T56" fmla="*/ 2147483646 w 68"/>
              <a:gd name="T57" fmla="*/ 2147483646 h 60"/>
              <a:gd name="T58" fmla="*/ 2147483646 w 68"/>
              <a:gd name="T59" fmla="*/ 2147483646 h 60"/>
              <a:gd name="T60" fmla="*/ 2147483646 w 68"/>
              <a:gd name="T61" fmla="*/ 2147483646 h 60"/>
              <a:gd name="T62" fmla="*/ 2147483646 w 68"/>
              <a:gd name="T63" fmla="*/ 2147483646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8" h="60">
                <a:moveTo>
                  <a:pt x="62" y="32"/>
                </a:moveTo>
                <a:lnTo>
                  <a:pt x="68" y="24"/>
                </a:lnTo>
                <a:lnTo>
                  <a:pt x="48" y="8"/>
                </a:lnTo>
                <a:lnTo>
                  <a:pt x="40" y="4"/>
                </a:lnTo>
                <a:lnTo>
                  <a:pt x="34" y="0"/>
                </a:lnTo>
                <a:lnTo>
                  <a:pt x="28" y="0"/>
                </a:lnTo>
                <a:lnTo>
                  <a:pt x="22" y="0"/>
                </a:lnTo>
                <a:lnTo>
                  <a:pt x="14" y="2"/>
                </a:lnTo>
                <a:lnTo>
                  <a:pt x="14" y="20"/>
                </a:lnTo>
                <a:lnTo>
                  <a:pt x="10" y="28"/>
                </a:lnTo>
                <a:lnTo>
                  <a:pt x="4" y="36"/>
                </a:lnTo>
                <a:lnTo>
                  <a:pt x="0" y="40"/>
                </a:lnTo>
                <a:lnTo>
                  <a:pt x="8" y="48"/>
                </a:lnTo>
                <a:lnTo>
                  <a:pt x="10" y="48"/>
                </a:lnTo>
                <a:lnTo>
                  <a:pt x="12" y="56"/>
                </a:lnTo>
                <a:lnTo>
                  <a:pt x="22" y="60"/>
                </a:lnTo>
                <a:lnTo>
                  <a:pt x="28" y="56"/>
                </a:lnTo>
                <a:lnTo>
                  <a:pt x="34" y="54"/>
                </a:lnTo>
                <a:lnTo>
                  <a:pt x="52" y="58"/>
                </a:lnTo>
                <a:lnTo>
                  <a:pt x="52" y="52"/>
                </a:lnTo>
                <a:lnTo>
                  <a:pt x="54" y="44"/>
                </a:lnTo>
                <a:lnTo>
                  <a:pt x="56" y="38"/>
                </a:lnTo>
                <a:lnTo>
                  <a:pt x="58" y="34"/>
                </a:lnTo>
                <a:lnTo>
                  <a:pt x="62" y="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江苏"/>
          <p:cNvSpPr/>
          <p:nvPr/>
        </p:nvSpPr>
        <p:spPr bwMode="auto">
          <a:xfrm>
            <a:off x="7053123" y="3615042"/>
            <a:ext cx="527949" cy="406859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河北"/>
          <p:cNvSpPr/>
          <p:nvPr/>
        </p:nvSpPr>
        <p:spPr bwMode="auto">
          <a:xfrm>
            <a:off x="6778251" y="2836439"/>
            <a:ext cx="490411" cy="699895"/>
          </a:xfrm>
          <a:custGeom>
            <a:avLst/>
            <a:gdLst>
              <a:gd name="T0" fmla="*/ 2147483646 w 352"/>
              <a:gd name="T1" fmla="*/ 2147483646 h 502"/>
              <a:gd name="T2" fmla="*/ 2147483646 w 352"/>
              <a:gd name="T3" fmla="*/ 2147483646 h 502"/>
              <a:gd name="T4" fmla="*/ 2147483646 w 352"/>
              <a:gd name="T5" fmla="*/ 2147483646 h 502"/>
              <a:gd name="T6" fmla="*/ 2147483646 w 352"/>
              <a:gd name="T7" fmla="*/ 2147483646 h 502"/>
              <a:gd name="T8" fmla="*/ 2147483646 w 352"/>
              <a:gd name="T9" fmla="*/ 2147483646 h 502"/>
              <a:gd name="T10" fmla="*/ 2147483646 w 352"/>
              <a:gd name="T11" fmla="*/ 2147483646 h 502"/>
              <a:gd name="T12" fmla="*/ 2147483646 w 352"/>
              <a:gd name="T13" fmla="*/ 2147483646 h 502"/>
              <a:gd name="T14" fmla="*/ 2147483646 w 352"/>
              <a:gd name="T15" fmla="*/ 2147483646 h 502"/>
              <a:gd name="T16" fmla="*/ 2147483646 w 352"/>
              <a:gd name="T17" fmla="*/ 2147483646 h 502"/>
              <a:gd name="T18" fmla="*/ 2147483646 w 352"/>
              <a:gd name="T19" fmla="*/ 2147483646 h 502"/>
              <a:gd name="T20" fmla="*/ 2147483646 w 352"/>
              <a:gd name="T21" fmla="*/ 2147483646 h 502"/>
              <a:gd name="T22" fmla="*/ 2147483646 w 352"/>
              <a:gd name="T23" fmla="*/ 2147483646 h 502"/>
              <a:gd name="T24" fmla="*/ 2147483646 w 352"/>
              <a:gd name="T25" fmla="*/ 2147483646 h 502"/>
              <a:gd name="T26" fmla="*/ 2147483646 w 352"/>
              <a:gd name="T27" fmla="*/ 2147483646 h 502"/>
              <a:gd name="T28" fmla="*/ 2147483646 w 352"/>
              <a:gd name="T29" fmla="*/ 2147483646 h 502"/>
              <a:gd name="T30" fmla="*/ 2147483646 w 352"/>
              <a:gd name="T31" fmla="*/ 2147483646 h 502"/>
              <a:gd name="T32" fmla="*/ 2147483646 w 352"/>
              <a:gd name="T33" fmla="*/ 2147483646 h 502"/>
              <a:gd name="T34" fmla="*/ 2147483646 w 352"/>
              <a:gd name="T35" fmla="*/ 2147483646 h 502"/>
              <a:gd name="T36" fmla="*/ 2147483646 w 352"/>
              <a:gd name="T37" fmla="*/ 2147483646 h 502"/>
              <a:gd name="T38" fmla="*/ 2147483646 w 352"/>
              <a:gd name="T39" fmla="*/ 2147483646 h 502"/>
              <a:gd name="T40" fmla="*/ 2147483646 w 352"/>
              <a:gd name="T41" fmla="*/ 2147483646 h 502"/>
              <a:gd name="T42" fmla="*/ 2147483646 w 352"/>
              <a:gd name="T43" fmla="*/ 2147483646 h 502"/>
              <a:gd name="T44" fmla="*/ 2147483646 w 352"/>
              <a:gd name="T45" fmla="*/ 2147483646 h 502"/>
              <a:gd name="T46" fmla="*/ 2147483646 w 352"/>
              <a:gd name="T47" fmla="*/ 2147483646 h 502"/>
              <a:gd name="T48" fmla="*/ 2147483646 w 352"/>
              <a:gd name="T49" fmla="*/ 2147483646 h 502"/>
              <a:gd name="T50" fmla="*/ 2147483646 w 352"/>
              <a:gd name="T51" fmla="*/ 2147483646 h 502"/>
              <a:gd name="T52" fmla="*/ 2147483646 w 352"/>
              <a:gd name="T53" fmla="*/ 2147483646 h 502"/>
              <a:gd name="T54" fmla="*/ 2147483646 w 352"/>
              <a:gd name="T55" fmla="*/ 2147483646 h 502"/>
              <a:gd name="T56" fmla="*/ 2147483646 w 352"/>
              <a:gd name="T57" fmla="*/ 2147483646 h 502"/>
              <a:gd name="T58" fmla="*/ 2147483646 w 352"/>
              <a:gd name="T59" fmla="*/ 2147483646 h 502"/>
              <a:gd name="T60" fmla="*/ 2147483646 w 352"/>
              <a:gd name="T61" fmla="*/ 2147483646 h 502"/>
              <a:gd name="T62" fmla="*/ 2147483646 w 352"/>
              <a:gd name="T63" fmla="*/ 2147483646 h 502"/>
              <a:gd name="T64" fmla="*/ 2147483646 w 352"/>
              <a:gd name="T65" fmla="*/ 2147483646 h 502"/>
              <a:gd name="T66" fmla="*/ 2147483646 w 352"/>
              <a:gd name="T67" fmla="*/ 2147483646 h 502"/>
              <a:gd name="T68" fmla="*/ 2147483646 w 352"/>
              <a:gd name="T69" fmla="*/ 2147483646 h 502"/>
              <a:gd name="T70" fmla="*/ 2147483646 w 352"/>
              <a:gd name="T71" fmla="*/ 2147483646 h 502"/>
              <a:gd name="T72" fmla="*/ 2147483646 w 352"/>
              <a:gd name="T73" fmla="*/ 2147483646 h 502"/>
              <a:gd name="T74" fmla="*/ 2147483646 w 352"/>
              <a:gd name="T75" fmla="*/ 2147483646 h 502"/>
              <a:gd name="T76" fmla="*/ 2147483646 w 352"/>
              <a:gd name="T77" fmla="*/ 2147483646 h 502"/>
              <a:gd name="T78" fmla="*/ 2147483646 w 352"/>
              <a:gd name="T79" fmla="*/ 2147483646 h 502"/>
              <a:gd name="T80" fmla="*/ 2147483646 w 352"/>
              <a:gd name="T81" fmla="*/ 2147483646 h 502"/>
              <a:gd name="T82" fmla="*/ 2147483646 w 352"/>
              <a:gd name="T83" fmla="*/ 2147483646 h 502"/>
              <a:gd name="T84" fmla="*/ 2147483646 w 352"/>
              <a:gd name="T85" fmla="*/ 2147483646 h 502"/>
              <a:gd name="T86" fmla="*/ 2147483646 w 352"/>
              <a:gd name="T87" fmla="*/ 2147483646 h 502"/>
              <a:gd name="T88" fmla="*/ 2147483646 w 352"/>
              <a:gd name="T89" fmla="*/ 2147483646 h 502"/>
              <a:gd name="T90" fmla="*/ 2147483646 w 352"/>
              <a:gd name="T91" fmla="*/ 2147483646 h 502"/>
              <a:gd name="T92" fmla="*/ 2147483646 w 352"/>
              <a:gd name="T93" fmla="*/ 2147483646 h 502"/>
              <a:gd name="T94" fmla="*/ 2147483646 w 352"/>
              <a:gd name="T95" fmla="*/ 2147483646 h 502"/>
              <a:gd name="T96" fmla="*/ 2147483646 w 352"/>
              <a:gd name="T97" fmla="*/ 2147483646 h 502"/>
              <a:gd name="T98" fmla="*/ 2147483646 w 352"/>
              <a:gd name="T99" fmla="*/ 2147483646 h 502"/>
              <a:gd name="T100" fmla="*/ 2147483646 w 352"/>
              <a:gd name="T101" fmla="*/ 2147483646 h 502"/>
              <a:gd name="T102" fmla="*/ 2147483646 w 352"/>
              <a:gd name="T103" fmla="*/ 2147483646 h 502"/>
              <a:gd name="T104" fmla="*/ 2147483646 w 352"/>
              <a:gd name="T105" fmla="*/ 2147483646 h 502"/>
              <a:gd name="T106" fmla="*/ 2147483646 w 352"/>
              <a:gd name="T107" fmla="*/ 2147483646 h 502"/>
              <a:gd name="T108" fmla="*/ 2147483646 w 352"/>
              <a:gd name="T109" fmla="*/ 2147483646 h 5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52" h="502">
                <a:moveTo>
                  <a:pt x="324" y="152"/>
                </a:moveTo>
                <a:lnTo>
                  <a:pt x="318" y="148"/>
                </a:lnTo>
                <a:lnTo>
                  <a:pt x="316" y="148"/>
                </a:lnTo>
                <a:lnTo>
                  <a:pt x="312" y="144"/>
                </a:lnTo>
                <a:lnTo>
                  <a:pt x="290" y="136"/>
                </a:lnTo>
                <a:lnTo>
                  <a:pt x="284" y="136"/>
                </a:lnTo>
                <a:lnTo>
                  <a:pt x="280" y="138"/>
                </a:lnTo>
                <a:lnTo>
                  <a:pt x="270" y="122"/>
                </a:lnTo>
                <a:lnTo>
                  <a:pt x="272" y="120"/>
                </a:lnTo>
                <a:lnTo>
                  <a:pt x="278" y="112"/>
                </a:lnTo>
                <a:lnTo>
                  <a:pt x="278" y="104"/>
                </a:lnTo>
                <a:lnTo>
                  <a:pt x="278" y="102"/>
                </a:lnTo>
                <a:lnTo>
                  <a:pt x="282" y="96"/>
                </a:lnTo>
                <a:lnTo>
                  <a:pt x="280" y="94"/>
                </a:lnTo>
                <a:lnTo>
                  <a:pt x="268" y="92"/>
                </a:lnTo>
                <a:lnTo>
                  <a:pt x="246" y="88"/>
                </a:lnTo>
                <a:lnTo>
                  <a:pt x="234" y="76"/>
                </a:lnTo>
                <a:lnTo>
                  <a:pt x="230" y="68"/>
                </a:lnTo>
                <a:lnTo>
                  <a:pt x="228" y="64"/>
                </a:lnTo>
                <a:lnTo>
                  <a:pt x="234" y="48"/>
                </a:lnTo>
                <a:lnTo>
                  <a:pt x="234" y="36"/>
                </a:lnTo>
                <a:lnTo>
                  <a:pt x="234" y="32"/>
                </a:lnTo>
                <a:lnTo>
                  <a:pt x="228" y="40"/>
                </a:lnTo>
                <a:lnTo>
                  <a:pt x="226" y="40"/>
                </a:lnTo>
                <a:lnTo>
                  <a:pt x="226" y="42"/>
                </a:lnTo>
                <a:lnTo>
                  <a:pt x="224" y="40"/>
                </a:lnTo>
                <a:lnTo>
                  <a:pt x="222" y="40"/>
                </a:lnTo>
                <a:lnTo>
                  <a:pt x="210" y="30"/>
                </a:lnTo>
                <a:lnTo>
                  <a:pt x="208" y="28"/>
                </a:lnTo>
                <a:lnTo>
                  <a:pt x="208" y="26"/>
                </a:lnTo>
                <a:lnTo>
                  <a:pt x="206" y="8"/>
                </a:lnTo>
                <a:lnTo>
                  <a:pt x="200" y="0"/>
                </a:lnTo>
                <a:lnTo>
                  <a:pt x="188" y="0"/>
                </a:lnTo>
                <a:lnTo>
                  <a:pt x="180" y="14"/>
                </a:lnTo>
                <a:lnTo>
                  <a:pt x="180" y="16"/>
                </a:lnTo>
                <a:lnTo>
                  <a:pt x="178" y="16"/>
                </a:lnTo>
                <a:lnTo>
                  <a:pt x="160" y="12"/>
                </a:lnTo>
                <a:lnTo>
                  <a:pt x="156" y="30"/>
                </a:lnTo>
                <a:lnTo>
                  <a:pt x="156" y="48"/>
                </a:lnTo>
                <a:lnTo>
                  <a:pt x="146" y="64"/>
                </a:lnTo>
                <a:lnTo>
                  <a:pt x="146" y="66"/>
                </a:lnTo>
                <a:lnTo>
                  <a:pt x="144" y="66"/>
                </a:lnTo>
                <a:lnTo>
                  <a:pt x="142" y="66"/>
                </a:lnTo>
                <a:lnTo>
                  <a:pt x="130" y="68"/>
                </a:lnTo>
                <a:lnTo>
                  <a:pt x="118" y="76"/>
                </a:lnTo>
                <a:lnTo>
                  <a:pt x="118" y="78"/>
                </a:lnTo>
                <a:lnTo>
                  <a:pt x="116" y="78"/>
                </a:lnTo>
                <a:lnTo>
                  <a:pt x="114" y="78"/>
                </a:lnTo>
                <a:lnTo>
                  <a:pt x="92" y="70"/>
                </a:lnTo>
                <a:lnTo>
                  <a:pt x="90" y="78"/>
                </a:lnTo>
                <a:lnTo>
                  <a:pt x="90" y="80"/>
                </a:lnTo>
                <a:lnTo>
                  <a:pt x="80" y="96"/>
                </a:lnTo>
                <a:lnTo>
                  <a:pt x="76" y="100"/>
                </a:lnTo>
                <a:lnTo>
                  <a:pt x="74" y="100"/>
                </a:lnTo>
                <a:lnTo>
                  <a:pt x="64" y="100"/>
                </a:lnTo>
                <a:lnTo>
                  <a:pt x="50" y="94"/>
                </a:lnTo>
                <a:lnTo>
                  <a:pt x="48" y="92"/>
                </a:lnTo>
                <a:lnTo>
                  <a:pt x="48" y="90"/>
                </a:lnTo>
                <a:lnTo>
                  <a:pt x="46" y="72"/>
                </a:lnTo>
                <a:lnTo>
                  <a:pt x="42" y="56"/>
                </a:lnTo>
                <a:lnTo>
                  <a:pt x="38" y="52"/>
                </a:lnTo>
                <a:lnTo>
                  <a:pt x="34" y="64"/>
                </a:lnTo>
                <a:lnTo>
                  <a:pt x="24" y="76"/>
                </a:lnTo>
                <a:lnTo>
                  <a:pt x="16" y="96"/>
                </a:lnTo>
                <a:lnTo>
                  <a:pt x="14" y="96"/>
                </a:lnTo>
                <a:lnTo>
                  <a:pt x="8" y="108"/>
                </a:lnTo>
                <a:lnTo>
                  <a:pt x="6" y="114"/>
                </a:lnTo>
                <a:lnTo>
                  <a:pt x="0" y="122"/>
                </a:lnTo>
                <a:lnTo>
                  <a:pt x="6" y="140"/>
                </a:lnTo>
                <a:lnTo>
                  <a:pt x="30" y="168"/>
                </a:lnTo>
                <a:lnTo>
                  <a:pt x="38" y="184"/>
                </a:lnTo>
                <a:lnTo>
                  <a:pt x="38" y="186"/>
                </a:lnTo>
                <a:lnTo>
                  <a:pt x="36" y="188"/>
                </a:lnTo>
                <a:lnTo>
                  <a:pt x="30" y="196"/>
                </a:lnTo>
                <a:lnTo>
                  <a:pt x="28" y="196"/>
                </a:lnTo>
                <a:lnTo>
                  <a:pt x="12" y="200"/>
                </a:lnTo>
                <a:lnTo>
                  <a:pt x="14" y="212"/>
                </a:lnTo>
                <a:lnTo>
                  <a:pt x="26" y="220"/>
                </a:lnTo>
                <a:lnTo>
                  <a:pt x="42" y="224"/>
                </a:lnTo>
                <a:lnTo>
                  <a:pt x="48" y="240"/>
                </a:lnTo>
                <a:lnTo>
                  <a:pt x="44" y="268"/>
                </a:lnTo>
                <a:lnTo>
                  <a:pt x="38" y="280"/>
                </a:lnTo>
                <a:lnTo>
                  <a:pt x="38" y="284"/>
                </a:lnTo>
                <a:lnTo>
                  <a:pt x="36" y="284"/>
                </a:lnTo>
                <a:lnTo>
                  <a:pt x="16" y="286"/>
                </a:lnTo>
                <a:lnTo>
                  <a:pt x="16" y="294"/>
                </a:lnTo>
                <a:lnTo>
                  <a:pt x="10" y="312"/>
                </a:lnTo>
                <a:lnTo>
                  <a:pt x="8" y="332"/>
                </a:lnTo>
                <a:lnTo>
                  <a:pt x="12" y="344"/>
                </a:lnTo>
                <a:lnTo>
                  <a:pt x="36" y="358"/>
                </a:lnTo>
                <a:lnTo>
                  <a:pt x="38" y="360"/>
                </a:lnTo>
                <a:lnTo>
                  <a:pt x="48" y="376"/>
                </a:lnTo>
                <a:lnTo>
                  <a:pt x="48" y="378"/>
                </a:lnTo>
                <a:lnTo>
                  <a:pt x="48" y="380"/>
                </a:lnTo>
                <a:lnTo>
                  <a:pt x="34" y="408"/>
                </a:lnTo>
                <a:lnTo>
                  <a:pt x="32" y="416"/>
                </a:lnTo>
                <a:lnTo>
                  <a:pt x="24" y="434"/>
                </a:lnTo>
                <a:lnTo>
                  <a:pt x="20" y="448"/>
                </a:lnTo>
                <a:lnTo>
                  <a:pt x="20" y="450"/>
                </a:lnTo>
                <a:lnTo>
                  <a:pt x="14" y="456"/>
                </a:lnTo>
                <a:lnTo>
                  <a:pt x="12" y="462"/>
                </a:lnTo>
                <a:lnTo>
                  <a:pt x="12" y="464"/>
                </a:lnTo>
                <a:lnTo>
                  <a:pt x="12" y="466"/>
                </a:lnTo>
                <a:lnTo>
                  <a:pt x="14" y="468"/>
                </a:lnTo>
                <a:lnTo>
                  <a:pt x="22" y="476"/>
                </a:lnTo>
                <a:lnTo>
                  <a:pt x="26" y="482"/>
                </a:lnTo>
                <a:lnTo>
                  <a:pt x="28" y="484"/>
                </a:lnTo>
                <a:lnTo>
                  <a:pt x="28" y="488"/>
                </a:lnTo>
                <a:lnTo>
                  <a:pt x="30" y="492"/>
                </a:lnTo>
                <a:lnTo>
                  <a:pt x="36" y="496"/>
                </a:lnTo>
                <a:lnTo>
                  <a:pt x="66" y="502"/>
                </a:lnTo>
                <a:lnTo>
                  <a:pt x="80" y="500"/>
                </a:lnTo>
                <a:lnTo>
                  <a:pt x="94" y="496"/>
                </a:lnTo>
                <a:lnTo>
                  <a:pt x="108" y="492"/>
                </a:lnTo>
                <a:lnTo>
                  <a:pt x="122" y="492"/>
                </a:lnTo>
                <a:lnTo>
                  <a:pt x="122" y="486"/>
                </a:lnTo>
                <a:lnTo>
                  <a:pt x="114" y="464"/>
                </a:lnTo>
                <a:lnTo>
                  <a:pt x="112" y="464"/>
                </a:lnTo>
                <a:lnTo>
                  <a:pt x="114" y="464"/>
                </a:lnTo>
                <a:lnTo>
                  <a:pt x="158" y="400"/>
                </a:lnTo>
                <a:lnTo>
                  <a:pt x="208" y="352"/>
                </a:lnTo>
                <a:lnTo>
                  <a:pt x="224" y="348"/>
                </a:lnTo>
                <a:lnTo>
                  <a:pt x="232" y="338"/>
                </a:lnTo>
                <a:lnTo>
                  <a:pt x="240" y="332"/>
                </a:lnTo>
                <a:lnTo>
                  <a:pt x="250" y="328"/>
                </a:lnTo>
                <a:lnTo>
                  <a:pt x="246" y="324"/>
                </a:lnTo>
                <a:lnTo>
                  <a:pt x="234" y="312"/>
                </a:lnTo>
                <a:lnTo>
                  <a:pt x="226" y="302"/>
                </a:lnTo>
                <a:lnTo>
                  <a:pt x="226" y="300"/>
                </a:lnTo>
                <a:lnTo>
                  <a:pt x="230" y="294"/>
                </a:lnTo>
                <a:lnTo>
                  <a:pt x="218" y="296"/>
                </a:lnTo>
                <a:lnTo>
                  <a:pt x="196" y="292"/>
                </a:lnTo>
                <a:lnTo>
                  <a:pt x="186" y="284"/>
                </a:lnTo>
                <a:lnTo>
                  <a:pt x="182" y="280"/>
                </a:lnTo>
                <a:lnTo>
                  <a:pt x="180" y="276"/>
                </a:lnTo>
                <a:lnTo>
                  <a:pt x="176" y="256"/>
                </a:lnTo>
                <a:lnTo>
                  <a:pt x="174" y="238"/>
                </a:lnTo>
                <a:lnTo>
                  <a:pt x="170" y="242"/>
                </a:lnTo>
                <a:lnTo>
                  <a:pt x="164" y="244"/>
                </a:lnTo>
                <a:lnTo>
                  <a:pt x="146" y="240"/>
                </a:lnTo>
                <a:lnTo>
                  <a:pt x="136" y="232"/>
                </a:lnTo>
                <a:lnTo>
                  <a:pt x="122" y="228"/>
                </a:lnTo>
                <a:lnTo>
                  <a:pt x="116" y="228"/>
                </a:lnTo>
                <a:lnTo>
                  <a:pt x="110" y="226"/>
                </a:lnTo>
                <a:lnTo>
                  <a:pt x="104" y="224"/>
                </a:lnTo>
                <a:lnTo>
                  <a:pt x="98" y="218"/>
                </a:lnTo>
                <a:lnTo>
                  <a:pt x="96" y="214"/>
                </a:lnTo>
                <a:lnTo>
                  <a:pt x="96" y="210"/>
                </a:lnTo>
                <a:lnTo>
                  <a:pt x="96" y="206"/>
                </a:lnTo>
                <a:lnTo>
                  <a:pt x="98" y="202"/>
                </a:lnTo>
                <a:lnTo>
                  <a:pt x="102" y="200"/>
                </a:lnTo>
                <a:lnTo>
                  <a:pt x="110" y="192"/>
                </a:lnTo>
                <a:lnTo>
                  <a:pt x="118" y="180"/>
                </a:lnTo>
                <a:lnTo>
                  <a:pt x="116" y="176"/>
                </a:lnTo>
                <a:lnTo>
                  <a:pt x="114" y="170"/>
                </a:lnTo>
                <a:lnTo>
                  <a:pt x="112" y="164"/>
                </a:lnTo>
                <a:lnTo>
                  <a:pt x="114" y="160"/>
                </a:lnTo>
                <a:lnTo>
                  <a:pt x="114" y="158"/>
                </a:lnTo>
                <a:lnTo>
                  <a:pt x="116" y="156"/>
                </a:lnTo>
                <a:lnTo>
                  <a:pt x="120" y="152"/>
                </a:lnTo>
                <a:lnTo>
                  <a:pt x="134" y="148"/>
                </a:lnTo>
                <a:lnTo>
                  <a:pt x="136" y="142"/>
                </a:lnTo>
                <a:lnTo>
                  <a:pt x="138" y="140"/>
                </a:lnTo>
                <a:lnTo>
                  <a:pt x="150" y="140"/>
                </a:lnTo>
                <a:lnTo>
                  <a:pt x="148" y="140"/>
                </a:lnTo>
                <a:lnTo>
                  <a:pt x="142" y="136"/>
                </a:lnTo>
                <a:lnTo>
                  <a:pt x="140" y="132"/>
                </a:lnTo>
                <a:lnTo>
                  <a:pt x="140" y="128"/>
                </a:lnTo>
                <a:lnTo>
                  <a:pt x="142" y="122"/>
                </a:lnTo>
                <a:lnTo>
                  <a:pt x="148" y="118"/>
                </a:lnTo>
                <a:lnTo>
                  <a:pt x="154" y="116"/>
                </a:lnTo>
                <a:lnTo>
                  <a:pt x="160" y="116"/>
                </a:lnTo>
                <a:lnTo>
                  <a:pt x="166" y="118"/>
                </a:lnTo>
                <a:lnTo>
                  <a:pt x="172" y="120"/>
                </a:lnTo>
                <a:lnTo>
                  <a:pt x="190" y="134"/>
                </a:lnTo>
                <a:lnTo>
                  <a:pt x="208" y="134"/>
                </a:lnTo>
                <a:lnTo>
                  <a:pt x="214" y="138"/>
                </a:lnTo>
                <a:lnTo>
                  <a:pt x="214" y="144"/>
                </a:lnTo>
                <a:lnTo>
                  <a:pt x="214" y="150"/>
                </a:lnTo>
                <a:lnTo>
                  <a:pt x="210" y="152"/>
                </a:lnTo>
                <a:lnTo>
                  <a:pt x="206" y="152"/>
                </a:lnTo>
                <a:lnTo>
                  <a:pt x="204" y="154"/>
                </a:lnTo>
                <a:lnTo>
                  <a:pt x="202" y="160"/>
                </a:lnTo>
                <a:lnTo>
                  <a:pt x="210" y="180"/>
                </a:lnTo>
                <a:lnTo>
                  <a:pt x="218" y="170"/>
                </a:lnTo>
                <a:lnTo>
                  <a:pt x="226" y="168"/>
                </a:lnTo>
                <a:lnTo>
                  <a:pt x="230" y="168"/>
                </a:lnTo>
                <a:lnTo>
                  <a:pt x="234" y="172"/>
                </a:lnTo>
                <a:lnTo>
                  <a:pt x="236" y="180"/>
                </a:lnTo>
                <a:lnTo>
                  <a:pt x="240" y="190"/>
                </a:lnTo>
                <a:lnTo>
                  <a:pt x="242" y="202"/>
                </a:lnTo>
                <a:lnTo>
                  <a:pt x="246" y="210"/>
                </a:lnTo>
                <a:lnTo>
                  <a:pt x="252" y="220"/>
                </a:lnTo>
                <a:lnTo>
                  <a:pt x="264" y="236"/>
                </a:lnTo>
                <a:lnTo>
                  <a:pt x="268" y="248"/>
                </a:lnTo>
                <a:lnTo>
                  <a:pt x="300" y="244"/>
                </a:lnTo>
                <a:lnTo>
                  <a:pt x="314" y="236"/>
                </a:lnTo>
                <a:lnTo>
                  <a:pt x="326" y="220"/>
                </a:lnTo>
                <a:lnTo>
                  <a:pt x="332" y="204"/>
                </a:lnTo>
                <a:lnTo>
                  <a:pt x="336" y="188"/>
                </a:lnTo>
                <a:lnTo>
                  <a:pt x="336" y="186"/>
                </a:lnTo>
                <a:lnTo>
                  <a:pt x="336" y="184"/>
                </a:lnTo>
                <a:lnTo>
                  <a:pt x="338" y="184"/>
                </a:lnTo>
                <a:lnTo>
                  <a:pt x="350" y="176"/>
                </a:lnTo>
                <a:lnTo>
                  <a:pt x="352" y="176"/>
                </a:lnTo>
                <a:lnTo>
                  <a:pt x="350" y="174"/>
                </a:lnTo>
                <a:lnTo>
                  <a:pt x="330" y="168"/>
                </a:lnTo>
                <a:lnTo>
                  <a:pt x="326" y="156"/>
                </a:lnTo>
                <a:lnTo>
                  <a:pt x="324" y="152"/>
                </a:lnTo>
                <a:close/>
              </a:path>
            </a:pathLst>
          </a:custGeom>
          <a:pattFill prst="dkHorz">
            <a:fgClr>
              <a:srgbClr val="00206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河南"/>
          <p:cNvSpPr/>
          <p:nvPr/>
        </p:nvSpPr>
        <p:spPr bwMode="auto">
          <a:xfrm>
            <a:off x="6554236" y="3508484"/>
            <a:ext cx="515840" cy="510996"/>
          </a:xfrm>
          <a:custGeom>
            <a:avLst/>
            <a:gdLst>
              <a:gd name="T0" fmla="*/ 2147483646 w 370"/>
              <a:gd name="T1" fmla="*/ 2147483646 h 366"/>
              <a:gd name="T2" fmla="*/ 0 w 370"/>
              <a:gd name="T3" fmla="*/ 2147483646 h 366"/>
              <a:gd name="T4" fmla="*/ 2147483646 w 370"/>
              <a:gd name="T5" fmla="*/ 2147483646 h 366"/>
              <a:gd name="T6" fmla="*/ 2147483646 w 370"/>
              <a:gd name="T7" fmla="*/ 2147483646 h 366"/>
              <a:gd name="T8" fmla="*/ 2147483646 w 370"/>
              <a:gd name="T9" fmla="*/ 2147483646 h 366"/>
              <a:gd name="T10" fmla="*/ 2147483646 w 370"/>
              <a:gd name="T11" fmla="*/ 2147483646 h 366"/>
              <a:gd name="T12" fmla="*/ 2147483646 w 370"/>
              <a:gd name="T13" fmla="*/ 2147483646 h 366"/>
              <a:gd name="T14" fmla="*/ 2147483646 w 370"/>
              <a:gd name="T15" fmla="*/ 2147483646 h 366"/>
              <a:gd name="T16" fmla="*/ 2147483646 w 370"/>
              <a:gd name="T17" fmla="*/ 2147483646 h 366"/>
              <a:gd name="T18" fmla="*/ 2147483646 w 370"/>
              <a:gd name="T19" fmla="*/ 2147483646 h 366"/>
              <a:gd name="T20" fmla="*/ 2147483646 w 370"/>
              <a:gd name="T21" fmla="*/ 2147483646 h 366"/>
              <a:gd name="T22" fmla="*/ 2147483646 w 370"/>
              <a:gd name="T23" fmla="*/ 2147483646 h 366"/>
              <a:gd name="T24" fmla="*/ 2147483646 w 370"/>
              <a:gd name="T25" fmla="*/ 2147483646 h 366"/>
              <a:gd name="T26" fmla="*/ 2147483646 w 370"/>
              <a:gd name="T27" fmla="*/ 2147483646 h 366"/>
              <a:gd name="T28" fmla="*/ 2147483646 w 370"/>
              <a:gd name="T29" fmla="*/ 2147483646 h 366"/>
              <a:gd name="T30" fmla="*/ 2147483646 w 370"/>
              <a:gd name="T31" fmla="*/ 2147483646 h 366"/>
              <a:gd name="T32" fmla="*/ 2147483646 w 370"/>
              <a:gd name="T33" fmla="*/ 2147483646 h 366"/>
              <a:gd name="T34" fmla="*/ 2147483646 w 370"/>
              <a:gd name="T35" fmla="*/ 2147483646 h 366"/>
              <a:gd name="T36" fmla="*/ 2147483646 w 370"/>
              <a:gd name="T37" fmla="*/ 2147483646 h 366"/>
              <a:gd name="T38" fmla="*/ 2147483646 w 370"/>
              <a:gd name="T39" fmla="*/ 2147483646 h 366"/>
              <a:gd name="T40" fmla="*/ 2147483646 w 370"/>
              <a:gd name="T41" fmla="*/ 2147483646 h 366"/>
              <a:gd name="T42" fmla="*/ 2147483646 w 370"/>
              <a:gd name="T43" fmla="*/ 2147483646 h 366"/>
              <a:gd name="T44" fmla="*/ 2147483646 w 370"/>
              <a:gd name="T45" fmla="*/ 2147483646 h 366"/>
              <a:gd name="T46" fmla="*/ 2147483646 w 370"/>
              <a:gd name="T47" fmla="*/ 2147483646 h 366"/>
              <a:gd name="T48" fmla="*/ 2147483646 w 370"/>
              <a:gd name="T49" fmla="*/ 2147483646 h 366"/>
              <a:gd name="T50" fmla="*/ 2147483646 w 370"/>
              <a:gd name="T51" fmla="*/ 2147483646 h 366"/>
              <a:gd name="T52" fmla="*/ 2147483646 w 370"/>
              <a:gd name="T53" fmla="*/ 2147483646 h 366"/>
              <a:gd name="T54" fmla="*/ 2147483646 w 370"/>
              <a:gd name="T55" fmla="*/ 2147483646 h 366"/>
              <a:gd name="T56" fmla="*/ 2147483646 w 370"/>
              <a:gd name="T57" fmla="*/ 2147483646 h 366"/>
              <a:gd name="T58" fmla="*/ 2147483646 w 370"/>
              <a:gd name="T59" fmla="*/ 2147483646 h 366"/>
              <a:gd name="T60" fmla="*/ 2147483646 w 370"/>
              <a:gd name="T61" fmla="*/ 2147483646 h 366"/>
              <a:gd name="T62" fmla="*/ 2147483646 w 370"/>
              <a:gd name="T63" fmla="*/ 2147483646 h 366"/>
              <a:gd name="T64" fmla="*/ 2147483646 w 370"/>
              <a:gd name="T65" fmla="*/ 2147483646 h 366"/>
              <a:gd name="T66" fmla="*/ 2147483646 w 370"/>
              <a:gd name="T67" fmla="*/ 2147483646 h 366"/>
              <a:gd name="T68" fmla="*/ 2147483646 w 370"/>
              <a:gd name="T69" fmla="*/ 2147483646 h 366"/>
              <a:gd name="T70" fmla="*/ 2147483646 w 370"/>
              <a:gd name="T71" fmla="*/ 2147483646 h 366"/>
              <a:gd name="T72" fmla="*/ 2147483646 w 370"/>
              <a:gd name="T73" fmla="*/ 2147483646 h 366"/>
              <a:gd name="T74" fmla="*/ 2147483646 w 370"/>
              <a:gd name="T75" fmla="*/ 2147483646 h 366"/>
              <a:gd name="T76" fmla="*/ 2147483646 w 370"/>
              <a:gd name="T77" fmla="*/ 2147483646 h 366"/>
              <a:gd name="T78" fmla="*/ 2147483646 w 370"/>
              <a:gd name="T79" fmla="*/ 2147483646 h 366"/>
              <a:gd name="T80" fmla="*/ 2147483646 w 370"/>
              <a:gd name="T81" fmla="*/ 2147483646 h 366"/>
              <a:gd name="T82" fmla="*/ 2147483646 w 370"/>
              <a:gd name="T83" fmla="*/ 2147483646 h 366"/>
              <a:gd name="T84" fmla="*/ 2147483646 w 370"/>
              <a:gd name="T85" fmla="*/ 2147483646 h 366"/>
              <a:gd name="T86" fmla="*/ 2147483646 w 370"/>
              <a:gd name="T87" fmla="*/ 2147483646 h 366"/>
              <a:gd name="T88" fmla="*/ 2147483646 w 370"/>
              <a:gd name="T89" fmla="*/ 2147483646 h 366"/>
              <a:gd name="T90" fmla="*/ 2147483646 w 370"/>
              <a:gd name="T91" fmla="*/ 2147483646 h 366"/>
              <a:gd name="T92" fmla="*/ 2147483646 w 370"/>
              <a:gd name="T93" fmla="*/ 2147483646 h 366"/>
              <a:gd name="T94" fmla="*/ 2147483646 w 370"/>
              <a:gd name="T95" fmla="*/ 0 h 366"/>
              <a:gd name="T96" fmla="*/ 2147483646 w 370"/>
              <a:gd name="T97" fmla="*/ 2147483646 h 366"/>
              <a:gd name="T98" fmla="*/ 2147483646 w 370"/>
              <a:gd name="T99" fmla="*/ 2147483646 h 366"/>
              <a:gd name="T100" fmla="*/ 2147483646 w 370"/>
              <a:gd name="T101" fmla="*/ 2147483646 h 366"/>
              <a:gd name="T102" fmla="*/ 2147483646 w 370"/>
              <a:gd name="T103" fmla="*/ 2147483646 h 366"/>
              <a:gd name="T104" fmla="*/ 2147483646 w 370"/>
              <a:gd name="T105" fmla="*/ 2147483646 h 366"/>
              <a:gd name="T106" fmla="*/ 2147483646 w 370"/>
              <a:gd name="T107" fmla="*/ 2147483646 h 366"/>
              <a:gd name="T108" fmla="*/ 2147483646 w 370"/>
              <a:gd name="T109" fmla="*/ 2147483646 h 3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70" h="366">
                <a:moveTo>
                  <a:pt x="82" y="120"/>
                </a:moveTo>
                <a:lnTo>
                  <a:pt x="80" y="120"/>
                </a:lnTo>
                <a:lnTo>
                  <a:pt x="20" y="146"/>
                </a:lnTo>
                <a:lnTo>
                  <a:pt x="2" y="162"/>
                </a:lnTo>
                <a:lnTo>
                  <a:pt x="0" y="182"/>
                </a:lnTo>
                <a:lnTo>
                  <a:pt x="2" y="196"/>
                </a:lnTo>
                <a:lnTo>
                  <a:pt x="4" y="206"/>
                </a:lnTo>
                <a:lnTo>
                  <a:pt x="10" y="210"/>
                </a:lnTo>
                <a:lnTo>
                  <a:pt x="28" y="222"/>
                </a:lnTo>
                <a:lnTo>
                  <a:pt x="30" y="222"/>
                </a:lnTo>
                <a:lnTo>
                  <a:pt x="34" y="252"/>
                </a:lnTo>
                <a:lnTo>
                  <a:pt x="54" y="276"/>
                </a:lnTo>
                <a:lnTo>
                  <a:pt x="60" y="282"/>
                </a:lnTo>
                <a:lnTo>
                  <a:pt x="66" y="286"/>
                </a:lnTo>
                <a:lnTo>
                  <a:pt x="82" y="290"/>
                </a:lnTo>
                <a:lnTo>
                  <a:pt x="86" y="290"/>
                </a:lnTo>
                <a:lnTo>
                  <a:pt x="92" y="296"/>
                </a:lnTo>
                <a:lnTo>
                  <a:pt x="104" y="300"/>
                </a:lnTo>
                <a:lnTo>
                  <a:pt x="152" y="302"/>
                </a:lnTo>
                <a:lnTo>
                  <a:pt x="194" y="304"/>
                </a:lnTo>
                <a:lnTo>
                  <a:pt x="204" y="306"/>
                </a:lnTo>
                <a:lnTo>
                  <a:pt x="210" y="310"/>
                </a:lnTo>
                <a:lnTo>
                  <a:pt x="214" y="312"/>
                </a:lnTo>
                <a:lnTo>
                  <a:pt x="214" y="318"/>
                </a:lnTo>
                <a:lnTo>
                  <a:pt x="214" y="332"/>
                </a:lnTo>
                <a:lnTo>
                  <a:pt x="214" y="342"/>
                </a:lnTo>
                <a:lnTo>
                  <a:pt x="216" y="346"/>
                </a:lnTo>
                <a:lnTo>
                  <a:pt x="234" y="342"/>
                </a:lnTo>
                <a:lnTo>
                  <a:pt x="242" y="340"/>
                </a:lnTo>
                <a:lnTo>
                  <a:pt x="250" y="338"/>
                </a:lnTo>
                <a:lnTo>
                  <a:pt x="256" y="340"/>
                </a:lnTo>
                <a:lnTo>
                  <a:pt x="258" y="342"/>
                </a:lnTo>
                <a:lnTo>
                  <a:pt x="266" y="350"/>
                </a:lnTo>
                <a:lnTo>
                  <a:pt x="278" y="362"/>
                </a:lnTo>
                <a:lnTo>
                  <a:pt x="280" y="364"/>
                </a:lnTo>
                <a:lnTo>
                  <a:pt x="282" y="366"/>
                </a:lnTo>
                <a:lnTo>
                  <a:pt x="290" y="360"/>
                </a:lnTo>
                <a:lnTo>
                  <a:pt x="298" y="350"/>
                </a:lnTo>
                <a:lnTo>
                  <a:pt x="300" y="348"/>
                </a:lnTo>
                <a:lnTo>
                  <a:pt x="314" y="358"/>
                </a:lnTo>
                <a:lnTo>
                  <a:pt x="324" y="350"/>
                </a:lnTo>
                <a:lnTo>
                  <a:pt x="326" y="342"/>
                </a:lnTo>
                <a:lnTo>
                  <a:pt x="330" y="338"/>
                </a:lnTo>
                <a:lnTo>
                  <a:pt x="334" y="334"/>
                </a:lnTo>
                <a:lnTo>
                  <a:pt x="342" y="332"/>
                </a:lnTo>
                <a:lnTo>
                  <a:pt x="346" y="330"/>
                </a:lnTo>
                <a:lnTo>
                  <a:pt x="344" y="328"/>
                </a:lnTo>
                <a:lnTo>
                  <a:pt x="342" y="326"/>
                </a:lnTo>
                <a:lnTo>
                  <a:pt x="344" y="306"/>
                </a:lnTo>
                <a:lnTo>
                  <a:pt x="338" y="300"/>
                </a:lnTo>
                <a:lnTo>
                  <a:pt x="334" y="296"/>
                </a:lnTo>
                <a:lnTo>
                  <a:pt x="328" y="294"/>
                </a:lnTo>
                <a:lnTo>
                  <a:pt x="320" y="294"/>
                </a:lnTo>
                <a:lnTo>
                  <a:pt x="310" y="296"/>
                </a:lnTo>
                <a:lnTo>
                  <a:pt x="306" y="296"/>
                </a:lnTo>
                <a:lnTo>
                  <a:pt x="302" y="294"/>
                </a:lnTo>
                <a:lnTo>
                  <a:pt x="302" y="290"/>
                </a:lnTo>
                <a:lnTo>
                  <a:pt x="302" y="286"/>
                </a:lnTo>
                <a:lnTo>
                  <a:pt x="292" y="272"/>
                </a:lnTo>
                <a:lnTo>
                  <a:pt x="282" y="262"/>
                </a:lnTo>
                <a:lnTo>
                  <a:pt x="278" y="256"/>
                </a:lnTo>
                <a:lnTo>
                  <a:pt x="274" y="250"/>
                </a:lnTo>
                <a:lnTo>
                  <a:pt x="272" y="244"/>
                </a:lnTo>
                <a:lnTo>
                  <a:pt x="274" y="238"/>
                </a:lnTo>
                <a:lnTo>
                  <a:pt x="274" y="236"/>
                </a:lnTo>
                <a:lnTo>
                  <a:pt x="298" y="240"/>
                </a:lnTo>
                <a:lnTo>
                  <a:pt x="296" y="226"/>
                </a:lnTo>
                <a:lnTo>
                  <a:pt x="296" y="216"/>
                </a:lnTo>
                <a:lnTo>
                  <a:pt x="298" y="212"/>
                </a:lnTo>
                <a:lnTo>
                  <a:pt x="300" y="210"/>
                </a:lnTo>
                <a:lnTo>
                  <a:pt x="304" y="206"/>
                </a:lnTo>
                <a:lnTo>
                  <a:pt x="310" y="204"/>
                </a:lnTo>
                <a:lnTo>
                  <a:pt x="318" y="200"/>
                </a:lnTo>
                <a:lnTo>
                  <a:pt x="318" y="196"/>
                </a:lnTo>
                <a:lnTo>
                  <a:pt x="312" y="178"/>
                </a:lnTo>
                <a:lnTo>
                  <a:pt x="312" y="170"/>
                </a:lnTo>
                <a:lnTo>
                  <a:pt x="312" y="166"/>
                </a:lnTo>
                <a:lnTo>
                  <a:pt x="318" y="162"/>
                </a:lnTo>
                <a:lnTo>
                  <a:pt x="324" y="162"/>
                </a:lnTo>
                <a:lnTo>
                  <a:pt x="338" y="166"/>
                </a:lnTo>
                <a:lnTo>
                  <a:pt x="340" y="166"/>
                </a:lnTo>
                <a:lnTo>
                  <a:pt x="340" y="168"/>
                </a:lnTo>
                <a:lnTo>
                  <a:pt x="356" y="186"/>
                </a:lnTo>
                <a:lnTo>
                  <a:pt x="370" y="162"/>
                </a:lnTo>
                <a:lnTo>
                  <a:pt x="356" y="140"/>
                </a:lnTo>
                <a:lnTo>
                  <a:pt x="348" y="128"/>
                </a:lnTo>
                <a:lnTo>
                  <a:pt x="336" y="136"/>
                </a:lnTo>
                <a:lnTo>
                  <a:pt x="334" y="134"/>
                </a:lnTo>
                <a:lnTo>
                  <a:pt x="302" y="126"/>
                </a:lnTo>
                <a:lnTo>
                  <a:pt x="292" y="122"/>
                </a:lnTo>
                <a:lnTo>
                  <a:pt x="286" y="116"/>
                </a:lnTo>
                <a:lnTo>
                  <a:pt x="280" y="110"/>
                </a:lnTo>
                <a:lnTo>
                  <a:pt x="278" y="106"/>
                </a:lnTo>
                <a:lnTo>
                  <a:pt x="260" y="96"/>
                </a:lnTo>
                <a:lnTo>
                  <a:pt x="260" y="78"/>
                </a:lnTo>
                <a:lnTo>
                  <a:pt x="294" y="58"/>
                </a:lnTo>
                <a:lnTo>
                  <a:pt x="292" y="44"/>
                </a:lnTo>
                <a:lnTo>
                  <a:pt x="286" y="30"/>
                </a:lnTo>
                <a:lnTo>
                  <a:pt x="282" y="18"/>
                </a:lnTo>
                <a:lnTo>
                  <a:pt x="258" y="22"/>
                </a:lnTo>
                <a:lnTo>
                  <a:pt x="242" y="26"/>
                </a:lnTo>
                <a:lnTo>
                  <a:pt x="226" y="28"/>
                </a:lnTo>
                <a:lnTo>
                  <a:pt x="200" y="22"/>
                </a:lnTo>
                <a:lnTo>
                  <a:pt x="200" y="14"/>
                </a:lnTo>
                <a:lnTo>
                  <a:pt x="196" y="14"/>
                </a:lnTo>
                <a:lnTo>
                  <a:pt x="190" y="10"/>
                </a:lnTo>
                <a:lnTo>
                  <a:pt x="188" y="6"/>
                </a:lnTo>
                <a:lnTo>
                  <a:pt x="186" y="2"/>
                </a:lnTo>
                <a:lnTo>
                  <a:pt x="186" y="0"/>
                </a:lnTo>
                <a:lnTo>
                  <a:pt x="184" y="22"/>
                </a:lnTo>
                <a:lnTo>
                  <a:pt x="182" y="28"/>
                </a:lnTo>
                <a:lnTo>
                  <a:pt x="180" y="34"/>
                </a:lnTo>
                <a:lnTo>
                  <a:pt x="182" y="36"/>
                </a:lnTo>
                <a:lnTo>
                  <a:pt x="184" y="40"/>
                </a:lnTo>
                <a:lnTo>
                  <a:pt x="184" y="46"/>
                </a:lnTo>
                <a:lnTo>
                  <a:pt x="182" y="50"/>
                </a:lnTo>
                <a:lnTo>
                  <a:pt x="180" y="54"/>
                </a:lnTo>
                <a:lnTo>
                  <a:pt x="184" y="68"/>
                </a:lnTo>
                <a:lnTo>
                  <a:pt x="182" y="68"/>
                </a:lnTo>
                <a:lnTo>
                  <a:pt x="182" y="70"/>
                </a:lnTo>
                <a:lnTo>
                  <a:pt x="172" y="78"/>
                </a:lnTo>
                <a:lnTo>
                  <a:pt x="172" y="96"/>
                </a:lnTo>
                <a:lnTo>
                  <a:pt x="170" y="98"/>
                </a:lnTo>
                <a:lnTo>
                  <a:pt x="148" y="106"/>
                </a:lnTo>
                <a:lnTo>
                  <a:pt x="132" y="110"/>
                </a:lnTo>
                <a:lnTo>
                  <a:pt x="98" y="106"/>
                </a:lnTo>
                <a:lnTo>
                  <a:pt x="82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台湾"/>
          <p:cNvSpPr/>
          <p:nvPr/>
        </p:nvSpPr>
        <p:spPr bwMode="auto">
          <a:xfrm>
            <a:off x="7524160" y="4599496"/>
            <a:ext cx="147729" cy="357213"/>
          </a:xfrm>
          <a:custGeom>
            <a:avLst/>
            <a:gdLst>
              <a:gd name="T0" fmla="*/ 2147483646 w 106"/>
              <a:gd name="T1" fmla="*/ 0 h 256"/>
              <a:gd name="T2" fmla="*/ 2147483646 w 106"/>
              <a:gd name="T3" fmla="*/ 0 h 256"/>
              <a:gd name="T4" fmla="*/ 2147483646 w 106"/>
              <a:gd name="T5" fmla="*/ 2147483646 h 256"/>
              <a:gd name="T6" fmla="*/ 2147483646 w 106"/>
              <a:gd name="T7" fmla="*/ 2147483646 h 256"/>
              <a:gd name="T8" fmla="*/ 2147483646 w 106"/>
              <a:gd name="T9" fmla="*/ 2147483646 h 256"/>
              <a:gd name="T10" fmla="*/ 2147483646 w 106"/>
              <a:gd name="T11" fmla="*/ 2147483646 h 256"/>
              <a:gd name="T12" fmla="*/ 2147483646 w 106"/>
              <a:gd name="T13" fmla="*/ 2147483646 h 256"/>
              <a:gd name="T14" fmla="*/ 2147483646 w 106"/>
              <a:gd name="T15" fmla="*/ 2147483646 h 256"/>
              <a:gd name="T16" fmla="*/ 2147483646 w 106"/>
              <a:gd name="T17" fmla="*/ 2147483646 h 256"/>
              <a:gd name="T18" fmla="*/ 0 w 106"/>
              <a:gd name="T19" fmla="*/ 2147483646 h 256"/>
              <a:gd name="T20" fmla="*/ 2147483646 w 106"/>
              <a:gd name="T21" fmla="*/ 2147483646 h 256"/>
              <a:gd name="T22" fmla="*/ 2147483646 w 106"/>
              <a:gd name="T23" fmla="*/ 2147483646 h 256"/>
              <a:gd name="T24" fmla="*/ 2147483646 w 106"/>
              <a:gd name="T25" fmla="*/ 2147483646 h 256"/>
              <a:gd name="T26" fmla="*/ 2147483646 w 106"/>
              <a:gd name="T27" fmla="*/ 2147483646 h 256"/>
              <a:gd name="T28" fmla="*/ 2147483646 w 106"/>
              <a:gd name="T29" fmla="*/ 2147483646 h 256"/>
              <a:gd name="T30" fmla="*/ 2147483646 w 106"/>
              <a:gd name="T31" fmla="*/ 2147483646 h 256"/>
              <a:gd name="T32" fmla="*/ 2147483646 w 106"/>
              <a:gd name="T33" fmla="*/ 2147483646 h 256"/>
              <a:gd name="T34" fmla="*/ 2147483646 w 106"/>
              <a:gd name="T35" fmla="*/ 2147483646 h 256"/>
              <a:gd name="T36" fmla="*/ 2147483646 w 106"/>
              <a:gd name="T37" fmla="*/ 2147483646 h 256"/>
              <a:gd name="T38" fmla="*/ 2147483646 w 106"/>
              <a:gd name="T39" fmla="*/ 2147483646 h 256"/>
              <a:gd name="T40" fmla="*/ 2147483646 w 106"/>
              <a:gd name="T41" fmla="*/ 2147483646 h 256"/>
              <a:gd name="T42" fmla="*/ 2147483646 w 106"/>
              <a:gd name="T43" fmla="*/ 2147483646 h 256"/>
              <a:gd name="T44" fmla="*/ 2147483646 w 106"/>
              <a:gd name="T45" fmla="*/ 2147483646 h 256"/>
              <a:gd name="T46" fmla="*/ 2147483646 w 106"/>
              <a:gd name="T47" fmla="*/ 2147483646 h 256"/>
              <a:gd name="T48" fmla="*/ 2147483646 w 106"/>
              <a:gd name="T49" fmla="*/ 2147483646 h 256"/>
              <a:gd name="T50" fmla="*/ 2147483646 w 106"/>
              <a:gd name="T51" fmla="*/ 2147483646 h 256"/>
              <a:gd name="T52" fmla="*/ 2147483646 w 106"/>
              <a:gd name="T53" fmla="*/ 2147483646 h 256"/>
              <a:gd name="T54" fmla="*/ 2147483646 w 106"/>
              <a:gd name="T55" fmla="*/ 2147483646 h 256"/>
              <a:gd name="T56" fmla="*/ 2147483646 w 106"/>
              <a:gd name="T57" fmla="*/ 2147483646 h 256"/>
              <a:gd name="T58" fmla="*/ 2147483646 w 106"/>
              <a:gd name="T59" fmla="*/ 2147483646 h 256"/>
              <a:gd name="T60" fmla="*/ 2147483646 w 106"/>
              <a:gd name="T61" fmla="*/ 2147483646 h 256"/>
              <a:gd name="T62" fmla="*/ 2147483646 w 106"/>
              <a:gd name="T63" fmla="*/ 2147483646 h 256"/>
              <a:gd name="T64" fmla="*/ 2147483646 w 106"/>
              <a:gd name="T65" fmla="*/ 2147483646 h 256"/>
              <a:gd name="T66" fmla="*/ 2147483646 w 106"/>
              <a:gd name="T67" fmla="*/ 2147483646 h 256"/>
              <a:gd name="T68" fmla="*/ 2147483646 w 106"/>
              <a:gd name="T69" fmla="*/ 2147483646 h 256"/>
              <a:gd name="T70" fmla="*/ 2147483646 w 106"/>
              <a:gd name="T71" fmla="*/ 2147483646 h 256"/>
              <a:gd name="T72" fmla="*/ 2147483646 w 106"/>
              <a:gd name="T73" fmla="*/ 2147483646 h 256"/>
              <a:gd name="T74" fmla="*/ 2147483646 w 106"/>
              <a:gd name="T75" fmla="*/ 2147483646 h 256"/>
              <a:gd name="T76" fmla="*/ 2147483646 w 106"/>
              <a:gd name="T77" fmla="*/ 2147483646 h 256"/>
              <a:gd name="T78" fmla="*/ 2147483646 w 106"/>
              <a:gd name="T79" fmla="*/ 2147483646 h 256"/>
              <a:gd name="T80" fmla="*/ 2147483646 w 106"/>
              <a:gd name="T81" fmla="*/ 2147483646 h 256"/>
              <a:gd name="T82" fmla="*/ 2147483646 w 106"/>
              <a:gd name="T83" fmla="*/ 2147483646 h 256"/>
              <a:gd name="T84" fmla="*/ 2147483646 w 106"/>
              <a:gd name="T85" fmla="*/ 2147483646 h 256"/>
              <a:gd name="T86" fmla="*/ 2147483646 w 106"/>
              <a:gd name="T87" fmla="*/ 2147483646 h 256"/>
              <a:gd name="T88" fmla="*/ 2147483646 w 106"/>
              <a:gd name="T89" fmla="*/ 0 h 25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6" h="256">
                <a:moveTo>
                  <a:pt x="80" y="0"/>
                </a:moveTo>
                <a:lnTo>
                  <a:pt x="80" y="0"/>
                </a:lnTo>
                <a:lnTo>
                  <a:pt x="62" y="14"/>
                </a:lnTo>
                <a:lnTo>
                  <a:pt x="46" y="32"/>
                </a:lnTo>
                <a:lnTo>
                  <a:pt x="34" y="50"/>
                </a:lnTo>
                <a:lnTo>
                  <a:pt x="24" y="70"/>
                </a:lnTo>
                <a:lnTo>
                  <a:pt x="10" y="98"/>
                </a:lnTo>
                <a:lnTo>
                  <a:pt x="4" y="104"/>
                </a:lnTo>
                <a:lnTo>
                  <a:pt x="0" y="108"/>
                </a:lnTo>
                <a:lnTo>
                  <a:pt x="6" y="152"/>
                </a:lnTo>
                <a:lnTo>
                  <a:pt x="6" y="154"/>
                </a:lnTo>
                <a:lnTo>
                  <a:pt x="2" y="184"/>
                </a:lnTo>
                <a:lnTo>
                  <a:pt x="2" y="196"/>
                </a:lnTo>
                <a:lnTo>
                  <a:pt x="2" y="200"/>
                </a:lnTo>
                <a:lnTo>
                  <a:pt x="4" y="202"/>
                </a:lnTo>
                <a:lnTo>
                  <a:pt x="36" y="224"/>
                </a:lnTo>
                <a:lnTo>
                  <a:pt x="38" y="224"/>
                </a:lnTo>
                <a:lnTo>
                  <a:pt x="38" y="226"/>
                </a:lnTo>
                <a:lnTo>
                  <a:pt x="42" y="236"/>
                </a:lnTo>
                <a:lnTo>
                  <a:pt x="50" y="248"/>
                </a:lnTo>
                <a:lnTo>
                  <a:pt x="56" y="252"/>
                </a:lnTo>
                <a:lnTo>
                  <a:pt x="62" y="256"/>
                </a:lnTo>
                <a:lnTo>
                  <a:pt x="66" y="204"/>
                </a:lnTo>
                <a:lnTo>
                  <a:pt x="66" y="202"/>
                </a:lnTo>
                <a:lnTo>
                  <a:pt x="90" y="146"/>
                </a:lnTo>
                <a:lnTo>
                  <a:pt x="98" y="80"/>
                </a:lnTo>
                <a:lnTo>
                  <a:pt x="98" y="78"/>
                </a:lnTo>
                <a:lnTo>
                  <a:pt x="106" y="60"/>
                </a:lnTo>
                <a:lnTo>
                  <a:pt x="100" y="44"/>
                </a:lnTo>
                <a:lnTo>
                  <a:pt x="98" y="44"/>
                </a:lnTo>
                <a:lnTo>
                  <a:pt x="98" y="24"/>
                </a:lnTo>
                <a:lnTo>
                  <a:pt x="98" y="22"/>
                </a:lnTo>
                <a:lnTo>
                  <a:pt x="102" y="16"/>
                </a:lnTo>
                <a:lnTo>
                  <a:pt x="106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海南"/>
          <p:cNvSpPr/>
          <p:nvPr/>
        </p:nvSpPr>
        <p:spPr bwMode="auto">
          <a:xfrm>
            <a:off x="6437991" y="5232793"/>
            <a:ext cx="222804" cy="194953"/>
          </a:xfrm>
          <a:custGeom>
            <a:avLst/>
            <a:gdLst>
              <a:gd name="T0" fmla="*/ 2147483646 w 160"/>
              <a:gd name="T1" fmla="*/ 2147483646 h 140"/>
              <a:gd name="T2" fmla="*/ 2147483646 w 160"/>
              <a:gd name="T3" fmla="*/ 2147483646 h 140"/>
              <a:gd name="T4" fmla="*/ 2147483646 w 160"/>
              <a:gd name="T5" fmla="*/ 2147483646 h 140"/>
              <a:gd name="T6" fmla="*/ 2147483646 w 160"/>
              <a:gd name="T7" fmla="*/ 2147483646 h 140"/>
              <a:gd name="T8" fmla="*/ 2147483646 w 160"/>
              <a:gd name="T9" fmla="*/ 2147483646 h 140"/>
              <a:gd name="T10" fmla="*/ 2147483646 w 160"/>
              <a:gd name="T11" fmla="*/ 2147483646 h 140"/>
              <a:gd name="T12" fmla="*/ 2147483646 w 160"/>
              <a:gd name="T13" fmla="*/ 2147483646 h 140"/>
              <a:gd name="T14" fmla="*/ 2147483646 w 160"/>
              <a:gd name="T15" fmla="*/ 2147483646 h 140"/>
              <a:gd name="T16" fmla="*/ 2147483646 w 160"/>
              <a:gd name="T17" fmla="*/ 2147483646 h 140"/>
              <a:gd name="T18" fmla="*/ 2147483646 w 160"/>
              <a:gd name="T19" fmla="*/ 2147483646 h 140"/>
              <a:gd name="T20" fmla="*/ 2147483646 w 160"/>
              <a:gd name="T21" fmla="*/ 2147483646 h 140"/>
              <a:gd name="T22" fmla="*/ 2147483646 w 160"/>
              <a:gd name="T23" fmla="*/ 2147483646 h 140"/>
              <a:gd name="T24" fmla="*/ 2147483646 w 160"/>
              <a:gd name="T25" fmla="*/ 2147483646 h 140"/>
              <a:gd name="T26" fmla="*/ 0 w 160"/>
              <a:gd name="T27" fmla="*/ 2147483646 h 140"/>
              <a:gd name="T28" fmla="*/ 2147483646 w 160"/>
              <a:gd name="T29" fmla="*/ 2147483646 h 140"/>
              <a:gd name="T30" fmla="*/ 2147483646 w 160"/>
              <a:gd name="T31" fmla="*/ 2147483646 h 140"/>
              <a:gd name="T32" fmla="*/ 2147483646 w 160"/>
              <a:gd name="T33" fmla="*/ 2147483646 h 140"/>
              <a:gd name="T34" fmla="*/ 2147483646 w 160"/>
              <a:gd name="T35" fmla="*/ 2147483646 h 140"/>
              <a:gd name="T36" fmla="*/ 2147483646 w 160"/>
              <a:gd name="T37" fmla="*/ 2147483646 h 140"/>
              <a:gd name="T38" fmla="*/ 2147483646 w 160"/>
              <a:gd name="T39" fmla="*/ 2147483646 h 140"/>
              <a:gd name="T40" fmla="*/ 2147483646 w 160"/>
              <a:gd name="T41" fmla="*/ 2147483646 h 140"/>
              <a:gd name="T42" fmla="*/ 2147483646 w 160"/>
              <a:gd name="T43" fmla="*/ 2147483646 h 140"/>
              <a:gd name="T44" fmla="*/ 2147483646 w 160"/>
              <a:gd name="T45" fmla="*/ 2147483646 h 140"/>
              <a:gd name="T46" fmla="*/ 2147483646 w 160"/>
              <a:gd name="T47" fmla="*/ 2147483646 h 140"/>
              <a:gd name="T48" fmla="*/ 2147483646 w 160"/>
              <a:gd name="T49" fmla="*/ 2147483646 h 140"/>
              <a:gd name="T50" fmla="*/ 2147483646 w 160"/>
              <a:gd name="T51" fmla="*/ 2147483646 h 140"/>
              <a:gd name="T52" fmla="*/ 2147483646 w 160"/>
              <a:gd name="T53" fmla="*/ 2147483646 h 140"/>
              <a:gd name="T54" fmla="*/ 2147483646 w 160"/>
              <a:gd name="T55" fmla="*/ 2147483646 h 140"/>
              <a:gd name="T56" fmla="*/ 2147483646 w 160"/>
              <a:gd name="T57" fmla="*/ 2147483646 h 140"/>
              <a:gd name="T58" fmla="*/ 2147483646 w 160"/>
              <a:gd name="T59" fmla="*/ 2147483646 h 140"/>
              <a:gd name="T60" fmla="*/ 2147483646 w 160"/>
              <a:gd name="T61" fmla="*/ 2147483646 h 140"/>
              <a:gd name="T62" fmla="*/ 2147483646 w 160"/>
              <a:gd name="T63" fmla="*/ 2147483646 h 140"/>
              <a:gd name="T64" fmla="*/ 2147483646 w 160"/>
              <a:gd name="T65" fmla="*/ 2147483646 h 140"/>
              <a:gd name="T66" fmla="*/ 2147483646 w 160"/>
              <a:gd name="T67" fmla="*/ 2147483646 h 140"/>
              <a:gd name="T68" fmla="*/ 2147483646 w 160"/>
              <a:gd name="T69" fmla="*/ 2147483646 h 140"/>
              <a:gd name="T70" fmla="*/ 2147483646 w 160"/>
              <a:gd name="T71" fmla="*/ 2147483646 h 140"/>
              <a:gd name="T72" fmla="*/ 2147483646 w 160"/>
              <a:gd name="T73" fmla="*/ 2147483646 h 140"/>
              <a:gd name="T74" fmla="*/ 2147483646 w 160"/>
              <a:gd name="T75" fmla="*/ 2147483646 h 140"/>
              <a:gd name="T76" fmla="*/ 2147483646 w 160"/>
              <a:gd name="T77" fmla="*/ 2147483646 h 140"/>
              <a:gd name="T78" fmla="*/ 2147483646 w 160"/>
              <a:gd name="T79" fmla="*/ 2147483646 h 140"/>
              <a:gd name="T80" fmla="*/ 2147483646 w 160"/>
              <a:gd name="T81" fmla="*/ 2147483646 h 140"/>
              <a:gd name="T82" fmla="*/ 2147483646 w 160"/>
              <a:gd name="T83" fmla="*/ 0 h 140"/>
              <a:gd name="T84" fmla="*/ 2147483646 w 160"/>
              <a:gd name="T85" fmla="*/ 2147483646 h 140"/>
              <a:gd name="T86" fmla="*/ 2147483646 w 160"/>
              <a:gd name="T87" fmla="*/ 2147483646 h 140"/>
              <a:gd name="T88" fmla="*/ 2147483646 w 160"/>
              <a:gd name="T89" fmla="*/ 2147483646 h 140"/>
              <a:gd name="T90" fmla="*/ 2147483646 w 160"/>
              <a:gd name="T91" fmla="*/ 2147483646 h 140"/>
              <a:gd name="T92" fmla="*/ 2147483646 w 160"/>
              <a:gd name="T93" fmla="*/ 2147483646 h 140"/>
              <a:gd name="T94" fmla="*/ 2147483646 w 160"/>
              <a:gd name="T95" fmla="*/ 2147483646 h 1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60" h="140">
                <a:moveTo>
                  <a:pt x="72" y="14"/>
                </a:moveTo>
                <a:lnTo>
                  <a:pt x="70" y="18"/>
                </a:lnTo>
                <a:lnTo>
                  <a:pt x="68" y="20"/>
                </a:lnTo>
                <a:lnTo>
                  <a:pt x="36" y="28"/>
                </a:lnTo>
                <a:lnTo>
                  <a:pt x="38" y="32"/>
                </a:lnTo>
                <a:lnTo>
                  <a:pt x="48" y="44"/>
                </a:lnTo>
                <a:lnTo>
                  <a:pt x="44" y="46"/>
                </a:lnTo>
                <a:lnTo>
                  <a:pt x="30" y="54"/>
                </a:lnTo>
                <a:lnTo>
                  <a:pt x="6" y="72"/>
                </a:lnTo>
                <a:lnTo>
                  <a:pt x="2" y="80"/>
                </a:lnTo>
                <a:lnTo>
                  <a:pt x="0" y="92"/>
                </a:lnTo>
                <a:lnTo>
                  <a:pt x="4" y="108"/>
                </a:lnTo>
                <a:lnTo>
                  <a:pt x="10" y="126"/>
                </a:lnTo>
                <a:lnTo>
                  <a:pt x="34" y="128"/>
                </a:lnTo>
                <a:lnTo>
                  <a:pt x="36" y="128"/>
                </a:lnTo>
                <a:lnTo>
                  <a:pt x="60" y="140"/>
                </a:lnTo>
                <a:lnTo>
                  <a:pt x="86" y="136"/>
                </a:lnTo>
                <a:lnTo>
                  <a:pt x="94" y="132"/>
                </a:lnTo>
                <a:lnTo>
                  <a:pt x="102" y="126"/>
                </a:lnTo>
                <a:lnTo>
                  <a:pt x="112" y="118"/>
                </a:lnTo>
                <a:lnTo>
                  <a:pt x="122" y="106"/>
                </a:lnTo>
                <a:lnTo>
                  <a:pt x="124" y="106"/>
                </a:lnTo>
                <a:lnTo>
                  <a:pt x="126" y="104"/>
                </a:lnTo>
                <a:lnTo>
                  <a:pt x="136" y="100"/>
                </a:lnTo>
                <a:lnTo>
                  <a:pt x="134" y="66"/>
                </a:lnTo>
                <a:lnTo>
                  <a:pt x="148" y="44"/>
                </a:lnTo>
                <a:lnTo>
                  <a:pt x="160" y="34"/>
                </a:lnTo>
                <a:lnTo>
                  <a:pt x="160" y="22"/>
                </a:lnTo>
                <a:lnTo>
                  <a:pt x="158" y="14"/>
                </a:lnTo>
                <a:lnTo>
                  <a:pt x="156" y="10"/>
                </a:lnTo>
                <a:lnTo>
                  <a:pt x="152" y="2"/>
                </a:lnTo>
                <a:lnTo>
                  <a:pt x="146" y="0"/>
                </a:lnTo>
                <a:lnTo>
                  <a:pt x="146" y="12"/>
                </a:lnTo>
                <a:lnTo>
                  <a:pt x="126" y="8"/>
                </a:lnTo>
                <a:lnTo>
                  <a:pt x="116" y="14"/>
                </a:lnTo>
                <a:lnTo>
                  <a:pt x="114" y="14"/>
                </a:lnTo>
                <a:lnTo>
                  <a:pt x="72" y="1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224220" y="2546936"/>
            <a:ext cx="38487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</a:t>
            </a:r>
            <a:r>
              <a:rPr lang="zh-CN" altLang="zh-CN" sz="2000" dirty="0"/>
              <a:t>华北平原</a:t>
            </a:r>
            <a:r>
              <a:rPr lang="zh-CN" altLang="en-US" sz="2000" dirty="0"/>
              <a:t>：</a:t>
            </a:r>
            <a:r>
              <a:rPr lang="zh-CN" altLang="zh-CN" sz="2000" dirty="0"/>
              <a:t>是中国文化的摇篮。</a:t>
            </a:r>
            <a:r>
              <a:rPr lang="zh-CN" altLang="en-US" sz="2000" dirty="0"/>
              <a:t>人口密集区。</a:t>
            </a:r>
            <a:endParaRPr lang="zh-CN" altLang="zh-CN" sz="2000" dirty="0"/>
          </a:p>
        </p:txBody>
      </p:sp>
      <p:sp>
        <p:nvSpPr>
          <p:cNvPr id="54" name="矩形 53"/>
          <p:cNvSpPr/>
          <p:nvPr/>
        </p:nvSpPr>
        <p:spPr>
          <a:xfrm>
            <a:off x="8330223" y="2631659"/>
            <a:ext cx="180000" cy="180000"/>
          </a:xfrm>
          <a:prstGeom prst="rect">
            <a:avLst/>
          </a:prstGeom>
          <a:pattFill prst="dkHorz">
            <a:fgClr>
              <a:srgbClr val="00206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/>
          <p:cNvCxnSpPr>
            <a:endCxn id="43" idx="1"/>
          </p:cNvCxnSpPr>
          <p:nvPr/>
        </p:nvCxnSpPr>
        <p:spPr>
          <a:xfrm flipV="1">
            <a:off x="7260350" y="2900879"/>
            <a:ext cx="963870" cy="32530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1.1.1.1</a:t>
            </a:r>
            <a:r>
              <a:rPr lang="zh-CN" altLang="en-US" sz="1600" dirty="0" smtClean="0">
                <a:latin typeface="+mj-ea"/>
                <a:ea typeface="+mj-ea"/>
              </a:rPr>
              <a:t> 历史上的人群分布</a:t>
            </a:r>
            <a:endParaRPr lang="zh-CN" altLang="zh-CN" sz="1400" dirty="0"/>
          </a:p>
        </p:txBody>
      </p:sp>
      <p:sp>
        <p:nvSpPr>
          <p:cNvPr id="42" name="矩形 41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蒙古"/>
          <p:cNvSpPr/>
          <p:nvPr/>
        </p:nvSpPr>
        <p:spPr bwMode="auto">
          <a:xfrm>
            <a:off x="5495917" y="1716365"/>
            <a:ext cx="1989495" cy="1697670"/>
          </a:xfrm>
          <a:custGeom>
            <a:avLst/>
            <a:gdLst>
              <a:gd name="T0" fmla="*/ 2147483646 w 1428"/>
              <a:gd name="T1" fmla="*/ 2147483646 h 1218"/>
              <a:gd name="T2" fmla="*/ 2147483646 w 1428"/>
              <a:gd name="T3" fmla="*/ 2147483646 h 1218"/>
              <a:gd name="T4" fmla="*/ 2147483646 w 1428"/>
              <a:gd name="T5" fmla="*/ 2147483646 h 1218"/>
              <a:gd name="T6" fmla="*/ 2147483646 w 1428"/>
              <a:gd name="T7" fmla="*/ 2147483646 h 1218"/>
              <a:gd name="T8" fmla="*/ 2147483646 w 1428"/>
              <a:gd name="T9" fmla="*/ 2147483646 h 1218"/>
              <a:gd name="T10" fmla="*/ 2147483646 w 1428"/>
              <a:gd name="T11" fmla="*/ 2147483646 h 1218"/>
              <a:gd name="T12" fmla="*/ 2147483646 w 1428"/>
              <a:gd name="T13" fmla="*/ 2147483646 h 1218"/>
              <a:gd name="T14" fmla="*/ 2147483646 w 1428"/>
              <a:gd name="T15" fmla="*/ 2147483646 h 1218"/>
              <a:gd name="T16" fmla="*/ 2147483646 w 1428"/>
              <a:gd name="T17" fmla="*/ 2147483646 h 1218"/>
              <a:gd name="T18" fmla="*/ 2147483646 w 1428"/>
              <a:gd name="T19" fmla="*/ 2147483646 h 1218"/>
              <a:gd name="T20" fmla="*/ 2147483646 w 1428"/>
              <a:gd name="T21" fmla="*/ 2147483646 h 1218"/>
              <a:gd name="T22" fmla="*/ 2147483646 w 1428"/>
              <a:gd name="T23" fmla="*/ 2147483646 h 1218"/>
              <a:gd name="T24" fmla="*/ 2147483646 w 1428"/>
              <a:gd name="T25" fmla="*/ 2147483646 h 1218"/>
              <a:gd name="T26" fmla="*/ 2147483646 w 1428"/>
              <a:gd name="T27" fmla="*/ 2147483646 h 1218"/>
              <a:gd name="T28" fmla="*/ 2147483646 w 1428"/>
              <a:gd name="T29" fmla="*/ 2147483646 h 1218"/>
              <a:gd name="T30" fmla="*/ 2147483646 w 1428"/>
              <a:gd name="T31" fmla="*/ 2147483646 h 1218"/>
              <a:gd name="T32" fmla="*/ 2147483646 w 1428"/>
              <a:gd name="T33" fmla="*/ 2147483646 h 1218"/>
              <a:gd name="T34" fmla="*/ 2147483646 w 1428"/>
              <a:gd name="T35" fmla="*/ 2147483646 h 1218"/>
              <a:gd name="T36" fmla="*/ 2147483646 w 1428"/>
              <a:gd name="T37" fmla="*/ 2147483646 h 1218"/>
              <a:gd name="T38" fmla="*/ 2147483646 w 1428"/>
              <a:gd name="T39" fmla="*/ 2147483646 h 1218"/>
              <a:gd name="T40" fmla="*/ 2147483646 w 1428"/>
              <a:gd name="T41" fmla="*/ 2147483646 h 1218"/>
              <a:gd name="T42" fmla="*/ 2147483646 w 1428"/>
              <a:gd name="T43" fmla="*/ 2147483646 h 1218"/>
              <a:gd name="T44" fmla="*/ 0 w 1428"/>
              <a:gd name="T45" fmla="*/ 2147483646 h 1218"/>
              <a:gd name="T46" fmla="*/ 2147483646 w 1428"/>
              <a:gd name="T47" fmla="*/ 2147483646 h 1218"/>
              <a:gd name="T48" fmla="*/ 2147483646 w 1428"/>
              <a:gd name="T49" fmla="*/ 2147483646 h 1218"/>
              <a:gd name="T50" fmla="*/ 2147483646 w 1428"/>
              <a:gd name="T51" fmla="*/ 2147483646 h 1218"/>
              <a:gd name="T52" fmla="*/ 2147483646 w 1428"/>
              <a:gd name="T53" fmla="*/ 2147483646 h 1218"/>
              <a:gd name="T54" fmla="*/ 2147483646 w 1428"/>
              <a:gd name="T55" fmla="*/ 2147483646 h 1218"/>
              <a:gd name="T56" fmla="*/ 2147483646 w 1428"/>
              <a:gd name="T57" fmla="*/ 2147483646 h 1218"/>
              <a:gd name="T58" fmla="*/ 2147483646 w 1428"/>
              <a:gd name="T59" fmla="*/ 2147483646 h 1218"/>
              <a:gd name="T60" fmla="*/ 2147483646 w 1428"/>
              <a:gd name="T61" fmla="*/ 2147483646 h 1218"/>
              <a:gd name="T62" fmla="*/ 2147483646 w 1428"/>
              <a:gd name="T63" fmla="*/ 2147483646 h 1218"/>
              <a:gd name="T64" fmla="*/ 2147483646 w 1428"/>
              <a:gd name="T65" fmla="*/ 2147483646 h 1218"/>
              <a:gd name="T66" fmla="*/ 2147483646 w 1428"/>
              <a:gd name="T67" fmla="*/ 2147483646 h 1218"/>
              <a:gd name="T68" fmla="*/ 2147483646 w 1428"/>
              <a:gd name="T69" fmla="*/ 2147483646 h 1218"/>
              <a:gd name="T70" fmla="*/ 2147483646 w 1428"/>
              <a:gd name="T71" fmla="*/ 2147483646 h 1218"/>
              <a:gd name="T72" fmla="*/ 2147483646 w 1428"/>
              <a:gd name="T73" fmla="*/ 2147483646 h 1218"/>
              <a:gd name="T74" fmla="*/ 2147483646 w 1428"/>
              <a:gd name="T75" fmla="*/ 2147483646 h 1218"/>
              <a:gd name="T76" fmla="*/ 2147483646 w 1428"/>
              <a:gd name="T77" fmla="*/ 2147483646 h 1218"/>
              <a:gd name="T78" fmla="*/ 2147483646 w 1428"/>
              <a:gd name="T79" fmla="*/ 2147483646 h 1218"/>
              <a:gd name="T80" fmla="*/ 2147483646 w 1428"/>
              <a:gd name="T81" fmla="*/ 2147483646 h 1218"/>
              <a:gd name="T82" fmla="*/ 2147483646 w 1428"/>
              <a:gd name="T83" fmla="*/ 2147483646 h 1218"/>
              <a:gd name="T84" fmla="*/ 2147483646 w 1428"/>
              <a:gd name="T85" fmla="*/ 2147483646 h 1218"/>
              <a:gd name="T86" fmla="*/ 2147483646 w 1428"/>
              <a:gd name="T87" fmla="*/ 2147483646 h 1218"/>
              <a:gd name="T88" fmla="*/ 2147483646 w 1428"/>
              <a:gd name="T89" fmla="*/ 2147483646 h 1218"/>
              <a:gd name="T90" fmla="*/ 2147483646 w 1428"/>
              <a:gd name="T91" fmla="*/ 2147483646 h 1218"/>
              <a:gd name="T92" fmla="*/ 2147483646 w 1428"/>
              <a:gd name="T93" fmla="*/ 2147483646 h 1218"/>
              <a:gd name="T94" fmla="*/ 2147483646 w 1428"/>
              <a:gd name="T95" fmla="*/ 2147483646 h 1218"/>
              <a:gd name="T96" fmla="*/ 2147483646 w 1428"/>
              <a:gd name="T97" fmla="*/ 2147483646 h 1218"/>
              <a:gd name="T98" fmla="*/ 2147483646 w 1428"/>
              <a:gd name="T99" fmla="*/ 2147483646 h 1218"/>
              <a:gd name="T100" fmla="*/ 2147483646 w 1428"/>
              <a:gd name="T101" fmla="*/ 2147483646 h 1218"/>
              <a:gd name="T102" fmla="*/ 2147483646 w 1428"/>
              <a:gd name="T103" fmla="*/ 2147483646 h 1218"/>
              <a:gd name="T104" fmla="*/ 2147483646 w 1428"/>
              <a:gd name="T105" fmla="*/ 2147483646 h 1218"/>
              <a:gd name="T106" fmla="*/ 2147483646 w 1428"/>
              <a:gd name="T107" fmla="*/ 2147483646 h 1218"/>
              <a:gd name="T108" fmla="*/ 2147483646 w 1428"/>
              <a:gd name="T109" fmla="*/ 2147483646 h 1218"/>
              <a:gd name="T110" fmla="*/ 2147483646 w 1428"/>
              <a:gd name="T111" fmla="*/ 2147483646 h 1218"/>
              <a:gd name="T112" fmla="*/ 2147483646 w 1428"/>
              <a:gd name="T113" fmla="*/ 2147483646 h 1218"/>
              <a:gd name="T114" fmla="*/ 2147483646 w 1428"/>
              <a:gd name="T115" fmla="*/ 2147483646 h 1218"/>
              <a:gd name="T116" fmla="*/ 2147483646 w 1428"/>
              <a:gd name="T117" fmla="*/ 2147483646 h 12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428" h="1218">
                <a:moveTo>
                  <a:pt x="1398" y="128"/>
                </a:moveTo>
                <a:lnTo>
                  <a:pt x="1394" y="112"/>
                </a:lnTo>
                <a:lnTo>
                  <a:pt x="1378" y="86"/>
                </a:lnTo>
                <a:lnTo>
                  <a:pt x="1366" y="80"/>
                </a:lnTo>
                <a:lnTo>
                  <a:pt x="1354" y="86"/>
                </a:lnTo>
                <a:lnTo>
                  <a:pt x="1348" y="100"/>
                </a:lnTo>
                <a:lnTo>
                  <a:pt x="1346" y="102"/>
                </a:lnTo>
                <a:lnTo>
                  <a:pt x="1344" y="102"/>
                </a:lnTo>
                <a:lnTo>
                  <a:pt x="1322" y="106"/>
                </a:lnTo>
                <a:lnTo>
                  <a:pt x="1318" y="108"/>
                </a:lnTo>
                <a:lnTo>
                  <a:pt x="1316" y="112"/>
                </a:lnTo>
                <a:lnTo>
                  <a:pt x="1310" y="116"/>
                </a:lnTo>
                <a:lnTo>
                  <a:pt x="1298" y="126"/>
                </a:lnTo>
                <a:lnTo>
                  <a:pt x="1296" y="128"/>
                </a:lnTo>
                <a:lnTo>
                  <a:pt x="1286" y="130"/>
                </a:lnTo>
                <a:lnTo>
                  <a:pt x="1276" y="126"/>
                </a:lnTo>
                <a:lnTo>
                  <a:pt x="1264" y="118"/>
                </a:lnTo>
                <a:lnTo>
                  <a:pt x="1262" y="116"/>
                </a:lnTo>
                <a:lnTo>
                  <a:pt x="1244" y="96"/>
                </a:lnTo>
                <a:lnTo>
                  <a:pt x="1240" y="90"/>
                </a:lnTo>
                <a:lnTo>
                  <a:pt x="1238" y="84"/>
                </a:lnTo>
                <a:lnTo>
                  <a:pt x="1238" y="62"/>
                </a:lnTo>
                <a:lnTo>
                  <a:pt x="1238" y="60"/>
                </a:lnTo>
                <a:lnTo>
                  <a:pt x="1242" y="56"/>
                </a:lnTo>
                <a:lnTo>
                  <a:pt x="1218" y="48"/>
                </a:lnTo>
                <a:lnTo>
                  <a:pt x="1218" y="56"/>
                </a:lnTo>
                <a:lnTo>
                  <a:pt x="1216" y="60"/>
                </a:lnTo>
                <a:lnTo>
                  <a:pt x="1210" y="64"/>
                </a:lnTo>
                <a:lnTo>
                  <a:pt x="1202" y="68"/>
                </a:lnTo>
                <a:lnTo>
                  <a:pt x="1200" y="68"/>
                </a:lnTo>
                <a:lnTo>
                  <a:pt x="1200" y="66"/>
                </a:lnTo>
                <a:lnTo>
                  <a:pt x="1188" y="64"/>
                </a:lnTo>
                <a:lnTo>
                  <a:pt x="1190" y="72"/>
                </a:lnTo>
                <a:lnTo>
                  <a:pt x="1170" y="60"/>
                </a:lnTo>
                <a:lnTo>
                  <a:pt x="1168" y="60"/>
                </a:lnTo>
                <a:lnTo>
                  <a:pt x="1168" y="58"/>
                </a:lnTo>
                <a:lnTo>
                  <a:pt x="1164" y="46"/>
                </a:lnTo>
                <a:lnTo>
                  <a:pt x="1162" y="32"/>
                </a:lnTo>
                <a:lnTo>
                  <a:pt x="1164" y="22"/>
                </a:lnTo>
                <a:lnTo>
                  <a:pt x="1166" y="16"/>
                </a:lnTo>
                <a:lnTo>
                  <a:pt x="1172" y="6"/>
                </a:lnTo>
                <a:lnTo>
                  <a:pt x="1170" y="0"/>
                </a:lnTo>
                <a:lnTo>
                  <a:pt x="1150" y="2"/>
                </a:lnTo>
                <a:lnTo>
                  <a:pt x="1142" y="4"/>
                </a:lnTo>
                <a:lnTo>
                  <a:pt x="1136" y="8"/>
                </a:lnTo>
                <a:lnTo>
                  <a:pt x="1132" y="14"/>
                </a:lnTo>
                <a:lnTo>
                  <a:pt x="1128" y="22"/>
                </a:lnTo>
                <a:lnTo>
                  <a:pt x="1116" y="40"/>
                </a:lnTo>
                <a:lnTo>
                  <a:pt x="1128" y="40"/>
                </a:lnTo>
                <a:lnTo>
                  <a:pt x="1130" y="40"/>
                </a:lnTo>
                <a:lnTo>
                  <a:pt x="1140" y="44"/>
                </a:lnTo>
                <a:lnTo>
                  <a:pt x="1142" y="44"/>
                </a:lnTo>
                <a:lnTo>
                  <a:pt x="1142" y="46"/>
                </a:lnTo>
                <a:lnTo>
                  <a:pt x="1142" y="48"/>
                </a:lnTo>
                <a:lnTo>
                  <a:pt x="1144" y="64"/>
                </a:lnTo>
                <a:lnTo>
                  <a:pt x="1150" y="80"/>
                </a:lnTo>
                <a:lnTo>
                  <a:pt x="1150" y="82"/>
                </a:lnTo>
                <a:lnTo>
                  <a:pt x="1150" y="84"/>
                </a:lnTo>
                <a:lnTo>
                  <a:pt x="1122" y="136"/>
                </a:lnTo>
                <a:lnTo>
                  <a:pt x="1120" y="142"/>
                </a:lnTo>
                <a:lnTo>
                  <a:pt x="1118" y="154"/>
                </a:lnTo>
                <a:lnTo>
                  <a:pt x="1114" y="190"/>
                </a:lnTo>
                <a:lnTo>
                  <a:pt x="1114" y="192"/>
                </a:lnTo>
                <a:lnTo>
                  <a:pt x="1104" y="212"/>
                </a:lnTo>
                <a:lnTo>
                  <a:pt x="1110" y="220"/>
                </a:lnTo>
                <a:lnTo>
                  <a:pt x="1110" y="222"/>
                </a:lnTo>
                <a:lnTo>
                  <a:pt x="1110" y="236"/>
                </a:lnTo>
                <a:lnTo>
                  <a:pt x="1110" y="242"/>
                </a:lnTo>
                <a:lnTo>
                  <a:pt x="1108" y="244"/>
                </a:lnTo>
                <a:lnTo>
                  <a:pt x="1106" y="244"/>
                </a:lnTo>
                <a:lnTo>
                  <a:pt x="1098" y="250"/>
                </a:lnTo>
                <a:lnTo>
                  <a:pt x="1088" y="262"/>
                </a:lnTo>
                <a:lnTo>
                  <a:pt x="1052" y="302"/>
                </a:lnTo>
                <a:lnTo>
                  <a:pt x="1050" y="304"/>
                </a:lnTo>
                <a:lnTo>
                  <a:pt x="1048" y="304"/>
                </a:lnTo>
                <a:lnTo>
                  <a:pt x="1046" y="302"/>
                </a:lnTo>
                <a:lnTo>
                  <a:pt x="1030" y="292"/>
                </a:lnTo>
                <a:lnTo>
                  <a:pt x="1020" y="282"/>
                </a:lnTo>
                <a:lnTo>
                  <a:pt x="1014" y="280"/>
                </a:lnTo>
                <a:lnTo>
                  <a:pt x="1008" y="278"/>
                </a:lnTo>
                <a:lnTo>
                  <a:pt x="982" y="276"/>
                </a:lnTo>
                <a:lnTo>
                  <a:pt x="982" y="314"/>
                </a:lnTo>
                <a:lnTo>
                  <a:pt x="966" y="384"/>
                </a:lnTo>
                <a:lnTo>
                  <a:pt x="964" y="392"/>
                </a:lnTo>
                <a:lnTo>
                  <a:pt x="964" y="402"/>
                </a:lnTo>
                <a:lnTo>
                  <a:pt x="962" y="432"/>
                </a:lnTo>
                <a:lnTo>
                  <a:pt x="968" y="440"/>
                </a:lnTo>
                <a:lnTo>
                  <a:pt x="974" y="430"/>
                </a:lnTo>
                <a:lnTo>
                  <a:pt x="974" y="428"/>
                </a:lnTo>
                <a:lnTo>
                  <a:pt x="994" y="420"/>
                </a:lnTo>
                <a:lnTo>
                  <a:pt x="1044" y="428"/>
                </a:lnTo>
                <a:lnTo>
                  <a:pt x="1050" y="420"/>
                </a:lnTo>
                <a:lnTo>
                  <a:pt x="1058" y="408"/>
                </a:lnTo>
                <a:lnTo>
                  <a:pt x="1060" y="406"/>
                </a:lnTo>
                <a:lnTo>
                  <a:pt x="1080" y="402"/>
                </a:lnTo>
                <a:lnTo>
                  <a:pt x="1106" y="400"/>
                </a:lnTo>
                <a:lnTo>
                  <a:pt x="1112" y="404"/>
                </a:lnTo>
                <a:lnTo>
                  <a:pt x="1120" y="410"/>
                </a:lnTo>
                <a:lnTo>
                  <a:pt x="1136" y="428"/>
                </a:lnTo>
                <a:lnTo>
                  <a:pt x="1158" y="440"/>
                </a:lnTo>
                <a:lnTo>
                  <a:pt x="1174" y="452"/>
                </a:lnTo>
                <a:lnTo>
                  <a:pt x="1184" y="462"/>
                </a:lnTo>
                <a:lnTo>
                  <a:pt x="1190" y="472"/>
                </a:lnTo>
                <a:lnTo>
                  <a:pt x="1192" y="480"/>
                </a:lnTo>
                <a:lnTo>
                  <a:pt x="1190" y="488"/>
                </a:lnTo>
                <a:lnTo>
                  <a:pt x="1186" y="492"/>
                </a:lnTo>
                <a:lnTo>
                  <a:pt x="1184" y="496"/>
                </a:lnTo>
                <a:lnTo>
                  <a:pt x="1174" y="498"/>
                </a:lnTo>
                <a:lnTo>
                  <a:pt x="1172" y="498"/>
                </a:lnTo>
                <a:lnTo>
                  <a:pt x="1126" y="498"/>
                </a:lnTo>
                <a:lnTo>
                  <a:pt x="1112" y="498"/>
                </a:lnTo>
                <a:lnTo>
                  <a:pt x="1102" y="500"/>
                </a:lnTo>
                <a:lnTo>
                  <a:pt x="1084" y="512"/>
                </a:lnTo>
                <a:lnTo>
                  <a:pt x="1054" y="532"/>
                </a:lnTo>
                <a:lnTo>
                  <a:pt x="1042" y="536"/>
                </a:lnTo>
                <a:lnTo>
                  <a:pt x="1034" y="538"/>
                </a:lnTo>
                <a:lnTo>
                  <a:pt x="1018" y="540"/>
                </a:lnTo>
                <a:lnTo>
                  <a:pt x="1010" y="580"/>
                </a:lnTo>
                <a:lnTo>
                  <a:pt x="1004" y="596"/>
                </a:lnTo>
                <a:lnTo>
                  <a:pt x="1000" y="602"/>
                </a:lnTo>
                <a:lnTo>
                  <a:pt x="996" y="606"/>
                </a:lnTo>
                <a:lnTo>
                  <a:pt x="990" y="610"/>
                </a:lnTo>
                <a:lnTo>
                  <a:pt x="984" y="614"/>
                </a:lnTo>
                <a:lnTo>
                  <a:pt x="966" y="620"/>
                </a:lnTo>
                <a:lnTo>
                  <a:pt x="956" y="622"/>
                </a:lnTo>
                <a:lnTo>
                  <a:pt x="946" y="626"/>
                </a:lnTo>
                <a:lnTo>
                  <a:pt x="926" y="634"/>
                </a:lnTo>
                <a:lnTo>
                  <a:pt x="914" y="664"/>
                </a:lnTo>
                <a:lnTo>
                  <a:pt x="912" y="664"/>
                </a:lnTo>
                <a:lnTo>
                  <a:pt x="910" y="664"/>
                </a:lnTo>
                <a:lnTo>
                  <a:pt x="874" y="680"/>
                </a:lnTo>
                <a:lnTo>
                  <a:pt x="872" y="680"/>
                </a:lnTo>
                <a:lnTo>
                  <a:pt x="854" y="676"/>
                </a:lnTo>
                <a:lnTo>
                  <a:pt x="834" y="670"/>
                </a:lnTo>
                <a:lnTo>
                  <a:pt x="820" y="664"/>
                </a:lnTo>
                <a:lnTo>
                  <a:pt x="814" y="662"/>
                </a:lnTo>
                <a:lnTo>
                  <a:pt x="806" y="660"/>
                </a:lnTo>
                <a:lnTo>
                  <a:pt x="798" y="660"/>
                </a:lnTo>
                <a:lnTo>
                  <a:pt x="790" y="662"/>
                </a:lnTo>
                <a:lnTo>
                  <a:pt x="784" y="672"/>
                </a:lnTo>
                <a:lnTo>
                  <a:pt x="778" y="684"/>
                </a:lnTo>
                <a:lnTo>
                  <a:pt x="776" y="698"/>
                </a:lnTo>
                <a:lnTo>
                  <a:pt x="776" y="710"/>
                </a:lnTo>
                <a:lnTo>
                  <a:pt x="778" y="722"/>
                </a:lnTo>
                <a:lnTo>
                  <a:pt x="782" y="728"/>
                </a:lnTo>
                <a:lnTo>
                  <a:pt x="786" y="728"/>
                </a:lnTo>
                <a:lnTo>
                  <a:pt x="794" y="724"/>
                </a:lnTo>
                <a:lnTo>
                  <a:pt x="794" y="748"/>
                </a:lnTo>
                <a:lnTo>
                  <a:pt x="794" y="756"/>
                </a:lnTo>
                <a:lnTo>
                  <a:pt x="792" y="760"/>
                </a:lnTo>
                <a:lnTo>
                  <a:pt x="790" y="764"/>
                </a:lnTo>
                <a:lnTo>
                  <a:pt x="786" y="768"/>
                </a:lnTo>
                <a:lnTo>
                  <a:pt x="776" y="774"/>
                </a:lnTo>
                <a:lnTo>
                  <a:pt x="764" y="778"/>
                </a:lnTo>
                <a:lnTo>
                  <a:pt x="758" y="780"/>
                </a:lnTo>
                <a:lnTo>
                  <a:pt x="750" y="786"/>
                </a:lnTo>
                <a:lnTo>
                  <a:pt x="738" y="798"/>
                </a:lnTo>
                <a:lnTo>
                  <a:pt x="724" y="818"/>
                </a:lnTo>
                <a:lnTo>
                  <a:pt x="708" y="844"/>
                </a:lnTo>
                <a:lnTo>
                  <a:pt x="706" y="844"/>
                </a:lnTo>
                <a:lnTo>
                  <a:pt x="682" y="860"/>
                </a:lnTo>
                <a:lnTo>
                  <a:pt x="688" y="860"/>
                </a:lnTo>
                <a:lnTo>
                  <a:pt x="688" y="862"/>
                </a:lnTo>
                <a:lnTo>
                  <a:pt x="688" y="864"/>
                </a:lnTo>
                <a:lnTo>
                  <a:pt x="686" y="868"/>
                </a:lnTo>
                <a:lnTo>
                  <a:pt x="678" y="868"/>
                </a:lnTo>
                <a:lnTo>
                  <a:pt x="610" y="868"/>
                </a:lnTo>
                <a:lnTo>
                  <a:pt x="584" y="868"/>
                </a:lnTo>
                <a:lnTo>
                  <a:pt x="558" y="870"/>
                </a:lnTo>
                <a:lnTo>
                  <a:pt x="532" y="874"/>
                </a:lnTo>
                <a:lnTo>
                  <a:pt x="510" y="882"/>
                </a:lnTo>
                <a:lnTo>
                  <a:pt x="488" y="890"/>
                </a:lnTo>
                <a:lnTo>
                  <a:pt x="468" y="900"/>
                </a:lnTo>
                <a:lnTo>
                  <a:pt x="450" y="914"/>
                </a:lnTo>
                <a:lnTo>
                  <a:pt x="434" y="928"/>
                </a:lnTo>
                <a:lnTo>
                  <a:pt x="432" y="930"/>
                </a:lnTo>
                <a:lnTo>
                  <a:pt x="430" y="930"/>
                </a:lnTo>
                <a:lnTo>
                  <a:pt x="402" y="934"/>
                </a:lnTo>
                <a:lnTo>
                  <a:pt x="400" y="934"/>
                </a:lnTo>
                <a:lnTo>
                  <a:pt x="398" y="934"/>
                </a:lnTo>
                <a:lnTo>
                  <a:pt x="390" y="916"/>
                </a:lnTo>
                <a:lnTo>
                  <a:pt x="362" y="922"/>
                </a:lnTo>
                <a:lnTo>
                  <a:pt x="350" y="922"/>
                </a:lnTo>
                <a:lnTo>
                  <a:pt x="336" y="920"/>
                </a:lnTo>
                <a:lnTo>
                  <a:pt x="320" y="916"/>
                </a:lnTo>
                <a:lnTo>
                  <a:pt x="304" y="908"/>
                </a:lnTo>
                <a:lnTo>
                  <a:pt x="290" y="900"/>
                </a:lnTo>
                <a:lnTo>
                  <a:pt x="274" y="892"/>
                </a:lnTo>
                <a:lnTo>
                  <a:pt x="246" y="872"/>
                </a:lnTo>
                <a:lnTo>
                  <a:pt x="238" y="866"/>
                </a:lnTo>
                <a:lnTo>
                  <a:pt x="226" y="860"/>
                </a:lnTo>
                <a:lnTo>
                  <a:pt x="214" y="856"/>
                </a:lnTo>
                <a:lnTo>
                  <a:pt x="202" y="854"/>
                </a:lnTo>
                <a:lnTo>
                  <a:pt x="176" y="852"/>
                </a:lnTo>
                <a:lnTo>
                  <a:pt x="148" y="856"/>
                </a:lnTo>
                <a:lnTo>
                  <a:pt x="116" y="858"/>
                </a:lnTo>
                <a:lnTo>
                  <a:pt x="86" y="856"/>
                </a:lnTo>
                <a:lnTo>
                  <a:pt x="68" y="854"/>
                </a:lnTo>
                <a:lnTo>
                  <a:pt x="48" y="852"/>
                </a:lnTo>
                <a:lnTo>
                  <a:pt x="2" y="838"/>
                </a:lnTo>
                <a:lnTo>
                  <a:pt x="0" y="844"/>
                </a:lnTo>
                <a:lnTo>
                  <a:pt x="2" y="844"/>
                </a:lnTo>
                <a:lnTo>
                  <a:pt x="2" y="852"/>
                </a:lnTo>
                <a:lnTo>
                  <a:pt x="10" y="868"/>
                </a:lnTo>
                <a:lnTo>
                  <a:pt x="26" y="888"/>
                </a:lnTo>
                <a:lnTo>
                  <a:pt x="28" y="892"/>
                </a:lnTo>
                <a:lnTo>
                  <a:pt x="24" y="906"/>
                </a:lnTo>
                <a:lnTo>
                  <a:pt x="24" y="908"/>
                </a:lnTo>
                <a:lnTo>
                  <a:pt x="14" y="920"/>
                </a:lnTo>
                <a:lnTo>
                  <a:pt x="24" y="930"/>
                </a:lnTo>
                <a:lnTo>
                  <a:pt x="30" y="936"/>
                </a:lnTo>
                <a:lnTo>
                  <a:pt x="30" y="940"/>
                </a:lnTo>
                <a:lnTo>
                  <a:pt x="34" y="956"/>
                </a:lnTo>
                <a:lnTo>
                  <a:pt x="46" y="968"/>
                </a:lnTo>
                <a:lnTo>
                  <a:pt x="46" y="970"/>
                </a:lnTo>
                <a:lnTo>
                  <a:pt x="46" y="980"/>
                </a:lnTo>
                <a:lnTo>
                  <a:pt x="46" y="988"/>
                </a:lnTo>
                <a:lnTo>
                  <a:pt x="54" y="994"/>
                </a:lnTo>
                <a:lnTo>
                  <a:pt x="58" y="992"/>
                </a:lnTo>
                <a:lnTo>
                  <a:pt x="60" y="990"/>
                </a:lnTo>
                <a:lnTo>
                  <a:pt x="64" y="982"/>
                </a:lnTo>
                <a:lnTo>
                  <a:pt x="72" y="980"/>
                </a:lnTo>
                <a:lnTo>
                  <a:pt x="78" y="976"/>
                </a:lnTo>
                <a:lnTo>
                  <a:pt x="120" y="972"/>
                </a:lnTo>
                <a:lnTo>
                  <a:pt x="138" y="966"/>
                </a:lnTo>
                <a:lnTo>
                  <a:pt x="142" y="964"/>
                </a:lnTo>
                <a:lnTo>
                  <a:pt x="150" y="984"/>
                </a:lnTo>
                <a:lnTo>
                  <a:pt x="150" y="990"/>
                </a:lnTo>
                <a:lnTo>
                  <a:pt x="148" y="996"/>
                </a:lnTo>
                <a:lnTo>
                  <a:pt x="126" y="1028"/>
                </a:lnTo>
                <a:lnTo>
                  <a:pt x="126" y="1034"/>
                </a:lnTo>
                <a:lnTo>
                  <a:pt x="138" y="1044"/>
                </a:lnTo>
                <a:lnTo>
                  <a:pt x="148" y="1052"/>
                </a:lnTo>
                <a:lnTo>
                  <a:pt x="156" y="1060"/>
                </a:lnTo>
                <a:lnTo>
                  <a:pt x="162" y="1064"/>
                </a:lnTo>
                <a:lnTo>
                  <a:pt x="170" y="1068"/>
                </a:lnTo>
                <a:lnTo>
                  <a:pt x="178" y="1076"/>
                </a:lnTo>
                <a:lnTo>
                  <a:pt x="178" y="1078"/>
                </a:lnTo>
                <a:lnTo>
                  <a:pt x="186" y="1082"/>
                </a:lnTo>
                <a:lnTo>
                  <a:pt x="190" y="1082"/>
                </a:lnTo>
                <a:lnTo>
                  <a:pt x="192" y="1092"/>
                </a:lnTo>
                <a:lnTo>
                  <a:pt x="194" y="1100"/>
                </a:lnTo>
                <a:lnTo>
                  <a:pt x="196" y="1112"/>
                </a:lnTo>
                <a:lnTo>
                  <a:pt x="216" y="1116"/>
                </a:lnTo>
                <a:lnTo>
                  <a:pt x="218" y="1116"/>
                </a:lnTo>
                <a:lnTo>
                  <a:pt x="218" y="1118"/>
                </a:lnTo>
                <a:lnTo>
                  <a:pt x="220" y="1120"/>
                </a:lnTo>
                <a:lnTo>
                  <a:pt x="226" y="1130"/>
                </a:lnTo>
                <a:lnTo>
                  <a:pt x="242" y="1136"/>
                </a:lnTo>
                <a:lnTo>
                  <a:pt x="252" y="1130"/>
                </a:lnTo>
                <a:lnTo>
                  <a:pt x="250" y="1124"/>
                </a:lnTo>
                <a:lnTo>
                  <a:pt x="240" y="1114"/>
                </a:lnTo>
                <a:lnTo>
                  <a:pt x="242" y="1112"/>
                </a:lnTo>
                <a:lnTo>
                  <a:pt x="250" y="1094"/>
                </a:lnTo>
                <a:lnTo>
                  <a:pt x="270" y="1094"/>
                </a:lnTo>
                <a:lnTo>
                  <a:pt x="270" y="1096"/>
                </a:lnTo>
                <a:lnTo>
                  <a:pt x="298" y="1104"/>
                </a:lnTo>
                <a:lnTo>
                  <a:pt x="314" y="1102"/>
                </a:lnTo>
                <a:lnTo>
                  <a:pt x="326" y="1092"/>
                </a:lnTo>
                <a:lnTo>
                  <a:pt x="334" y="1080"/>
                </a:lnTo>
                <a:lnTo>
                  <a:pt x="342" y="1074"/>
                </a:lnTo>
                <a:lnTo>
                  <a:pt x="348" y="1070"/>
                </a:lnTo>
                <a:lnTo>
                  <a:pt x="354" y="1072"/>
                </a:lnTo>
                <a:lnTo>
                  <a:pt x="360" y="1070"/>
                </a:lnTo>
                <a:lnTo>
                  <a:pt x="368" y="1072"/>
                </a:lnTo>
                <a:lnTo>
                  <a:pt x="374" y="1072"/>
                </a:lnTo>
                <a:lnTo>
                  <a:pt x="374" y="1076"/>
                </a:lnTo>
                <a:lnTo>
                  <a:pt x="378" y="1084"/>
                </a:lnTo>
                <a:lnTo>
                  <a:pt x="382" y="1096"/>
                </a:lnTo>
                <a:lnTo>
                  <a:pt x="386" y="1108"/>
                </a:lnTo>
                <a:lnTo>
                  <a:pt x="386" y="1110"/>
                </a:lnTo>
                <a:lnTo>
                  <a:pt x="382" y="1124"/>
                </a:lnTo>
                <a:lnTo>
                  <a:pt x="368" y="1140"/>
                </a:lnTo>
                <a:lnTo>
                  <a:pt x="366" y="1142"/>
                </a:lnTo>
                <a:lnTo>
                  <a:pt x="338" y="1154"/>
                </a:lnTo>
                <a:lnTo>
                  <a:pt x="334" y="1162"/>
                </a:lnTo>
                <a:lnTo>
                  <a:pt x="330" y="1186"/>
                </a:lnTo>
                <a:lnTo>
                  <a:pt x="332" y="1196"/>
                </a:lnTo>
                <a:lnTo>
                  <a:pt x="340" y="1208"/>
                </a:lnTo>
                <a:lnTo>
                  <a:pt x="342" y="1212"/>
                </a:lnTo>
                <a:lnTo>
                  <a:pt x="352" y="1218"/>
                </a:lnTo>
                <a:lnTo>
                  <a:pt x="386" y="1218"/>
                </a:lnTo>
                <a:lnTo>
                  <a:pt x="414" y="1214"/>
                </a:lnTo>
                <a:lnTo>
                  <a:pt x="418" y="1210"/>
                </a:lnTo>
                <a:lnTo>
                  <a:pt x="424" y="1204"/>
                </a:lnTo>
                <a:lnTo>
                  <a:pt x="428" y="1204"/>
                </a:lnTo>
                <a:lnTo>
                  <a:pt x="448" y="1206"/>
                </a:lnTo>
                <a:lnTo>
                  <a:pt x="450" y="1204"/>
                </a:lnTo>
                <a:lnTo>
                  <a:pt x="448" y="1196"/>
                </a:lnTo>
                <a:lnTo>
                  <a:pt x="450" y="1188"/>
                </a:lnTo>
                <a:lnTo>
                  <a:pt x="458" y="1174"/>
                </a:lnTo>
                <a:lnTo>
                  <a:pt x="458" y="1148"/>
                </a:lnTo>
                <a:lnTo>
                  <a:pt x="474" y="1106"/>
                </a:lnTo>
                <a:lnTo>
                  <a:pt x="474" y="1104"/>
                </a:lnTo>
                <a:lnTo>
                  <a:pt x="500" y="1084"/>
                </a:lnTo>
                <a:lnTo>
                  <a:pt x="502" y="1082"/>
                </a:lnTo>
                <a:lnTo>
                  <a:pt x="522" y="1092"/>
                </a:lnTo>
                <a:lnTo>
                  <a:pt x="536" y="1102"/>
                </a:lnTo>
                <a:lnTo>
                  <a:pt x="538" y="1108"/>
                </a:lnTo>
                <a:lnTo>
                  <a:pt x="540" y="1110"/>
                </a:lnTo>
                <a:lnTo>
                  <a:pt x="538" y="1128"/>
                </a:lnTo>
                <a:lnTo>
                  <a:pt x="530" y="1140"/>
                </a:lnTo>
                <a:lnTo>
                  <a:pt x="526" y="1156"/>
                </a:lnTo>
                <a:lnTo>
                  <a:pt x="526" y="1172"/>
                </a:lnTo>
                <a:lnTo>
                  <a:pt x="530" y="1180"/>
                </a:lnTo>
                <a:lnTo>
                  <a:pt x="538" y="1180"/>
                </a:lnTo>
                <a:lnTo>
                  <a:pt x="540" y="1180"/>
                </a:lnTo>
                <a:lnTo>
                  <a:pt x="552" y="1180"/>
                </a:lnTo>
                <a:lnTo>
                  <a:pt x="556" y="1182"/>
                </a:lnTo>
                <a:lnTo>
                  <a:pt x="560" y="1186"/>
                </a:lnTo>
                <a:lnTo>
                  <a:pt x="566" y="1196"/>
                </a:lnTo>
                <a:lnTo>
                  <a:pt x="572" y="1200"/>
                </a:lnTo>
                <a:lnTo>
                  <a:pt x="574" y="1200"/>
                </a:lnTo>
                <a:lnTo>
                  <a:pt x="602" y="1212"/>
                </a:lnTo>
                <a:lnTo>
                  <a:pt x="614" y="1216"/>
                </a:lnTo>
                <a:lnTo>
                  <a:pt x="630" y="1214"/>
                </a:lnTo>
                <a:lnTo>
                  <a:pt x="638" y="1204"/>
                </a:lnTo>
                <a:lnTo>
                  <a:pt x="646" y="1164"/>
                </a:lnTo>
                <a:lnTo>
                  <a:pt x="648" y="1144"/>
                </a:lnTo>
                <a:lnTo>
                  <a:pt x="648" y="1142"/>
                </a:lnTo>
                <a:lnTo>
                  <a:pt x="650" y="1140"/>
                </a:lnTo>
                <a:lnTo>
                  <a:pt x="666" y="1128"/>
                </a:lnTo>
                <a:lnTo>
                  <a:pt x="674" y="1116"/>
                </a:lnTo>
                <a:lnTo>
                  <a:pt x="690" y="1108"/>
                </a:lnTo>
                <a:lnTo>
                  <a:pt x="700" y="1102"/>
                </a:lnTo>
                <a:lnTo>
                  <a:pt x="712" y="1098"/>
                </a:lnTo>
                <a:lnTo>
                  <a:pt x="706" y="1074"/>
                </a:lnTo>
                <a:lnTo>
                  <a:pt x="734" y="1076"/>
                </a:lnTo>
                <a:lnTo>
                  <a:pt x="734" y="1078"/>
                </a:lnTo>
                <a:lnTo>
                  <a:pt x="748" y="1084"/>
                </a:lnTo>
                <a:lnTo>
                  <a:pt x="748" y="1082"/>
                </a:lnTo>
                <a:lnTo>
                  <a:pt x="752" y="1068"/>
                </a:lnTo>
                <a:lnTo>
                  <a:pt x="752" y="1064"/>
                </a:lnTo>
                <a:lnTo>
                  <a:pt x="754" y="1066"/>
                </a:lnTo>
                <a:lnTo>
                  <a:pt x="756" y="1066"/>
                </a:lnTo>
                <a:lnTo>
                  <a:pt x="768" y="1068"/>
                </a:lnTo>
                <a:lnTo>
                  <a:pt x="774" y="1068"/>
                </a:lnTo>
                <a:lnTo>
                  <a:pt x="786" y="1056"/>
                </a:lnTo>
                <a:lnTo>
                  <a:pt x="788" y="1056"/>
                </a:lnTo>
                <a:lnTo>
                  <a:pt x="788" y="1054"/>
                </a:lnTo>
                <a:lnTo>
                  <a:pt x="790" y="1054"/>
                </a:lnTo>
                <a:lnTo>
                  <a:pt x="806" y="1052"/>
                </a:lnTo>
                <a:lnTo>
                  <a:pt x="818" y="1038"/>
                </a:lnTo>
                <a:lnTo>
                  <a:pt x="826" y="1028"/>
                </a:lnTo>
                <a:lnTo>
                  <a:pt x="826" y="1016"/>
                </a:lnTo>
                <a:lnTo>
                  <a:pt x="828" y="1010"/>
                </a:lnTo>
                <a:lnTo>
                  <a:pt x="834" y="1004"/>
                </a:lnTo>
                <a:lnTo>
                  <a:pt x="836" y="1004"/>
                </a:lnTo>
                <a:lnTo>
                  <a:pt x="850" y="1006"/>
                </a:lnTo>
                <a:lnTo>
                  <a:pt x="858" y="1002"/>
                </a:lnTo>
                <a:lnTo>
                  <a:pt x="860" y="992"/>
                </a:lnTo>
                <a:lnTo>
                  <a:pt x="876" y="986"/>
                </a:lnTo>
                <a:lnTo>
                  <a:pt x="878" y="986"/>
                </a:lnTo>
                <a:lnTo>
                  <a:pt x="898" y="988"/>
                </a:lnTo>
                <a:lnTo>
                  <a:pt x="914" y="984"/>
                </a:lnTo>
                <a:lnTo>
                  <a:pt x="922" y="976"/>
                </a:lnTo>
                <a:lnTo>
                  <a:pt x="930" y="962"/>
                </a:lnTo>
                <a:lnTo>
                  <a:pt x="918" y="950"/>
                </a:lnTo>
                <a:lnTo>
                  <a:pt x="918" y="948"/>
                </a:lnTo>
                <a:lnTo>
                  <a:pt x="914" y="940"/>
                </a:lnTo>
                <a:lnTo>
                  <a:pt x="912" y="924"/>
                </a:lnTo>
                <a:lnTo>
                  <a:pt x="918" y="912"/>
                </a:lnTo>
                <a:lnTo>
                  <a:pt x="920" y="904"/>
                </a:lnTo>
                <a:lnTo>
                  <a:pt x="928" y="896"/>
                </a:lnTo>
                <a:lnTo>
                  <a:pt x="936" y="878"/>
                </a:lnTo>
                <a:lnTo>
                  <a:pt x="936" y="876"/>
                </a:lnTo>
                <a:lnTo>
                  <a:pt x="938" y="876"/>
                </a:lnTo>
                <a:lnTo>
                  <a:pt x="946" y="864"/>
                </a:lnTo>
                <a:lnTo>
                  <a:pt x="958" y="840"/>
                </a:lnTo>
                <a:lnTo>
                  <a:pt x="968" y="856"/>
                </a:lnTo>
                <a:lnTo>
                  <a:pt x="970" y="856"/>
                </a:lnTo>
                <a:lnTo>
                  <a:pt x="970" y="858"/>
                </a:lnTo>
                <a:lnTo>
                  <a:pt x="974" y="874"/>
                </a:lnTo>
                <a:lnTo>
                  <a:pt x="976" y="890"/>
                </a:lnTo>
                <a:lnTo>
                  <a:pt x="986" y="896"/>
                </a:lnTo>
                <a:lnTo>
                  <a:pt x="988" y="896"/>
                </a:lnTo>
                <a:lnTo>
                  <a:pt x="990" y="896"/>
                </a:lnTo>
                <a:lnTo>
                  <a:pt x="992" y="896"/>
                </a:lnTo>
                <a:lnTo>
                  <a:pt x="1002" y="880"/>
                </a:lnTo>
                <a:lnTo>
                  <a:pt x="1006" y="864"/>
                </a:lnTo>
                <a:lnTo>
                  <a:pt x="1010" y="864"/>
                </a:lnTo>
                <a:lnTo>
                  <a:pt x="1012" y="864"/>
                </a:lnTo>
                <a:lnTo>
                  <a:pt x="1034" y="872"/>
                </a:lnTo>
                <a:lnTo>
                  <a:pt x="1046" y="864"/>
                </a:lnTo>
                <a:lnTo>
                  <a:pt x="1048" y="864"/>
                </a:lnTo>
                <a:lnTo>
                  <a:pt x="1060" y="862"/>
                </a:lnTo>
                <a:lnTo>
                  <a:pt x="1068" y="848"/>
                </a:lnTo>
                <a:lnTo>
                  <a:pt x="1068" y="832"/>
                </a:lnTo>
                <a:lnTo>
                  <a:pt x="1074" y="806"/>
                </a:lnTo>
                <a:lnTo>
                  <a:pt x="1074" y="808"/>
                </a:lnTo>
                <a:lnTo>
                  <a:pt x="1078" y="808"/>
                </a:lnTo>
                <a:lnTo>
                  <a:pt x="1094" y="812"/>
                </a:lnTo>
                <a:lnTo>
                  <a:pt x="1102" y="796"/>
                </a:lnTo>
                <a:lnTo>
                  <a:pt x="1104" y="796"/>
                </a:lnTo>
                <a:lnTo>
                  <a:pt x="1106" y="796"/>
                </a:lnTo>
                <a:lnTo>
                  <a:pt x="1122" y="796"/>
                </a:lnTo>
                <a:lnTo>
                  <a:pt x="1124" y="796"/>
                </a:lnTo>
                <a:lnTo>
                  <a:pt x="1126" y="796"/>
                </a:lnTo>
                <a:lnTo>
                  <a:pt x="1134" y="808"/>
                </a:lnTo>
                <a:lnTo>
                  <a:pt x="1134" y="810"/>
                </a:lnTo>
                <a:lnTo>
                  <a:pt x="1134" y="812"/>
                </a:lnTo>
                <a:lnTo>
                  <a:pt x="1136" y="828"/>
                </a:lnTo>
                <a:lnTo>
                  <a:pt x="1144" y="834"/>
                </a:lnTo>
                <a:lnTo>
                  <a:pt x="1154" y="824"/>
                </a:lnTo>
                <a:lnTo>
                  <a:pt x="1158" y="828"/>
                </a:lnTo>
                <a:lnTo>
                  <a:pt x="1162" y="834"/>
                </a:lnTo>
                <a:lnTo>
                  <a:pt x="1162" y="840"/>
                </a:lnTo>
                <a:lnTo>
                  <a:pt x="1162" y="854"/>
                </a:lnTo>
                <a:lnTo>
                  <a:pt x="1158" y="868"/>
                </a:lnTo>
                <a:lnTo>
                  <a:pt x="1162" y="876"/>
                </a:lnTo>
                <a:lnTo>
                  <a:pt x="1170" y="884"/>
                </a:lnTo>
                <a:lnTo>
                  <a:pt x="1202" y="888"/>
                </a:lnTo>
                <a:lnTo>
                  <a:pt x="1204" y="890"/>
                </a:lnTo>
                <a:lnTo>
                  <a:pt x="1206" y="890"/>
                </a:lnTo>
                <a:lnTo>
                  <a:pt x="1208" y="892"/>
                </a:lnTo>
                <a:lnTo>
                  <a:pt x="1218" y="880"/>
                </a:lnTo>
                <a:lnTo>
                  <a:pt x="1226" y="872"/>
                </a:lnTo>
                <a:lnTo>
                  <a:pt x="1222" y="860"/>
                </a:lnTo>
                <a:lnTo>
                  <a:pt x="1214" y="808"/>
                </a:lnTo>
                <a:lnTo>
                  <a:pt x="1238" y="820"/>
                </a:lnTo>
                <a:lnTo>
                  <a:pt x="1250" y="832"/>
                </a:lnTo>
                <a:lnTo>
                  <a:pt x="1256" y="838"/>
                </a:lnTo>
                <a:lnTo>
                  <a:pt x="1266" y="832"/>
                </a:lnTo>
                <a:lnTo>
                  <a:pt x="1298" y="796"/>
                </a:lnTo>
                <a:lnTo>
                  <a:pt x="1300" y="796"/>
                </a:lnTo>
                <a:lnTo>
                  <a:pt x="1312" y="786"/>
                </a:lnTo>
                <a:lnTo>
                  <a:pt x="1326" y="768"/>
                </a:lnTo>
                <a:lnTo>
                  <a:pt x="1326" y="766"/>
                </a:lnTo>
                <a:lnTo>
                  <a:pt x="1344" y="770"/>
                </a:lnTo>
                <a:lnTo>
                  <a:pt x="1354" y="770"/>
                </a:lnTo>
                <a:lnTo>
                  <a:pt x="1354" y="762"/>
                </a:lnTo>
                <a:lnTo>
                  <a:pt x="1356" y="756"/>
                </a:lnTo>
                <a:lnTo>
                  <a:pt x="1370" y="740"/>
                </a:lnTo>
                <a:lnTo>
                  <a:pt x="1374" y="736"/>
                </a:lnTo>
                <a:lnTo>
                  <a:pt x="1390" y="742"/>
                </a:lnTo>
                <a:lnTo>
                  <a:pt x="1408" y="740"/>
                </a:lnTo>
                <a:lnTo>
                  <a:pt x="1422" y="726"/>
                </a:lnTo>
                <a:lnTo>
                  <a:pt x="1428" y="714"/>
                </a:lnTo>
                <a:lnTo>
                  <a:pt x="1424" y="708"/>
                </a:lnTo>
                <a:lnTo>
                  <a:pt x="1412" y="714"/>
                </a:lnTo>
                <a:lnTo>
                  <a:pt x="1412" y="712"/>
                </a:lnTo>
                <a:lnTo>
                  <a:pt x="1410" y="712"/>
                </a:lnTo>
                <a:lnTo>
                  <a:pt x="1396" y="700"/>
                </a:lnTo>
                <a:lnTo>
                  <a:pt x="1396" y="698"/>
                </a:lnTo>
                <a:lnTo>
                  <a:pt x="1402" y="676"/>
                </a:lnTo>
                <a:lnTo>
                  <a:pt x="1402" y="660"/>
                </a:lnTo>
                <a:lnTo>
                  <a:pt x="1398" y="648"/>
                </a:lnTo>
                <a:lnTo>
                  <a:pt x="1388" y="644"/>
                </a:lnTo>
                <a:lnTo>
                  <a:pt x="1388" y="642"/>
                </a:lnTo>
                <a:lnTo>
                  <a:pt x="1386" y="642"/>
                </a:lnTo>
                <a:lnTo>
                  <a:pt x="1386" y="640"/>
                </a:lnTo>
                <a:lnTo>
                  <a:pt x="1376" y="622"/>
                </a:lnTo>
                <a:lnTo>
                  <a:pt x="1374" y="620"/>
                </a:lnTo>
                <a:lnTo>
                  <a:pt x="1362" y="636"/>
                </a:lnTo>
                <a:lnTo>
                  <a:pt x="1348" y="644"/>
                </a:lnTo>
                <a:lnTo>
                  <a:pt x="1344" y="646"/>
                </a:lnTo>
                <a:lnTo>
                  <a:pt x="1344" y="644"/>
                </a:lnTo>
                <a:lnTo>
                  <a:pt x="1342" y="644"/>
                </a:lnTo>
                <a:lnTo>
                  <a:pt x="1328" y="630"/>
                </a:lnTo>
                <a:lnTo>
                  <a:pt x="1328" y="628"/>
                </a:lnTo>
                <a:lnTo>
                  <a:pt x="1318" y="606"/>
                </a:lnTo>
                <a:lnTo>
                  <a:pt x="1314" y="590"/>
                </a:lnTo>
                <a:lnTo>
                  <a:pt x="1314" y="588"/>
                </a:lnTo>
                <a:lnTo>
                  <a:pt x="1314" y="564"/>
                </a:lnTo>
                <a:lnTo>
                  <a:pt x="1312" y="550"/>
                </a:lnTo>
                <a:lnTo>
                  <a:pt x="1300" y="546"/>
                </a:lnTo>
                <a:lnTo>
                  <a:pt x="1274" y="526"/>
                </a:lnTo>
                <a:lnTo>
                  <a:pt x="1276" y="524"/>
                </a:lnTo>
                <a:lnTo>
                  <a:pt x="1288" y="510"/>
                </a:lnTo>
                <a:lnTo>
                  <a:pt x="1288" y="508"/>
                </a:lnTo>
                <a:lnTo>
                  <a:pt x="1290" y="508"/>
                </a:lnTo>
                <a:lnTo>
                  <a:pt x="1302" y="508"/>
                </a:lnTo>
                <a:lnTo>
                  <a:pt x="1304" y="508"/>
                </a:lnTo>
                <a:lnTo>
                  <a:pt x="1310" y="510"/>
                </a:lnTo>
                <a:lnTo>
                  <a:pt x="1314" y="514"/>
                </a:lnTo>
                <a:lnTo>
                  <a:pt x="1326" y="522"/>
                </a:lnTo>
                <a:lnTo>
                  <a:pt x="1338" y="512"/>
                </a:lnTo>
                <a:lnTo>
                  <a:pt x="1346" y="500"/>
                </a:lnTo>
                <a:lnTo>
                  <a:pt x="1346" y="490"/>
                </a:lnTo>
                <a:lnTo>
                  <a:pt x="1344" y="464"/>
                </a:lnTo>
                <a:lnTo>
                  <a:pt x="1342" y="454"/>
                </a:lnTo>
                <a:lnTo>
                  <a:pt x="1324" y="452"/>
                </a:lnTo>
                <a:lnTo>
                  <a:pt x="1324" y="440"/>
                </a:lnTo>
                <a:lnTo>
                  <a:pt x="1308" y="420"/>
                </a:lnTo>
                <a:lnTo>
                  <a:pt x="1306" y="420"/>
                </a:lnTo>
                <a:lnTo>
                  <a:pt x="1298" y="406"/>
                </a:lnTo>
                <a:lnTo>
                  <a:pt x="1298" y="404"/>
                </a:lnTo>
                <a:lnTo>
                  <a:pt x="1298" y="402"/>
                </a:lnTo>
                <a:lnTo>
                  <a:pt x="1314" y="380"/>
                </a:lnTo>
                <a:lnTo>
                  <a:pt x="1314" y="378"/>
                </a:lnTo>
                <a:lnTo>
                  <a:pt x="1316" y="378"/>
                </a:lnTo>
                <a:lnTo>
                  <a:pt x="1316" y="376"/>
                </a:lnTo>
                <a:lnTo>
                  <a:pt x="1318" y="376"/>
                </a:lnTo>
                <a:lnTo>
                  <a:pt x="1324" y="376"/>
                </a:lnTo>
                <a:lnTo>
                  <a:pt x="1334" y="368"/>
                </a:lnTo>
                <a:lnTo>
                  <a:pt x="1344" y="336"/>
                </a:lnTo>
                <a:lnTo>
                  <a:pt x="1358" y="322"/>
                </a:lnTo>
                <a:lnTo>
                  <a:pt x="1358" y="320"/>
                </a:lnTo>
                <a:lnTo>
                  <a:pt x="1374" y="316"/>
                </a:lnTo>
                <a:lnTo>
                  <a:pt x="1374" y="318"/>
                </a:lnTo>
                <a:lnTo>
                  <a:pt x="1382" y="326"/>
                </a:lnTo>
                <a:lnTo>
                  <a:pt x="1386" y="328"/>
                </a:lnTo>
                <a:lnTo>
                  <a:pt x="1392" y="302"/>
                </a:lnTo>
                <a:lnTo>
                  <a:pt x="1386" y="284"/>
                </a:lnTo>
                <a:lnTo>
                  <a:pt x="1386" y="282"/>
                </a:lnTo>
                <a:lnTo>
                  <a:pt x="1388" y="262"/>
                </a:lnTo>
                <a:lnTo>
                  <a:pt x="1388" y="260"/>
                </a:lnTo>
                <a:lnTo>
                  <a:pt x="1398" y="250"/>
                </a:lnTo>
                <a:lnTo>
                  <a:pt x="1404" y="240"/>
                </a:lnTo>
                <a:lnTo>
                  <a:pt x="1404" y="230"/>
                </a:lnTo>
                <a:lnTo>
                  <a:pt x="1402" y="220"/>
                </a:lnTo>
                <a:lnTo>
                  <a:pt x="1398" y="204"/>
                </a:lnTo>
                <a:lnTo>
                  <a:pt x="1398" y="186"/>
                </a:lnTo>
                <a:lnTo>
                  <a:pt x="1398" y="184"/>
                </a:lnTo>
                <a:lnTo>
                  <a:pt x="1402" y="168"/>
                </a:lnTo>
                <a:lnTo>
                  <a:pt x="1398" y="158"/>
                </a:lnTo>
                <a:lnTo>
                  <a:pt x="1396" y="152"/>
                </a:lnTo>
                <a:lnTo>
                  <a:pt x="1398" y="1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甘肃"/>
          <p:cNvSpPr/>
          <p:nvPr/>
        </p:nvSpPr>
        <p:spPr bwMode="auto">
          <a:xfrm>
            <a:off x="5113276" y="2864290"/>
            <a:ext cx="1271436" cy="1076482"/>
          </a:xfrm>
          <a:custGeom>
            <a:avLst/>
            <a:gdLst>
              <a:gd name="T0" fmla="*/ 2147483646 w 912"/>
              <a:gd name="T1" fmla="*/ 2147483646 h 772"/>
              <a:gd name="T2" fmla="*/ 2147483646 w 912"/>
              <a:gd name="T3" fmla="*/ 2147483646 h 772"/>
              <a:gd name="T4" fmla="*/ 2147483646 w 912"/>
              <a:gd name="T5" fmla="*/ 2147483646 h 772"/>
              <a:gd name="T6" fmla="*/ 2147483646 w 912"/>
              <a:gd name="T7" fmla="*/ 2147483646 h 772"/>
              <a:gd name="T8" fmla="*/ 2147483646 w 912"/>
              <a:gd name="T9" fmla="*/ 2147483646 h 772"/>
              <a:gd name="T10" fmla="*/ 2147483646 w 912"/>
              <a:gd name="T11" fmla="*/ 2147483646 h 772"/>
              <a:gd name="T12" fmla="*/ 2147483646 w 912"/>
              <a:gd name="T13" fmla="*/ 2147483646 h 772"/>
              <a:gd name="T14" fmla="*/ 2147483646 w 912"/>
              <a:gd name="T15" fmla="*/ 2147483646 h 772"/>
              <a:gd name="T16" fmla="*/ 2147483646 w 912"/>
              <a:gd name="T17" fmla="*/ 2147483646 h 772"/>
              <a:gd name="T18" fmla="*/ 2147483646 w 912"/>
              <a:gd name="T19" fmla="*/ 2147483646 h 772"/>
              <a:gd name="T20" fmla="*/ 2147483646 w 912"/>
              <a:gd name="T21" fmla="*/ 2147483646 h 772"/>
              <a:gd name="T22" fmla="*/ 2147483646 w 912"/>
              <a:gd name="T23" fmla="*/ 2147483646 h 772"/>
              <a:gd name="T24" fmla="*/ 2147483646 w 912"/>
              <a:gd name="T25" fmla="*/ 2147483646 h 772"/>
              <a:gd name="T26" fmla="*/ 2147483646 w 912"/>
              <a:gd name="T27" fmla="*/ 2147483646 h 772"/>
              <a:gd name="T28" fmla="*/ 2147483646 w 912"/>
              <a:gd name="T29" fmla="*/ 2147483646 h 772"/>
              <a:gd name="T30" fmla="*/ 2147483646 w 912"/>
              <a:gd name="T31" fmla="*/ 2147483646 h 772"/>
              <a:gd name="T32" fmla="*/ 2147483646 w 912"/>
              <a:gd name="T33" fmla="*/ 2147483646 h 772"/>
              <a:gd name="T34" fmla="*/ 2147483646 w 912"/>
              <a:gd name="T35" fmla="*/ 2147483646 h 772"/>
              <a:gd name="T36" fmla="*/ 2147483646 w 912"/>
              <a:gd name="T37" fmla="*/ 2147483646 h 772"/>
              <a:gd name="T38" fmla="*/ 2147483646 w 912"/>
              <a:gd name="T39" fmla="*/ 2147483646 h 772"/>
              <a:gd name="T40" fmla="*/ 2147483646 w 912"/>
              <a:gd name="T41" fmla="*/ 2147483646 h 772"/>
              <a:gd name="T42" fmla="*/ 2147483646 w 912"/>
              <a:gd name="T43" fmla="*/ 2147483646 h 772"/>
              <a:gd name="T44" fmla="*/ 2147483646 w 912"/>
              <a:gd name="T45" fmla="*/ 2147483646 h 772"/>
              <a:gd name="T46" fmla="*/ 2147483646 w 912"/>
              <a:gd name="T47" fmla="*/ 2147483646 h 772"/>
              <a:gd name="T48" fmla="*/ 2147483646 w 912"/>
              <a:gd name="T49" fmla="*/ 2147483646 h 772"/>
              <a:gd name="T50" fmla="*/ 2147483646 w 912"/>
              <a:gd name="T51" fmla="*/ 2147483646 h 772"/>
              <a:gd name="T52" fmla="*/ 2147483646 w 912"/>
              <a:gd name="T53" fmla="*/ 2147483646 h 772"/>
              <a:gd name="T54" fmla="*/ 2147483646 w 912"/>
              <a:gd name="T55" fmla="*/ 2147483646 h 772"/>
              <a:gd name="T56" fmla="*/ 2147483646 w 912"/>
              <a:gd name="T57" fmla="*/ 2147483646 h 772"/>
              <a:gd name="T58" fmla="*/ 2147483646 w 912"/>
              <a:gd name="T59" fmla="*/ 2147483646 h 772"/>
              <a:gd name="T60" fmla="*/ 2147483646 w 912"/>
              <a:gd name="T61" fmla="*/ 2147483646 h 772"/>
              <a:gd name="T62" fmla="*/ 2147483646 w 912"/>
              <a:gd name="T63" fmla="*/ 2147483646 h 772"/>
              <a:gd name="T64" fmla="*/ 2147483646 w 912"/>
              <a:gd name="T65" fmla="*/ 2147483646 h 772"/>
              <a:gd name="T66" fmla="*/ 2147483646 w 912"/>
              <a:gd name="T67" fmla="*/ 2147483646 h 772"/>
              <a:gd name="T68" fmla="*/ 2147483646 w 912"/>
              <a:gd name="T69" fmla="*/ 2147483646 h 772"/>
              <a:gd name="T70" fmla="*/ 2147483646 w 912"/>
              <a:gd name="T71" fmla="*/ 2147483646 h 772"/>
              <a:gd name="T72" fmla="*/ 2147483646 w 912"/>
              <a:gd name="T73" fmla="*/ 2147483646 h 772"/>
              <a:gd name="T74" fmla="*/ 2147483646 w 912"/>
              <a:gd name="T75" fmla="*/ 2147483646 h 772"/>
              <a:gd name="T76" fmla="*/ 2147483646 w 912"/>
              <a:gd name="T77" fmla="*/ 2147483646 h 772"/>
              <a:gd name="T78" fmla="*/ 2147483646 w 912"/>
              <a:gd name="T79" fmla="*/ 2147483646 h 772"/>
              <a:gd name="T80" fmla="*/ 2147483646 w 912"/>
              <a:gd name="T81" fmla="*/ 2147483646 h 772"/>
              <a:gd name="T82" fmla="*/ 2147483646 w 912"/>
              <a:gd name="T83" fmla="*/ 2147483646 h 772"/>
              <a:gd name="T84" fmla="*/ 2147483646 w 912"/>
              <a:gd name="T85" fmla="*/ 2147483646 h 772"/>
              <a:gd name="T86" fmla="*/ 2147483646 w 912"/>
              <a:gd name="T87" fmla="*/ 2147483646 h 772"/>
              <a:gd name="T88" fmla="*/ 2147483646 w 912"/>
              <a:gd name="T89" fmla="*/ 2147483646 h 772"/>
              <a:gd name="T90" fmla="*/ 2147483646 w 912"/>
              <a:gd name="T91" fmla="*/ 2147483646 h 772"/>
              <a:gd name="T92" fmla="*/ 2147483646 w 912"/>
              <a:gd name="T93" fmla="*/ 2147483646 h 772"/>
              <a:gd name="T94" fmla="*/ 2147483646 w 912"/>
              <a:gd name="T95" fmla="*/ 2147483646 h 772"/>
              <a:gd name="T96" fmla="*/ 2147483646 w 912"/>
              <a:gd name="T97" fmla="*/ 2147483646 h 772"/>
              <a:gd name="T98" fmla="*/ 2147483646 w 912"/>
              <a:gd name="T99" fmla="*/ 2147483646 h 772"/>
              <a:gd name="T100" fmla="*/ 2147483646 w 912"/>
              <a:gd name="T101" fmla="*/ 2147483646 h 772"/>
              <a:gd name="T102" fmla="*/ 2147483646 w 912"/>
              <a:gd name="T103" fmla="*/ 2147483646 h 772"/>
              <a:gd name="T104" fmla="*/ 2147483646 w 912"/>
              <a:gd name="T105" fmla="*/ 2147483646 h 772"/>
              <a:gd name="T106" fmla="*/ 2147483646 w 912"/>
              <a:gd name="T107" fmla="*/ 2147483646 h 772"/>
              <a:gd name="T108" fmla="*/ 2147483646 w 912"/>
              <a:gd name="T109" fmla="*/ 2147483646 h 772"/>
              <a:gd name="T110" fmla="*/ 2147483646 w 912"/>
              <a:gd name="T111" fmla="*/ 2147483646 h 7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12" h="772">
                <a:moveTo>
                  <a:pt x="542" y="280"/>
                </a:moveTo>
                <a:lnTo>
                  <a:pt x="530" y="280"/>
                </a:lnTo>
                <a:lnTo>
                  <a:pt x="526" y="288"/>
                </a:lnTo>
                <a:lnTo>
                  <a:pt x="532" y="296"/>
                </a:lnTo>
                <a:lnTo>
                  <a:pt x="536" y="308"/>
                </a:lnTo>
                <a:lnTo>
                  <a:pt x="536" y="310"/>
                </a:lnTo>
                <a:lnTo>
                  <a:pt x="536" y="312"/>
                </a:lnTo>
                <a:lnTo>
                  <a:pt x="518" y="320"/>
                </a:lnTo>
                <a:lnTo>
                  <a:pt x="516" y="320"/>
                </a:lnTo>
                <a:lnTo>
                  <a:pt x="506" y="320"/>
                </a:lnTo>
                <a:lnTo>
                  <a:pt x="500" y="316"/>
                </a:lnTo>
                <a:lnTo>
                  <a:pt x="494" y="314"/>
                </a:lnTo>
                <a:lnTo>
                  <a:pt x="492" y="310"/>
                </a:lnTo>
                <a:lnTo>
                  <a:pt x="488" y="300"/>
                </a:lnTo>
                <a:lnTo>
                  <a:pt x="464" y="296"/>
                </a:lnTo>
                <a:lnTo>
                  <a:pt x="456" y="264"/>
                </a:lnTo>
                <a:lnTo>
                  <a:pt x="450" y="262"/>
                </a:lnTo>
                <a:lnTo>
                  <a:pt x="446" y="258"/>
                </a:lnTo>
                <a:lnTo>
                  <a:pt x="444" y="256"/>
                </a:lnTo>
                <a:lnTo>
                  <a:pt x="440" y="250"/>
                </a:lnTo>
                <a:lnTo>
                  <a:pt x="432" y="248"/>
                </a:lnTo>
                <a:lnTo>
                  <a:pt x="424" y="242"/>
                </a:lnTo>
                <a:lnTo>
                  <a:pt x="416" y="232"/>
                </a:lnTo>
                <a:lnTo>
                  <a:pt x="406" y="228"/>
                </a:lnTo>
                <a:lnTo>
                  <a:pt x="392" y="214"/>
                </a:lnTo>
                <a:lnTo>
                  <a:pt x="390" y="204"/>
                </a:lnTo>
                <a:lnTo>
                  <a:pt x="390" y="202"/>
                </a:lnTo>
                <a:lnTo>
                  <a:pt x="416" y="168"/>
                </a:lnTo>
                <a:lnTo>
                  <a:pt x="416" y="164"/>
                </a:lnTo>
                <a:lnTo>
                  <a:pt x="416" y="162"/>
                </a:lnTo>
                <a:lnTo>
                  <a:pt x="412" y="152"/>
                </a:lnTo>
                <a:lnTo>
                  <a:pt x="398" y="156"/>
                </a:lnTo>
                <a:lnTo>
                  <a:pt x="396" y="156"/>
                </a:lnTo>
                <a:lnTo>
                  <a:pt x="396" y="158"/>
                </a:lnTo>
                <a:lnTo>
                  <a:pt x="360" y="160"/>
                </a:lnTo>
                <a:lnTo>
                  <a:pt x="348" y="164"/>
                </a:lnTo>
                <a:lnTo>
                  <a:pt x="342" y="168"/>
                </a:lnTo>
                <a:lnTo>
                  <a:pt x="340" y="172"/>
                </a:lnTo>
                <a:lnTo>
                  <a:pt x="334" y="178"/>
                </a:lnTo>
                <a:lnTo>
                  <a:pt x="330" y="178"/>
                </a:lnTo>
                <a:lnTo>
                  <a:pt x="324" y="178"/>
                </a:lnTo>
                <a:lnTo>
                  <a:pt x="324" y="176"/>
                </a:lnTo>
                <a:lnTo>
                  <a:pt x="312" y="168"/>
                </a:lnTo>
                <a:lnTo>
                  <a:pt x="312" y="148"/>
                </a:lnTo>
                <a:lnTo>
                  <a:pt x="304" y="142"/>
                </a:lnTo>
                <a:lnTo>
                  <a:pt x="300" y="134"/>
                </a:lnTo>
                <a:lnTo>
                  <a:pt x="296" y="116"/>
                </a:lnTo>
                <a:lnTo>
                  <a:pt x="288" y="108"/>
                </a:lnTo>
                <a:lnTo>
                  <a:pt x="280" y="100"/>
                </a:lnTo>
                <a:lnTo>
                  <a:pt x="276" y="98"/>
                </a:lnTo>
                <a:lnTo>
                  <a:pt x="290" y="80"/>
                </a:lnTo>
                <a:lnTo>
                  <a:pt x="292" y="68"/>
                </a:lnTo>
                <a:lnTo>
                  <a:pt x="276" y="48"/>
                </a:lnTo>
                <a:lnTo>
                  <a:pt x="268" y="32"/>
                </a:lnTo>
                <a:lnTo>
                  <a:pt x="268" y="24"/>
                </a:lnTo>
                <a:lnTo>
                  <a:pt x="256" y="16"/>
                </a:lnTo>
                <a:lnTo>
                  <a:pt x="256" y="14"/>
                </a:lnTo>
                <a:lnTo>
                  <a:pt x="246" y="2"/>
                </a:lnTo>
                <a:lnTo>
                  <a:pt x="232" y="0"/>
                </a:lnTo>
                <a:lnTo>
                  <a:pt x="216" y="4"/>
                </a:lnTo>
                <a:lnTo>
                  <a:pt x="212" y="8"/>
                </a:lnTo>
                <a:lnTo>
                  <a:pt x="210" y="30"/>
                </a:lnTo>
                <a:lnTo>
                  <a:pt x="210" y="56"/>
                </a:lnTo>
                <a:lnTo>
                  <a:pt x="208" y="56"/>
                </a:lnTo>
                <a:lnTo>
                  <a:pt x="192" y="62"/>
                </a:lnTo>
                <a:lnTo>
                  <a:pt x="178" y="64"/>
                </a:lnTo>
                <a:lnTo>
                  <a:pt x="168" y="70"/>
                </a:lnTo>
                <a:lnTo>
                  <a:pt x="154" y="74"/>
                </a:lnTo>
                <a:lnTo>
                  <a:pt x="152" y="76"/>
                </a:lnTo>
                <a:lnTo>
                  <a:pt x="124" y="68"/>
                </a:lnTo>
                <a:lnTo>
                  <a:pt x="114" y="80"/>
                </a:lnTo>
                <a:lnTo>
                  <a:pt x="108" y="86"/>
                </a:lnTo>
                <a:lnTo>
                  <a:pt x="98" y="88"/>
                </a:lnTo>
                <a:lnTo>
                  <a:pt x="82" y="102"/>
                </a:lnTo>
                <a:lnTo>
                  <a:pt x="72" y="116"/>
                </a:lnTo>
                <a:lnTo>
                  <a:pt x="72" y="118"/>
                </a:lnTo>
                <a:lnTo>
                  <a:pt x="66" y="128"/>
                </a:lnTo>
                <a:lnTo>
                  <a:pt x="60" y="132"/>
                </a:lnTo>
                <a:lnTo>
                  <a:pt x="50" y="144"/>
                </a:lnTo>
                <a:lnTo>
                  <a:pt x="50" y="146"/>
                </a:lnTo>
                <a:lnTo>
                  <a:pt x="44" y="150"/>
                </a:lnTo>
                <a:lnTo>
                  <a:pt x="32" y="152"/>
                </a:lnTo>
                <a:lnTo>
                  <a:pt x="12" y="152"/>
                </a:lnTo>
                <a:lnTo>
                  <a:pt x="8" y="158"/>
                </a:lnTo>
                <a:lnTo>
                  <a:pt x="0" y="172"/>
                </a:lnTo>
                <a:lnTo>
                  <a:pt x="4" y="184"/>
                </a:lnTo>
                <a:lnTo>
                  <a:pt x="2" y="216"/>
                </a:lnTo>
                <a:lnTo>
                  <a:pt x="8" y="224"/>
                </a:lnTo>
                <a:lnTo>
                  <a:pt x="8" y="226"/>
                </a:lnTo>
                <a:lnTo>
                  <a:pt x="10" y="232"/>
                </a:lnTo>
                <a:lnTo>
                  <a:pt x="22" y="232"/>
                </a:lnTo>
                <a:lnTo>
                  <a:pt x="40" y="236"/>
                </a:lnTo>
                <a:lnTo>
                  <a:pt x="66" y="238"/>
                </a:lnTo>
                <a:lnTo>
                  <a:pt x="76" y="236"/>
                </a:lnTo>
                <a:lnTo>
                  <a:pt x="78" y="236"/>
                </a:lnTo>
                <a:lnTo>
                  <a:pt x="80" y="236"/>
                </a:lnTo>
                <a:lnTo>
                  <a:pt x="100" y="244"/>
                </a:lnTo>
                <a:lnTo>
                  <a:pt x="102" y="244"/>
                </a:lnTo>
                <a:lnTo>
                  <a:pt x="112" y="254"/>
                </a:lnTo>
                <a:lnTo>
                  <a:pt x="136" y="262"/>
                </a:lnTo>
                <a:lnTo>
                  <a:pt x="138" y="262"/>
                </a:lnTo>
                <a:lnTo>
                  <a:pt x="154" y="272"/>
                </a:lnTo>
                <a:lnTo>
                  <a:pt x="192" y="308"/>
                </a:lnTo>
                <a:lnTo>
                  <a:pt x="210" y="316"/>
                </a:lnTo>
                <a:lnTo>
                  <a:pt x="218" y="312"/>
                </a:lnTo>
                <a:lnTo>
                  <a:pt x="224" y="300"/>
                </a:lnTo>
                <a:lnTo>
                  <a:pt x="220" y="278"/>
                </a:lnTo>
                <a:lnTo>
                  <a:pt x="222" y="274"/>
                </a:lnTo>
                <a:lnTo>
                  <a:pt x="224" y="270"/>
                </a:lnTo>
                <a:lnTo>
                  <a:pt x="236" y="264"/>
                </a:lnTo>
                <a:lnTo>
                  <a:pt x="236" y="262"/>
                </a:lnTo>
                <a:lnTo>
                  <a:pt x="286" y="292"/>
                </a:lnTo>
                <a:lnTo>
                  <a:pt x="292" y="290"/>
                </a:lnTo>
                <a:lnTo>
                  <a:pt x="302" y="284"/>
                </a:lnTo>
                <a:lnTo>
                  <a:pt x="304" y="284"/>
                </a:lnTo>
                <a:lnTo>
                  <a:pt x="310" y="284"/>
                </a:lnTo>
                <a:lnTo>
                  <a:pt x="320" y="276"/>
                </a:lnTo>
                <a:lnTo>
                  <a:pt x="322" y="276"/>
                </a:lnTo>
                <a:lnTo>
                  <a:pt x="324" y="276"/>
                </a:lnTo>
                <a:lnTo>
                  <a:pt x="352" y="296"/>
                </a:lnTo>
                <a:lnTo>
                  <a:pt x="354" y="298"/>
                </a:lnTo>
                <a:lnTo>
                  <a:pt x="372" y="312"/>
                </a:lnTo>
                <a:lnTo>
                  <a:pt x="380" y="320"/>
                </a:lnTo>
                <a:lnTo>
                  <a:pt x="388" y="330"/>
                </a:lnTo>
                <a:lnTo>
                  <a:pt x="398" y="340"/>
                </a:lnTo>
                <a:lnTo>
                  <a:pt x="404" y="338"/>
                </a:lnTo>
                <a:lnTo>
                  <a:pt x="412" y="324"/>
                </a:lnTo>
                <a:lnTo>
                  <a:pt x="430" y="336"/>
                </a:lnTo>
                <a:lnTo>
                  <a:pt x="432" y="336"/>
                </a:lnTo>
                <a:lnTo>
                  <a:pt x="444" y="352"/>
                </a:lnTo>
                <a:lnTo>
                  <a:pt x="480" y="380"/>
                </a:lnTo>
                <a:lnTo>
                  <a:pt x="492" y="392"/>
                </a:lnTo>
                <a:lnTo>
                  <a:pt x="522" y="382"/>
                </a:lnTo>
                <a:lnTo>
                  <a:pt x="524" y="406"/>
                </a:lnTo>
                <a:lnTo>
                  <a:pt x="538" y="420"/>
                </a:lnTo>
                <a:lnTo>
                  <a:pt x="548" y="436"/>
                </a:lnTo>
                <a:lnTo>
                  <a:pt x="548" y="438"/>
                </a:lnTo>
                <a:lnTo>
                  <a:pt x="548" y="440"/>
                </a:lnTo>
                <a:lnTo>
                  <a:pt x="560" y="494"/>
                </a:lnTo>
                <a:lnTo>
                  <a:pt x="572" y="516"/>
                </a:lnTo>
                <a:lnTo>
                  <a:pt x="556" y="558"/>
                </a:lnTo>
                <a:lnTo>
                  <a:pt x="556" y="560"/>
                </a:lnTo>
                <a:lnTo>
                  <a:pt x="544" y="564"/>
                </a:lnTo>
                <a:lnTo>
                  <a:pt x="544" y="576"/>
                </a:lnTo>
                <a:lnTo>
                  <a:pt x="542" y="576"/>
                </a:lnTo>
                <a:lnTo>
                  <a:pt x="528" y="598"/>
                </a:lnTo>
                <a:lnTo>
                  <a:pt x="508" y="600"/>
                </a:lnTo>
                <a:lnTo>
                  <a:pt x="488" y="616"/>
                </a:lnTo>
                <a:lnTo>
                  <a:pt x="494" y="620"/>
                </a:lnTo>
                <a:lnTo>
                  <a:pt x="500" y="622"/>
                </a:lnTo>
                <a:lnTo>
                  <a:pt x="504" y="626"/>
                </a:lnTo>
                <a:lnTo>
                  <a:pt x="508" y="630"/>
                </a:lnTo>
                <a:lnTo>
                  <a:pt x="508" y="634"/>
                </a:lnTo>
                <a:lnTo>
                  <a:pt x="504" y="642"/>
                </a:lnTo>
                <a:lnTo>
                  <a:pt x="504" y="644"/>
                </a:lnTo>
                <a:lnTo>
                  <a:pt x="492" y="656"/>
                </a:lnTo>
                <a:lnTo>
                  <a:pt x="490" y="656"/>
                </a:lnTo>
                <a:lnTo>
                  <a:pt x="490" y="658"/>
                </a:lnTo>
                <a:lnTo>
                  <a:pt x="488" y="658"/>
                </a:lnTo>
                <a:lnTo>
                  <a:pt x="450" y="652"/>
                </a:lnTo>
                <a:lnTo>
                  <a:pt x="448" y="666"/>
                </a:lnTo>
                <a:lnTo>
                  <a:pt x="452" y="696"/>
                </a:lnTo>
                <a:lnTo>
                  <a:pt x="484" y="708"/>
                </a:lnTo>
                <a:lnTo>
                  <a:pt x="484" y="710"/>
                </a:lnTo>
                <a:lnTo>
                  <a:pt x="496" y="706"/>
                </a:lnTo>
                <a:lnTo>
                  <a:pt x="498" y="706"/>
                </a:lnTo>
                <a:lnTo>
                  <a:pt x="500" y="704"/>
                </a:lnTo>
                <a:lnTo>
                  <a:pt x="500" y="706"/>
                </a:lnTo>
                <a:lnTo>
                  <a:pt x="510" y="712"/>
                </a:lnTo>
                <a:lnTo>
                  <a:pt x="524" y="712"/>
                </a:lnTo>
                <a:lnTo>
                  <a:pt x="528" y="710"/>
                </a:lnTo>
                <a:lnTo>
                  <a:pt x="524" y="696"/>
                </a:lnTo>
                <a:lnTo>
                  <a:pt x="520" y="680"/>
                </a:lnTo>
                <a:lnTo>
                  <a:pt x="520" y="678"/>
                </a:lnTo>
                <a:lnTo>
                  <a:pt x="520" y="676"/>
                </a:lnTo>
                <a:lnTo>
                  <a:pt x="526" y="670"/>
                </a:lnTo>
                <a:lnTo>
                  <a:pt x="528" y="668"/>
                </a:lnTo>
                <a:lnTo>
                  <a:pt x="536" y="656"/>
                </a:lnTo>
                <a:lnTo>
                  <a:pt x="538" y="654"/>
                </a:lnTo>
                <a:lnTo>
                  <a:pt x="552" y="644"/>
                </a:lnTo>
                <a:lnTo>
                  <a:pt x="552" y="642"/>
                </a:lnTo>
                <a:lnTo>
                  <a:pt x="554" y="642"/>
                </a:lnTo>
                <a:lnTo>
                  <a:pt x="572" y="640"/>
                </a:lnTo>
                <a:lnTo>
                  <a:pt x="572" y="644"/>
                </a:lnTo>
                <a:lnTo>
                  <a:pt x="572" y="656"/>
                </a:lnTo>
                <a:lnTo>
                  <a:pt x="576" y="664"/>
                </a:lnTo>
                <a:lnTo>
                  <a:pt x="580" y="674"/>
                </a:lnTo>
                <a:lnTo>
                  <a:pt x="596" y="684"/>
                </a:lnTo>
                <a:lnTo>
                  <a:pt x="640" y="688"/>
                </a:lnTo>
                <a:lnTo>
                  <a:pt x="642" y="688"/>
                </a:lnTo>
                <a:lnTo>
                  <a:pt x="644" y="688"/>
                </a:lnTo>
                <a:lnTo>
                  <a:pt x="644" y="690"/>
                </a:lnTo>
                <a:lnTo>
                  <a:pt x="644" y="692"/>
                </a:lnTo>
                <a:lnTo>
                  <a:pt x="644" y="706"/>
                </a:lnTo>
                <a:lnTo>
                  <a:pt x="656" y="720"/>
                </a:lnTo>
                <a:lnTo>
                  <a:pt x="666" y="724"/>
                </a:lnTo>
                <a:lnTo>
                  <a:pt x="668" y="724"/>
                </a:lnTo>
                <a:lnTo>
                  <a:pt x="668" y="726"/>
                </a:lnTo>
                <a:lnTo>
                  <a:pt x="668" y="732"/>
                </a:lnTo>
                <a:lnTo>
                  <a:pt x="668" y="740"/>
                </a:lnTo>
                <a:lnTo>
                  <a:pt x="664" y="756"/>
                </a:lnTo>
                <a:lnTo>
                  <a:pt x="670" y="760"/>
                </a:lnTo>
                <a:lnTo>
                  <a:pt x="678" y="760"/>
                </a:lnTo>
                <a:lnTo>
                  <a:pt x="684" y="762"/>
                </a:lnTo>
                <a:lnTo>
                  <a:pt x="688" y="764"/>
                </a:lnTo>
                <a:lnTo>
                  <a:pt x="706" y="772"/>
                </a:lnTo>
                <a:lnTo>
                  <a:pt x="716" y="764"/>
                </a:lnTo>
                <a:lnTo>
                  <a:pt x="728" y="750"/>
                </a:lnTo>
                <a:lnTo>
                  <a:pt x="730" y="744"/>
                </a:lnTo>
                <a:lnTo>
                  <a:pt x="732" y="742"/>
                </a:lnTo>
                <a:lnTo>
                  <a:pt x="734" y="740"/>
                </a:lnTo>
                <a:lnTo>
                  <a:pt x="730" y="722"/>
                </a:lnTo>
                <a:lnTo>
                  <a:pt x="728" y="714"/>
                </a:lnTo>
                <a:lnTo>
                  <a:pt x="728" y="712"/>
                </a:lnTo>
                <a:lnTo>
                  <a:pt x="728" y="710"/>
                </a:lnTo>
                <a:lnTo>
                  <a:pt x="736" y="700"/>
                </a:lnTo>
                <a:lnTo>
                  <a:pt x="748" y="690"/>
                </a:lnTo>
                <a:lnTo>
                  <a:pt x="750" y="690"/>
                </a:lnTo>
                <a:lnTo>
                  <a:pt x="776" y="690"/>
                </a:lnTo>
                <a:lnTo>
                  <a:pt x="780" y="688"/>
                </a:lnTo>
                <a:lnTo>
                  <a:pt x="780" y="676"/>
                </a:lnTo>
                <a:lnTo>
                  <a:pt x="776" y="664"/>
                </a:lnTo>
                <a:lnTo>
                  <a:pt x="766" y="648"/>
                </a:lnTo>
                <a:lnTo>
                  <a:pt x="766" y="628"/>
                </a:lnTo>
                <a:lnTo>
                  <a:pt x="766" y="626"/>
                </a:lnTo>
                <a:lnTo>
                  <a:pt x="770" y="614"/>
                </a:lnTo>
                <a:lnTo>
                  <a:pt x="772" y="614"/>
                </a:lnTo>
                <a:lnTo>
                  <a:pt x="792" y="582"/>
                </a:lnTo>
                <a:lnTo>
                  <a:pt x="794" y="582"/>
                </a:lnTo>
                <a:lnTo>
                  <a:pt x="796" y="580"/>
                </a:lnTo>
                <a:lnTo>
                  <a:pt x="800" y="580"/>
                </a:lnTo>
                <a:lnTo>
                  <a:pt x="808" y="582"/>
                </a:lnTo>
                <a:lnTo>
                  <a:pt x="828" y="592"/>
                </a:lnTo>
                <a:lnTo>
                  <a:pt x="840" y="596"/>
                </a:lnTo>
                <a:lnTo>
                  <a:pt x="840" y="590"/>
                </a:lnTo>
                <a:lnTo>
                  <a:pt x="838" y="588"/>
                </a:lnTo>
                <a:lnTo>
                  <a:pt x="838" y="586"/>
                </a:lnTo>
                <a:lnTo>
                  <a:pt x="840" y="580"/>
                </a:lnTo>
                <a:lnTo>
                  <a:pt x="846" y="572"/>
                </a:lnTo>
                <a:lnTo>
                  <a:pt x="860" y="562"/>
                </a:lnTo>
                <a:lnTo>
                  <a:pt x="860" y="560"/>
                </a:lnTo>
                <a:lnTo>
                  <a:pt x="876" y="556"/>
                </a:lnTo>
                <a:lnTo>
                  <a:pt x="890" y="556"/>
                </a:lnTo>
                <a:lnTo>
                  <a:pt x="892" y="556"/>
                </a:lnTo>
                <a:lnTo>
                  <a:pt x="900" y="556"/>
                </a:lnTo>
                <a:lnTo>
                  <a:pt x="904" y="536"/>
                </a:lnTo>
                <a:lnTo>
                  <a:pt x="904" y="524"/>
                </a:lnTo>
                <a:lnTo>
                  <a:pt x="906" y="512"/>
                </a:lnTo>
                <a:lnTo>
                  <a:pt x="906" y="510"/>
                </a:lnTo>
                <a:lnTo>
                  <a:pt x="908" y="508"/>
                </a:lnTo>
                <a:lnTo>
                  <a:pt x="912" y="496"/>
                </a:lnTo>
                <a:lnTo>
                  <a:pt x="906" y="488"/>
                </a:lnTo>
                <a:lnTo>
                  <a:pt x="896" y="480"/>
                </a:lnTo>
                <a:lnTo>
                  <a:pt x="876" y="476"/>
                </a:lnTo>
                <a:lnTo>
                  <a:pt x="868" y="472"/>
                </a:lnTo>
                <a:lnTo>
                  <a:pt x="852" y="460"/>
                </a:lnTo>
                <a:lnTo>
                  <a:pt x="840" y="456"/>
                </a:lnTo>
                <a:lnTo>
                  <a:pt x="840" y="454"/>
                </a:lnTo>
                <a:lnTo>
                  <a:pt x="824" y="436"/>
                </a:lnTo>
                <a:lnTo>
                  <a:pt x="812" y="436"/>
                </a:lnTo>
                <a:lnTo>
                  <a:pt x="810" y="436"/>
                </a:lnTo>
                <a:lnTo>
                  <a:pt x="798" y="430"/>
                </a:lnTo>
                <a:lnTo>
                  <a:pt x="790" y="440"/>
                </a:lnTo>
                <a:lnTo>
                  <a:pt x="788" y="476"/>
                </a:lnTo>
                <a:lnTo>
                  <a:pt x="792" y="492"/>
                </a:lnTo>
                <a:lnTo>
                  <a:pt x="796" y="492"/>
                </a:lnTo>
                <a:lnTo>
                  <a:pt x="798" y="492"/>
                </a:lnTo>
                <a:lnTo>
                  <a:pt x="808" y="496"/>
                </a:lnTo>
                <a:lnTo>
                  <a:pt x="814" y="510"/>
                </a:lnTo>
                <a:lnTo>
                  <a:pt x="816" y="510"/>
                </a:lnTo>
                <a:lnTo>
                  <a:pt x="816" y="512"/>
                </a:lnTo>
                <a:lnTo>
                  <a:pt x="812" y="536"/>
                </a:lnTo>
                <a:lnTo>
                  <a:pt x="812" y="538"/>
                </a:lnTo>
                <a:lnTo>
                  <a:pt x="812" y="540"/>
                </a:lnTo>
                <a:lnTo>
                  <a:pt x="800" y="546"/>
                </a:lnTo>
                <a:lnTo>
                  <a:pt x="798" y="548"/>
                </a:lnTo>
                <a:lnTo>
                  <a:pt x="798" y="546"/>
                </a:lnTo>
                <a:lnTo>
                  <a:pt x="796" y="546"/>
                </a:lnTo>
                <a:lnTo>
                  <a:pt x="792" y="544"/>
                </a:lnTo>
                <a:lnTo>
                  <a:pt x="778" y="550"/>
                </a:lnTo>
                <a:lnTo>
                  <a:pt x="778" y="552"/>
                </a:lnTo>
                <a:lnTo>
                  <a:pt x="780" y="552"/>
                </a:lnTo>
                <a:lnTo>
                  <a:pt x="782" y="574"/>
                </a:lnTo>
                <a:lnTo>
                  <a:pt x="780" y="578"/>
                </a:lnTo>
                <a:lnTo>
                  <a:pt x="776" y="580"/>
                </a:lnTo>
                <a:lnTo>
                  <a:pt x="768" y="580"/>
                </a:lnTo>
                <a:lnTo>
                  <a:pt x="762" y="578"/>
                </a:lnTo>
                <a:lnTo>
                  <a:pt x="758" y="576"/>
                </a:lnTo>
                <a:lnTo>
                  <a:pt x="748" y="568"/>
                </a:lnTo>
                <a:lnTo>
                  <a:pt x="746" y="568"/>
                </a:lnTo>
                <a:lnTo>
                  <a:pt x="746" y="566"/>
                </a:lnTo>
                <a:lnTo>
                  <a:pt x="740" y="552"/>
                </a:lnTo>
                <a:lnTo>
                  <a:pt x="736" y="550"/>
                </a:lnTo>
                <a:lnTo>
                  <a:pt x="728" y="546"/>
                </a:lnTo>
                <a:lnTo>
                  <a:pt x="726" y="546"/>
                </a:lnTo>
                <a:lnTo>
                  <a:pt x="714" y="538"/>
                </a:lnTo>
                <a:lnTo>
                  <a:pt x="712" y="538"/>
                </a:lnTo>
                <a:lnTo>
                  <a:pt x="712" y="536"/>
                </a:lnTo>
                <a:lnTo>
                  <a:pt x="710" y="524"/>
                </a:lnTo>
                <a:lnTo>
                  <a:pt x="712" y="512"/>
                </a:lnTo>
                <a:lnTo>
                  <a:pt x="716" y="506"/>
                </a:lnTo>
                <a:lnTo>
                  <a:pt x="716" y="502"/>
                </a:lnTo>
                <a:lnTo>
                  <a:pt x="712" y="488"/>
                </a:lnTo>
                <a:lnTo>
                  <a:pt x="700" y="478"/>
                </a:lnTo>
                <a:lnTo>
                  <a:pt x="700" y="476"/>
                </a:lnTo>
                <a:lnTo>
                  <a:pt x="698" y="444"/>
                </a:lnTo>
                <a:lnTo>
                  <a:pt x="690" y="436"/>
                </a:lnTo>
                <a:lnTo>
                  <a:pt x="688" y="436"/>
                </a:lnTo>
                <a:lnTo>
                  <a:pt x="688" y="434"/>
                </a:lnTo>
                <a:lnTo>
                  <a:pt x="682" y="420"/>
                </a:lnTo>
                <a:lnTo>
                  <a:pt x="652" y="416"/>
                </a:lnTo>
                <a:lnTo>
                  <a:pt x="644" y="410"/>
                </a:lnTo>
                <a:lnTo>
                  <a:pt x="638" y="402"/>
                </a:lnTo>
                <a:lnTo>
                  <a:pt x="624" y="402"/>
                </a:lnTo>
                <a:lnTo>
                  <a:pt x="618" y="398"/>
                </a:lnTo>
                <a:lnTo>
                  <a:pt x="610" y="392"/>
                </a:lnTo>
                <a:lnTo>
                  <a:pt x="608" y="390"/>
                </a:lnTo>
                <a:lnTo>
                  <a:pt x="604" y="384"/>
                </a:lnTo>
                <a:lnTo>
                  <a:pt x="598" y="376"/>
                </a:lnTo>
                <a:lnTo>
                  <a:pt x="596" y="362"/>
                </a:lnTo>
                <a:lnTo>
                  <a:pt x="596" y="360"/>
                </a:lnTo>
                <a:lnTo>
                  <a:pt x="600" y="336"/>
                </a:lnTo>
                <a:lnTo>
                  <a:pt x="604" y="324"/>
                </a:lnTo>
                <a:lnTo>
                  <a:pt x="606" y="324"/>
                </a:lnTo>
                <a:lnTo>
                  <a:pt x="636" y="310"/>
                </a:lnTo>
                <a:lnTo>
                  <a:pt x="648" y="296"/>
                </a:lnTo>
                <a:lnTo>
                  <a:pt x="650" y="284"/>
                </a:lnTo>
                <a:lnTo>
                  <a:pt x="648" y="276"/>
                </a:lnTo>
                <a:lnTo>
                  <a:pt x="644" y="262"/>
                </a:lnTo>
                <a:lnTo>
                  <a:pt x="640" y="254"/>
                </a:lnTo>
                <a:lnTo>
                  <a:pt x="634" y="256"/>
                </a:lnTo>
                <a:lnTo>
                  <a:pt x="624" y="254"/>
                </a:lnTo>
                <a:lnTo>
                  <a:pt x="616" y="260"/>
                </a:lnTo>
                <a:lnTo>
                  <a:pt x="606" y="272"/>
                </a:lnTo>
                <a:lnTo>
                  <a:pt x="592" y="286"/>
                </a:lnTo>
                <a:lnTo>
                  <a:pt x="590" y="286"/>
                </a:lnTo>
                <a:lnTo>
                  <a:pt x="578" y="290"/>
                </a:lnTo>
                <a:lnTo>
                  <a:pt x="568" y="288"/>
                </a:lnTo>
                <a:lnTo>
                  <a:pt x="542" y="2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宁夏"/>
          <p:cNvSpPr/>
          <p:nvPr/>
        </p:nvSpPr>
        <p:spPr bwMode="auto">
          <a:xfrm>
            <a:off x="6016600" y="3238455"/>
            <a:ext cx="256709" cy="423812"/>
          </a:xfrm>
          <a:custGeom>
            <a:avLst/>
            <a:gdLst>
              <a:gd name="T0" fmla="*/ 2147483646 w 184"/>
              <a:gd name="T1" fmla="*/ 2147483646 h 304"/>
              <a:gd name="T2" fmla="*/ 2147483646 w 184"/>
              <a:gd name="T3" fmla="*/ 2147483646 h 304"/>
              <a:gd name="T4" fmla="*/ 2147483646 w 184"/>
              <a:gd name="T5" fmla="*/ 2147483646 h 304"/>
              <a:gd name="T6" fmla="*/ 2147483646 w 184"/>
              <a:gd name="T7" fmla="*/ 2147483646 h 304"/>
              <a:gd name="T8" fmla="*/ 2147483646 w 184"/>
              <a:gd name="T9" fmla="*/ 2147483646 h 304"/>
              <a:gd name="T10" fmla="*/ 2147483646 w 184"/>
              <a:gd name="T11" fmla="*/ 2147483646 h 304"/>
              <a:gd name="T12" fmla="*/ 2147483646 w 184"/>
              <a:gd name="T13" fmla="*/ 2147483646 h 304"/>
              <a:gd name="T14" fmla="*/ 2147483646 w 184"/>
              <a:gd name="T15" fmla="*/ 2147483646 h 304"/>
              <a:gd name="T16" fmla="*/ 2147483646 w 184"/>
              <a:gd name="T17" fmla="*/ 2147483646 h 304"/>
              <a:gd name="T18" fmla="*/ 2147483646 w 184"/>
              <a:gd name="T19" fmla="*/ 2147483646 h 304"/>
              <a:gd name="T20" fmla="*/ 2147483646 w 184"/>
              <a:gd name="T21" fmla="*/ 2147483646 h 304"/>
              <a:gd name="T22" fmla="*/ 2147483646 w 184"/>
              <a:gd name="T23" fmla="*/ 2147483646 h 304"/>
              <a:gd name="T24" fmla="*/ 2147483646 w 184"/>
              <a:gd name="T25" fmla="*/ 2147483646 h 304"/>
              <a:gd name="T26" fmla="*/ 2147483646 w 184"/>
              <a:gd name="T27" fmla="*/ 2147483646 h 304"/>
              <a:gd name="T28" fmla="*/ 2147483646 w 184"/>
              <a:gd name="T29" fmla="*/ 2147483646 h 304"/>
              <a:gd name="T30" fmla="*/ 2147483646 w 184"/>
              <a:gd name="T31" fmla="*/ 2147483646 h 304"/>
              <a:gd name="T32" fmla="*/ 2147483646 w 184"/>
              <a:gd name="T33" fmla="*/ 2147483646 h 304"/>
              <a:gd name="T34" fmla="*/ 2147483646 w 184"/>
              <a:gd name="T35" fmla="*/ 2147483646 h 304"/>
              <a:gd name="T36" fmla="*/ 2147483646 w 184"/>
              <a:gd name="T37" fmla="*/ 2147483646 h 304"/>
              <a:gd name="T38" fmla="*/ 2147483646 w 184"/>
              <a:gd name="T39" fmla="*/ 2147483646 h 304"/>
              <a:gd name="T40" fmla="*/ 2147483646 w 184"/>
              <a:gd name="T41" fmla="*/ 2147483646 h 304"/>
              <a:gd name="T42" fmla="*/ 2147483646 w 184"/>
              <a:gd name="T43" fmla="*/ 2147483646 h 304"/>
              <a:gd name="T44" fmla="*/ 2147483646 w 184"/>
              <a:gd name="T45" fmla="*/ 2147483646 h 304"/>
              <a:gd name="T46" fmla="*/ 2147483646 w 184"/>
              <a:gd name="T47" fmla="*/ 2147483646 h 304"/>
              <a:gd name="T48" fmla="*/ 2147483646 w 184"/>
              <a:gd name="T49" fmla="*/ 2147483646 h 304"/>
              <a:gd name="T50" fmla="*/ 2147483646 w 184"/>
              <a:gd name="T51" fmla="*/ 2147483646 h 304"/>
              <a:gd name="T52" fmla="*/ 2147483646 w 184"/>
              <a:gd name="T53" fmla="*/ 2147483646 h 304"/>
              <a:gd name="T54" fmla="*/ 2147483646 w 184"/>
              <a:gd name="T55" fmla="*/ 2147483646 h 304"/>
              <a:gd name="T56" fmla="*/ 2147483646 w 184"/>
              <a:gd name="T57" fmla="*/ 2147483646 h 304"/>
              <a:gd name="T58" fmla="*/ 2147483646 w 184"/>
              <a:gd name="T59" fmla="*/ 2147483646 h 304"/>
              <a:gd name="T60" fmla="*/ 2147483646 w 184"/>
              <a:gd name="T61" fmla="*/ 2147483646 h 304"/>
              <a:gd name="T62" fmla="*/ 2147483646 w 184"/>
              <a:gd name="T63" fmla="*/ 2147483646 h 304"/>
              <a:gd name="T64" fmla="*/ 2147483646 w 184"/>
              <a:gd name="T65" fmla="*/ 2147483646 h 304"/>
              <a:gd name="T66" fmla="*/ 2147483646 w 184"/>
              <a:gd name="T67" fmla="*/ 2147483646 h 304"/>
              <a:gd name="T68" fmla="*/ 2147483646 w 184"/>
              <a:gd name="T69" fmla="*/ 2147483646 h 304"/>
              <a:gd name="T70" fmla="*/ 2147483646 w 184"/>
              <a:gd name="T71" fmla="*/ 2147483646 h 304"/>
              <a:gd name="T72" fmla="*/ 2147483646 w 184"/>
              <a:gd name="T73" fmla="*/ 2147483646 h 304"/>
              <a:gd name="T74" fmla="*/ 2147483646 w 184"/>
              <a:gd name="T75" fmla="*/ 2147483646 h 304"/>
              <a:gd name="T76" fmla="*/ 2147483646 w 184"/>
              <a:gd name="T77" fmla="*/ 2147483646 h 304"/>
              <a:gd name="T78" fmla="*/ 2147483646 w 184"/>
              <a:gd name="T79" fmla="*/ 2147483646 h 304"/>
              <a:gd name="T80" fmla="*/ 2147483646 w 184"/>
              <a:gd name="T81" fmla="*/ 2147483646 h 304"/>
              <a:gd name="T82" fmla="*/ 2147483646 w 184"/>
              <a:gd name="T83" fmla="*/ 2147483646 h 304"/>
              <a:gd name="T84" fmla="*/ 2147483646 w 184"/>
              <a:gd name="T85" fmla="*/ 2147483646 h 304"/>
              <a:gd name="T86" fmla="*/ 2147483646 w 184"/>
              <a:gd name="T87" fmla="*/ 2147483646 h 304"/>
              <a:gd name="T88" fmla="*/ 2147483646 w 184"/>
              <a:gd name="T89" fmla="*/ 2147483646 h 304"/>
              <a:gd name="T90" fmla="*/ 2147483646 w 184"/>
              <a:gd name="T91" fmla="*/ 2147483646 h 304"/>
              <a:gd name="T92" fmla="*/ 2147483646 w 184"/>
              <a:gd name="T93" fmla="*/ 2147483646 h 304"/>
              <a:gd name="T94" fmla="*/ 2147483646 w 184"/>
              <a:gd name="T95" fmla="*/ 2147483646 h 304"/>
              <a:gd name="T96" fmla="*/ 2147483646 w 184"/>
              <a:gd name="T97" fmla="*/ 2147483646 h 304"/>
              <a:gd name="T98" fmla="*/ 2147483646 w 184"/>
              <a:gd name="T99" fmla="*/ 0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84" h="304">
                <a:moveTo>
                  <a:pt x="108" y="18"/>
                </a:moveTo>
                <a:lnTo>
                  <a:pt x="92" y="58"/>
                </a:lnTo>
                <a:lnTo>
                  <a:pt x="92" y="84"/>
                </a:lnTo>
                <a:lnTo>
                  <a:pt x="92" y="86"/>
                </a:lnTo>
                <a:lnTo>
                  <a:pt x="84" y="100"/>
                </a:lnTo>
                <a:lnTo>
                  <a:pt x="84" y="108"/>
                </a:lnTo>
                <a:lnTo>
                  <a:pt x="84" y="112"/>
                </a:lnTo>
                <a:lnTo>
                  <a:pt x="82" y="116"/>
                </a:lnTo>
                <a:lnTo>
                  <a:pt x="80" y="120"/>
                </a:lnTo>
                <a:lnTo>
                  <a:pt x="76" y="122"/>
                </a:lnTo>
                <a:lnTo>
                  <a:pt x="76" y="124"/>
                </a:lnTo>
                <a:lnTo>
                  <a:pt x="74" y="124"/>
                </a:lnTo>
                <a:lnTo>
                  <a:pt x="74" y="122"/>
                </a:lnTo>
                <a:lnTo>
                  <a:pt x="54" y="120"/>
                </a:lnTo>
                <a:lnTo>
                  <a:pt x="44" y="130"/>
                </a:lnTo>
                <a:lnTo>
                  <a:pt x="12" y="134"/>
                </a:lnTo>
                <a:lnTo>
                  <a:pt x="0" y="134"/>
                </a:lnTo>
                <a:lnTo>
                  <a:pt x="8" y="140"/>
                </a:lnTo>
                <a:lnTo>
                  <a:pt x="36" y="144"/>
                </a:lnTo>
                <a:lnTo>
                  <a:pt x="38" y="144"/>
                </a:lnTo>
                <a:lnTo>
                  <a:pt x="40" y="144"/>
                </a:lnTo>
                <a:lnTo>
                  <a:pt x="48" y="162"/>
                </a:lnTo>
                <a:lnTo>
                  <a:pt x="56" y="168"/>
                </a:lnTo>
                <a:lnTo>
                  <a:pt x="60" y="174"/>
                </a:lnTo>
                <a:lnTo>
                  <a:pt x="60" y="184"/>
                </a:lnTo>
                <a:lnTo>
                  <a:pt x="60" y="206"/>
                </a:lnTo>
                <a:lnTo>
                  <a:pt x="70" y="216"/>
                </a:lnTo>
                <a:lnTo>
                  <a:pt x="72" y="216"/>
                </a:lnTo>
                <a:lnTo>
                  <a:pt x="76" y="232"/>
                </a:lnTo>
                <a:lnTo>
                  <a:pt x="76" y="240"/>
                </a:lnTo>
                <a:lnTo>
                  <a:pt x="72" y="248"/>
                </a:lnTo>
                <a:lnTo>
                  <a:pt x="70" y="256"/>
                </a:lnTo>
                <a:lnTo>
                  <a:pt x="72" y="264"/>
                </a:lnTo>
                <a:lnTo>
                  <a:pt x="82" y="270"/>
                </a:lnTo>
                <a:lnTo>
                  <a:pt x="94" y="276"/>
                </a:lnTo>
                <a:lnTo>
                  <a:pt x="100" y="280"/>
                </a:lnTo>
                <a:lnTo>
                  <a:pt x="106" y="292"/>
                </a:lnTo>
                <a:lnTo>
                  <a:pt x="114" y="298"/>
                </a:lnTo>
                <a:lnTo>
                  <a:pt x="116" y="302"/>
                </a:lnTo>
                <a:lnTo>
                  <a:pt x="124" y="304"/>
                </a:lnTo>
                <a:lnTo>
                  <a:pt x="122" y="288"/>
                </a:lnTo>
                <a:lnTo>
                  <a:pt x="122" y="282"/>
                </a:lnTo>
                <a:lnTo>
                  <a:pt x="122" y="278"/>
                </a:lnTo>
                <a:lnTo>
                  <a:pt x="126" y="274"/>
                </a:lnTo>
                <a:lnTo>
                  <a:pt x="128" y="272"/>
                </a:lnTo>
                <a:lnTo>
                  <a:pt x="140" y="268"/>
                </a:lnTo>
                <a:lnTo>
                  <a:pt x="142" y="268"/>
                </a:lnTo>
                <a:lnTo>
                  <a:pt x="144" y="268"/>
                </a:lnTo>
                <a:lnTo>
                  <a:pt x="148" y="270"/>
                </a:lnTo>
                <a:lnTo>
                  <a:pt x="156" y="266"/>
                </a:lnTo>
                <a:lnTo>
                  <a:pt x="156" y="264"/>
                </a:lnTo>
                <a:lnTo>
                  <a:pt x="158" y="244"/>
                </a:lnTo>
                <a:lnTo>
                  <a:pt x="154" y="236"/>
                </a:lnTo>
                <a:lnTo>
                  <a:pt x="148" y="232"/>
                </a:lnTo>
                <a:lnTo>
                  <a:pt x="140" y="232"/>
                </a:lnTo>
                <a:lnTo>
                  <a:pt x="138" y="232"/>
                </a:lnTo>
                <a:lnTo>
                  <a:pt x="136" y="230"/>
                </a:lnTo>
                <a:lnTo>
                  <a:pt x="132" y="210"/>
                </a:lnTo>
                <a:lnTo>
                  <a:pt x="134" y="168"/>
                </a:lnTo>
                <a:lnTo>
                  <a:pt x="136" y="168"/>
                </a:lnTo>
                <a:lnTo>
                  <a:pt x="148" y="150"/>
                </a:lnTo>
                <a:lnTo>
                  <a:pt x="164" y="160"/>
                </a:lnTo>
                <a:lnTo>
                  <a:pt x="176" y="160"/>
                </a:lnTo>
                <a:lnTo>
                  <a:pt x="184" y="108"/>
                </a:lnTo>
                <a:lnTo>
                  <a:pt x="180" y="100"/>
                </a:lnTo>
                <a:lnTo>
                  <a:pt x="174" y="96"/>
                </a:lnTo>
                <a:lnTo>
                  <a:pt x="168" y="96"/>
                </a:lnTo>
                <a:lnTo>
                  <a:pt x="166" y="96"/>
                </a:lnTo>
                <a:lnTo>
                  <a:pt x="154" y="98"/>
                </a:lnTo>
                <a:lnTo>
                  <a:pt x="152" y="96"/>
                </a:lnTo>
                <a:lnTo>
                  <a:pt x="144" y="84"/>
                </a:lnTo>
                <a:lnTo>
                  <a:pt x="142" y="84"/>
                </a:lnTo>
                <a:lnTo>
                  <a:pt x="142" y="64"/>
                </a:lnTo>
                <a:lnTo>
                  <a:pt x="146" y="52"/>
                </a:lnTo>
                <a:lnTo>
                  <a:pt x="148" y="48"/>
                </a:lnTo>
                <a:lnTo>
                  <a:pt x="150" y="42"/>
                </a:lnTo>
                <a:lnTo>
                  <a:pt x="152" y="36"/>
                </a:lnTo>
                <a:lnTo>
                  <a:pt x="156" y="32"/>
                </a:lnTo>
                <a:lnTo>
                  <a:pt x="156" y="20"/>
                </a:lnTo>
                <a:lnTo>
                  <a:pt x="144" y="8"/>
                </a:lnTo>
                <a:lnTo>
                  <a:pt x="128" y="0"/>
                </a:lnTo>
                <a:lnTo>
                  <a:pt x="108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新疆"/>
          <p:cNvSpPr/>
          <p:nvPr/>
        </p:nvSpPr>
        <p:spPr bwMode="auto">
          <a:xfrm>
            <a:off x="3588764" y="2123224"/>
            <a:ext cx="1817547" cy="1374361"/>
          </a:xfrm>
          <a:custGeom>
            <a:avLst/>
            <a:gdLst>
              <a:gd name="T0" fmla="*/ 2147483646 w 1304"/>
              <a:gd name="T1" fmla="*/ 2147483646 h 986"/>
              <a:gd name="T2" fmla="*/ 2147483646 w 1304"/>
              <a:gd name="T3" fmla="*/ 2147483646 h 986"/>
              <a:gd name="T4" fmla="*/ 2147483646 w 1304"/>
              <a:gd name="T5" fmla="*/ 2147483646 h 986"/>
              <a:gd name="T6" fmla="*/ 2147483646 w 1304"/>
              <a:gd name="T7" fmla="*/ 2147483646 h 986"/>
              <a:gd name="T8" fmla="*/ 2147483646 w 1304"/>
              <a:gd name="T9" fmla="*/ 2147483646 h 986"/>
              <a:gd name="T10" fmla="*/ 2147483646 w 1304"/>
              <a:gd name="T11" fmla="*/ 2147483646 h 986"/>
              <a:gd name="T12" fmla="*/ 2147483646 w 1304"/>
              <a:gd name="T13" fmla="*/ 2147483646 h 986"/>
              <a:gd name="T14" fmla="*/ 2147483646 w 1304"/>
              <a:gd name="T15" fmla="*/ 2147483646 h 986"/>
              <a:gd name="T16" fmla="*/ 2147483646 w 1304"/>
              <a:gd name="T17" fmla="*/ 2147483646 h 986"/>
              <a:gd name="T18" fmla="*/ 2147483646 w 1304"/>
              <a:gd name="T19" fmla="*/ 2147483646 h 986"/>
              <a:gd name="T20" fmla="*/ 2147483646 w 1304"/>
              <a:gd name="T21" fmla="*/ 2147483646 h 986"/>
              <a:gd name="T22" fmla="*/ 2147483646 w 1304"/>
              <a:gd name="T23" fmla="*/ 2147483646 h 986"/>
              <a:gd name="T24" fmla="*/ 2147483646 w 1304"/>
              <a:gd name="T25" fmla="*/ 2147483646 h 986"/>
              <a:gd name="T26" fmla="*/ 2147483646 w 1304"/>
              <a:gd name="T27" fmla="*/ 2147483646 h 986"/>
              <a:gd name="T28" fmla="*/ 2147483646 w 1304"/>
              <a:gd name="T29" fmla="*/ 2147483646 h 986"/>
              <a:gd name="T30" fmla="*/ 2147483646 w 1304"/>
              <a:gd name="T31" fmla="*/ 2147483646 h 986"/>
              <a:gd name="T32" fmla="*/ 2147483646 w 1304"/>
              <a:gd name="T33" fmla="*/ 2147483646 h 986"/>
              <a:gd name="T34" fmla="*/ 2147483646 w 1304"/>
              <a:gd name="T35" fmla="*/ 2147483646 h 986"/>
              <a:gd name="T36" fmla="*/ 2147483646 w 1304"/>
              <a:gd name="T37" fmla="*/ 2147483646 h 986"/>
              <a:gd name="T38" fmla="*/ 2147483646 w 1304"/>
              <a:gd name="T39" fmla="*/ 2147483646 h 986"/>
              <a:gd name="T40" fmla="*/ 2147483646 w 1304"/>
              <a:gd name="T41" fmla="*/ 2147483646 h 986"/>
              <a:gd name="T42" fmla="*/ 2147483646 w 1304"/>
              <a:gd name="T43" fmla="*/ 2147483646 h 986"/>
              <a:gd name="T44" fmla="*/ 2147483646 w 1304"/>
              <a:gd name="T45" fmla="*/ 2147483646 h 986"/>
              <a:gd name="T46" fmla="*/ 2147483646 w 1304"/>
              <a:gd name="T47" fmla="*/ 2147483646 h 986"/>
              <a:gd name="T48" fmla="*/ 2147483646 w 1304"/>
              <a:gd name="T49" fmla="*/ 2147483646 h 986"/>
              <a:gd name="T50" fmla="*/ 2147483646 w 1304"/>
              <a:gd name="T51" fmla="*/ 2147483646 h 986"/>
              <a:gd name="T52" fmla="*/ 2147483646 w 1304"/>
              <a:gd name="T53" fmla="*/ 2147483646 h 986"/>
              <a:gd name="T54" fmla="*/ 2147483646 w 1304"/>
              <a:gd name="T55" fmla="*/ 2147483646 h 986"/>
              <a:gd name="T56" fmla="*/ 2147483646 w 1304"/>
              <a:gd name="T57" fmla="*/ 2147483646 h 986"/>
              <a:gd name="T58" fmla="*/ 2147483646 w 1304"/>
              <a:gd name="T59" fmla="*/ 2147483646 h 986"/>
              <a:gd name="T60" fmla="*/ 2147483646 w 1304"/>
              <a:gd name="T61" fmla="*/ 2147483646 h 986"/>
              <a:gd name="T62" fmla="*/ 2147483646 w 1304"/>
              <a:gd name="T63" fmla="*/ 2147483646 h 986"/>
              <a:gd name="T64" fmla="*/ 2147483646 w 1304"/>
              <a:gd name="T65" fmla="*/ 2147483646 h 986"/>
              <a:gd name="T66" fmla="*/ 2147483646 w 1304"/>
              <a:gd name="T67" fmla="*/ 2147483646 h 986"/>
              <a:gd name="T68" fmla="*/ 2147483646 w 1304"/>
              <a:gd name="T69" fmla="*/ 2147483646 h 986"/>
              <a:gd name="T70" fmla="*/ 2147483646 w 1304"/>
              <a:gd name="T71" fmla="*/ 2147483646 h 986"/>
              <a:gd name="T72" fmla="*/ 2147483646 w 1304"/>
              <a:gd name="T73" fmla="*/ 2147483646 h 986"/>
              <a:gd name="T74" fmla="*/ 2147483646 w 1304"/>
              <a:gd name="T75" fmla="*/ 2147483646 h 986"/>
              <a:gd name="T76" fmla="*/ 2147483646 w 1304"/>
              <a:gd name="T77" fmla="*/ 2147483646 h 986"/>
              <a:gd name="T78" fmla="*/ 2147483646 w 1304"/>
              <a:gd name="T79" fmla="*/ 2147483646 h 986"/>
              <a:gd name="T80" fmla="*/ 2147483646 w 1304"/>
              <a:gd name="T81" fmla="*/ 2147483646 h 986"/>
              <a:gd name="T82" fmla="*/ 2147483646 w 1304"/>
              <a:gd name="T83" fmla="*/ 2147483646 h 986"/>
              <a:gd name="T84" fmla="*/ 2147483646 w 1304"/>
              <a:gd name="T85" fmla="*/ 2147483646 h 986"/>
              <a:gd name="T86" fmla="*/ 2147483646 w 1304"/>
              <a:gd name="T87" fmla="*/ 2147483646 h 986"/>
              <a:gd name="T88" fmla="*/ 2147483646 w 1304"/>
              <a:gd name="T89" fmla="*/ 2147483646 h 986"/>
              <a:gd name="T90" fmla="*/ 2147483646 w 1304"/>
              <a:gd name="T91" fmla="*/ 2147483646 h 986"/>
              <a:gd name="T92" fmla="*/ 2147483646 w 1304"/>
              <a:gd name="T93" fmla="*/ 2147483646 h 986"/>
              <a:gd name="T94" fmla="*/ 2147483646 w 1304"/>
              <a:gd name="T95" fmla="*/ 2147483646 h 986"/>
              <a:gd name="T96" fmla="*/ 2147483646 w 1304"/>
              <a:gd name="T97" fmla="*/ 2147483646 h 986"/>
              <a:gd name="T98" fmla="*/ 2147483646 w 1304"/>
              <a:gd name="T99" fmla="*/ 2147483646 h 986"/>
              <a:gd name="T100" fmla="*/ 2147483646 w 1304"/>
              <a:gd name="T101" fmla="*/ 2147483646 h 986"/>
              <a:gd name="T102" fmla="*/ 2147483646 w 1304"/>
              <a:gd name="T103" fmla="*/ 2147483646 h 986"/>
              <a:gd name="T104" fmla="*/ 2147483646 w 1304"/>
              <a:gd name="T105" fmla="*/ 2147483646 h 986"/>
              <a:gd name="T106" fmla="*/ 2147483646 w 1304"/>
              <a:gd name="T107" fmla="*/ 2147483646 h 986"/>
              <a:gd name="T108" fmla="*/ 2147483646 w 1304"/>
              <a:gd name="T109" fmla="*/ 2147483646 h 986"/>
              <a:gd name="T110" fmla="*/ 2147483646 w 1304"/>
              <a:gd name="T111" fmla="*/ 2147483646 h 986"/>
              <a:gd name="T112" fmla="*/ 2147483646 w 1304"/>
              <a:gd name="T113" fmla="*/ 2147483646 h 986"/>
              <a:gd name="T114" fmla="*/ 2147483646 w 1304"/>
              <a:gd name="T115" fmla="*/ 2147483646 h 98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304" h="986">
                <a:moveTo>
                  <a:pt x="1302" y="530"/>
                </a:moveTo>
                <a:lnTo>
                  <a:pt x="1304" y="530"/>
                </a:lnTo>
                <a:lnTo>
                  <a:pt x="1304" y="528"/>
                </a:lnTo>
                <a:lnTo>
                  <a:pt x="1278" y="456"/>
                </a:lnTo>
                <a:lnTo>
                  <a:pt x="1262" y="444"/>
                </a:lnTo>
                <a:lnTo>
                  <a:pt x="1262" y="442"/>
                </a:lnTo>
                <a:lnTo>
                  <a:pt x="1258" y="412"/>
                </a:lnTo>
                <a:lnTo>
                  <a:pt x="1226" y="408"/>
                </a:lnTo>
                <a:lnTo>
                  <a:pt x="1224" y="408"/>
                </a:lnTo>
                <a:lnTo>
                  <a:pt x="1222" y="408"/>
                </a:lnTo>
                <a:lnTo>
                  <a:pt x="1222" y="406"/>
                </a:lnTo>
                <a:lnTo>
                  <a:pt x="1222" y="404"/>
                </a:lnTo>
                <a:lnTo>
                  <a:pt x="1218" y="396"/>
                </a:lnTo>
                <a:lnTo>
                  <a:pt x="1212" y="386"/>
                </a:lnTo>
                <a:lnTo>
                  <a:pt x="1202" y="378"/>
                </a:lnTo>
                <a:lnTo>
                  <a:pt x="1192" y="368"/>
                </a:lnTo>
                <a:lnTo>
                  <a:pt x="1178" y="360"/>
                </a:lnTo>
                <a:lnTo>
                  <a:pt x="1166" y="354"/>
                </a:lnTo>
                <a:lnTo>
                  <a:pt x="1152" y="346"/>
                </a:lnTo>
                <a:lnTo>
                  <a:pt x="1140" y="340"/>
                </a:lnTo>
                <a:lnTo>
                  <a:pt x="1116" y="336"/>
                </a:lnTo>
                <a:lnTo>
                  <a:pt x="1084" y="334"/>
                </a:lnTo>
                <a:lnTo>
                  <a:pt x="1042" y="332"/>
                </a:lnTo>
                <a:lnTo>
                  <a:pt x="1040" y="332"/>
                </a:lnTo>
                <a:lnTo>
                  <a:pt x="1032" y="320"/>
                </a:lnTo>
                <a:lnTo>
                  <a:pt x="1028" y="310"/>
                </a:lnTo>
                <a:lnTo>
                  <a:pt x="1026" y="300"/>
                </a:lnTo>
                <a:lnTo>
                  <a:pt x="1028" y="288"/>
                </a:lnTo>
                <a:lnTo>
                  <a:pt x="1034" y="272"/>
                </a:lnTo>
                <a:lnTo>
                  <a:pt x="1044" y="246"/>
                </a:lnTo>
                <a:lnTo>
                  <a:pt x="1058" y="214"/>
                </a:lnTo>
                <a:lnTo>
                  <a:pt x="1048" y="180"/>
                </a:lnTo>
                <a:lnTo>
                  <a:pt x="1036" y="124"/>
                </a:lnTo>
                <a:lnTo>
                  <a:pt x="1032" y="118"/>
                </a:lnTo>
                <a:lnTo>
                  <a:pt x="1024" y="112"/>
                </a:lnTo>
                <a:lnTo>
                  <a:pt x="1012" y="106"/>
                </a:lnTo>
                <a:lnTo>
                  <a:pt x="996" y="100"/>
                </a:lnTo>
                <a:lnTo>
                  <a:pt x="990" y="98"/>
                </a:lnTo>
                <a:lnTo>
                  <a:pt x="982" y="94"/>
                </a:lnTo>
                <a:lnTo>
                  <a:pt x="976" y="90"/>
                </a:lnTo>
                <a:lnTo>
                  <a:pt x="970" y="86"/>
                </a:lnTo>
                <a:lnTo>
                  <a:pt x="966" y="80"/>
                </a:lnTo>
                <a:lnTo>
                  <a:pt x="964" y="74"/>
                </a:lnTo>
                <a:lnTo>
                  <a:pt x="960" y="68"/>
                </a:lnTo>
                <a:lnTo>
                  <a:pt x="954" y="60"/>
                </a:lnTo>
                <a:lnTo>
                  <a:pt x="948" y="54"/>
                </a:lnTo>
                <a:lnTo>
                  <a:pt x="940" y="50"/>
                </a:lnTo>
                <a:lnTo>
                  <a:pt x="938" y="50"/>
                </a:lnTo>
                <a:lnTo>
                  <a:pt x="938" y="48"/>
                </a:lnTo>
                <a:lnTo>
                  <a:pt x="928" y="0"/>
                </a:lnTo>
                <a:lnTo>
                  <a:pt x="890" y="4"/>
                </a:lnTo>
                <a:lnTo>
                  <a:pt x="886" y="14"/>
                </a:lnTo>
                <a:lnTo>
                  <a:pt x="882" y="24"/>
                </a:lnTo>
                <a:lnTo>
                  <a:pt x="878" y="32"/>
                </a:lnTo>
                <a:lnTo>
                  <a:pt x="876" y="36"/>
                </a:lnTo>
                <a:lnTo>
                  <a:pt x="870" y="38"/>
                </a:lnTo>
                <a:lnTo>
                  <a:pt x="846" y="46"/>
                </a:lnTo>
                <a:lnTo>
                  <a:pt x="828" y="56"/>
                </a:lnTo>
                <a:lnTo>
                  <a:pt x="822" y="60"/>
                </a:lnTo>
                <a:lnTo>
                  <a:pt x="816" y="66"/>
                </a:lnTo>
                <a:lnTo>
                  <a:pt x="814" y="74"/>
                </a:lnTo>
                <a:lnTo>
                  <a:pt x="810" y="92"/>
                </a:lnTo>
                <a:lnTo>
                  <a:pt x="806" y="110"/>
                </a:lnTo>
                <a:lnTo>
                  <a:pt x="802" y="122"/>
                </a:lnTo>
                <a:lnTo>
                  <a:pt x="798" y="130"/>
                </a:lnTo>
                <a:lnTo>
                  <a:pt x="792" y="136"/>
                </a:lnTo>
                <a:lnTo>
                  <a:pt x="786" y="142"/>
                </a:lnTo>
                <a:lnTo>
                  <a:pt x="778" y="144"/>
                </a:lnTo>
                <a:lnTo>
                  <a:pt x="770" y="146"/>
                </a:lnTo>
                <a:lnTo>
                  <a:pt x="760" y="146"/>
                </a:lnTo>
                <a:lnTo>
                  <a:pt x="750" y="144"/>
                </a:lnTo>
                <a:lnTo>
                  <a:pt x="738" y="140"/>
                </a:lnTo>
                <a:lnTo>
                  <a:pt x="724" y="134"/>
                </a:lnTo>
                <a:lnTo>
                  <a:pt x="708" y="126"/>
                </a:lnTo>
                <a:lnTo>
                  <a:pt x="674" y="104"/>
                </a:lnTo>
                <a:lnTo>
                  <a:pt x="608" y="188"/>
                </a:lnTo>
                <a:lnTo>
                  <a:pt x="616" y="224"/>
                </a:lnTo>
                <a:lnTo>
                  <a:pt x="618" y="224"/>
                </a:lnTo>
                <a:lnTo>
                  <a:pt x="616" y="226"/>
                </a:lnTo>
                <a:lnTo>
                  <a:pt x="610" y="232"/>
                </a:lnTo>
                <a:lnTo>
                  <a:pt x="602" y="236"/>
                </a:lnTo>
                <a:lnTo>
                  <a:pt x="598" y="236"/>
                </a:lnTo>
                <a:lnTo>
                  <a:pt x="594" y="234"/>
                </a:lnTo>
                <a:lnTo>
                  <a:pt x="582" y="230"/>
                </a:lnTo>
                <a:lnTo>
                  <a:pt x="576" y="226"/>
                </a:lnTo>
                <a:lnTo>
                  <a:pt x="564" y="224"/>
                </a:lnTo>
                <a:lnTo>
                  <a:pt x="548" y="220"/>
                </a:lnTo>
                <a:lnTo>
                  <a:pt x="528" y="220"/>
                </a:lnTo>
                <a:lnTo>
                  <a:pt x="514" y="218"/>
                </a:lnTo>
                <a:lnTo>
                  <a:pt x="494" y="216"/>
                </a:lnTo>
                <a:lnTo>
                  <a:pt x="474" y="220"/>
                </a:lnTo>
                <a:lnTo>
                  <a:pt x="482" y="234"/>
                </a:lnTo>
                <a:lnTo>
                  <a:pt x="492" y="248"/>
                </a:lnTo>
                <a:lnTo>
                  <a:pt x="494" y="252"/>
                </a:lnTo>
                <a:lnTo>
                  <a:pt x="494" y="256"/>
                </a:lnTo>
                <a:lnTo>
                  <a:pt x="484" y="308"/>
                </a:lnTo>
                <a:lnTo>
                  <a:pt x="488" y="336"/>
                </a:lnTo>
                <a:lnTo>
                  <a:pt x="490" y="336"/>
                </a:lnTo>
                <a:lnTo>
                  <a:pt x="488" y="336"/>
                </a:lnTo>
                <a:lnTo>
                  <a:pt x="472" y="388"/>
                </a:lnTo>
                <a:lnTo>
                  <a:pt x="470" y="394"/>
                </a:lnTo>
                <a:lnTo>
                  <a:pt x="468" y="396"/>
                </a:lnTo>
                <a:lnTo>
                  <a:pt x="466" y="396"/>
                </a:lnTo>
                <a:lnTo>
                  <a:pt x="466" y="394"/>
                </a:lnTo>
                <a:lnTo>
                  <a:pt x="464" y="390"/>
                </a:lnTo>
                <a:lnTo>
                  <a:pt x="460" y="384"/>
                </a:lnTo>
                <a:lnTo>
                  <a:pt x="460" y="382"/>
                </a:lnTo>
                <a:lnTo>
                  <a:pt x="458" y="382"/>
                </a:lnTo>
                <a:lnTo>
                  <a:pt x="454" y="384"/>
                </a:lnTo>
                <a:lnTo>
                  <a:pt x="452" y="392"/>
                </a:lnTo>
                <a:lnTo>
                  <a:pt x="450" y="404"/>
                </a:lnTo>
                <a:lnTo>
                  <a:pt x="444" y="414"/>
                </a:lnTo>
                <a:lnTo>
                  <a:pt x="436" y="422"/>
                </a:lnTo>
                <a:lnTo>
                  <a:pt x="426" y="432"/>
                </a:lnTo>
                <a:lnTo>
                  <a:pt x="412" y="444"/>
                </a:lnTo>
                <a:lnTo>
                  <a:pt x="406" y="448"/>
                </a:lnTo>
                <a:lnTo>
                  <a:pt x="404" y="448"/>
                </a:lnTo>
                <a:lnTo>
                  <a:pt x="352" y="448"/>
                </a:lnTo>
                <a:lnTo>
                  <a:pt x="332" y="468"/>
                </a:lnTo>
                <a:lnTo>
                  <a:pt x="330" y="468"/>
                </a:lnTo>
                <a:lnTo>
                  <a:pt x="274" y="460"/>
                </a:lnTo>
                <a:lnTo>
                  <a:pt x="268" y="466"/>
                </a:lnTo>
                <a:lnTo>
                  <a:pt x="260" y="470"/>
                </a:lnTo>
                <a:lnTo>
                  <a:pt x="254" y="470"/>
                </a:lnTo>
                <a:lnTo>
                  <a:pt x="248" y="470"/>
                </a:lnTo>
                <a:lnTo>
                  <a:pt x="240" y="470"/>
                </a:lnTo>
                <a:lnTo>
                  <a:pt x="232" y="470"/>
                </a:lnTo>
                <a:lnTo>
                  <a:pt x="206" y="478"/>
                </a:lnTo>
                <a:lnTo>
                  <a:pt x="184" y="504"/>
                </a:lnTo>
                <a:lnTo>
                  <a:pt x="184" y="506"/>
                </a:lnTo>
                <a:lnTo>
                  <a:pt x="148" y="508"/>
                </a:lnTo>
                <a:lnTo>
                  <a:pt x="148" y="478"/>
                </a:lnTo>
                <a:lnTo>
                  <a:pt x="126" y="478"/>
                </a:lnTo>
                <a:lnTo>
                  <a:pt x="122" y="490"/>
                </a:lnTo>
                <a:lnTo>
                  <a:pt x="106" y="494"/>
                </a:lnTo>
                <a:lnTo>
                  <a:pt x="104" y="494"/>
                </a:lnTo>
                <a:lnTo>
                  <a:pt x="102" y="494"/>
                </a:lnTo>
                <a:lnTo>
                  <a:pt x="86" y="486"/>
                </a:lnTo>
                <a:lnTo>
                  <a:pt x="66" y="480"/>
                </a:lnTo>
                <a:lnTo>
                  <a:pt x="60" y="482"/>
                </a:lnTo>
                <a:lnTo>
                  <a:pt x="54" y="484"/>
                </a:lnTo>
                <a:lnTo>
                  <a:pt x="38" y="496"/>
                </a:lnTo>
                <a:lnTo>
                  <a:pt x="20" y="512"/>
                </a:lnTo>
                <a:lnTo>
                  <a:pt x="14" y="520"/>
                </a:lnTo>
                <a:lnTo>
                  <a:pt x="10" y="528"/>
                </a:lnTo>
                <a:lnTo>
                  <a:pt x="12" y="530"/>
                </a:lnTo>
                <a:lnTo>
                  <a:pt x="14" y="536"/>
                </a:lnTo>
                <a:lnTo>
                  <a:pt x="16" y="546"/>
                </a:lnTo>
                <a:lnTo>
                  <a:pt x="16" y="554"/>
                </a:lnTo>
                <a:lnTo>
                  <a:pt x="14" y="562"/>
                </a:lnTo>
                <a:lnTo>
                  <a:pt x="10" y="568"/>
                </a:lnTo>
                <a:lnTo>
                  <a:pt x="6" y="570"/>
                </a:lnTo>
                <a:lnTo>
                  <a:pt x="4" y="574"/>
                </a:lnTo>
                <a:lnTo>
                  <a:pt x="0" y="590"/>
                </a:lnTo>
                <a:lnTo>
                  <a:pt x="14" y="598"/>
                </a:lnTo>
                <a:lnTo>
                  <a:pt x="30" y="580"/>
                </a:lnTo>
                <a:lnTo>
                  <a:pt x="54" y="604"/>
                </a:lnTo>
                <a:lnTo>
                  <a:pt x="54" y="606"/>
                </a:lnTo>
                <a:lnTo>
                  <a:pt x="58" y="650"/>
                </a:lnTo>
                <a:lnTo>
                  <a:pt x="58" y="652"/>
                </a:lnTo>
                <a:lnTo>
                  <a:pt x="44" y="712"/>
                </a:lnTo>
                <a:lnTo>
                  <a:pt x="42" y="712"/>
                </a:lnTo>
                <a:lnTo>
                  <a:pt x="18" y="712"/>
                </a:lnTo>
                <a:lnTo>
                  <a:pt x="12" y="714"/>
                </a:lnTo>
                <a:lnTo>
                  <a:pt x="6" y="716"/>
                </a:lnTo>
                <a:lnTo>
                  <a:pt x="8" y="720"/>
                </a:lnTo>
                <a:lnTo>
                  <a:pt x="12" y="724"/>
                </a:lnTo>
                <a:lnTo>
                  <a:pt x="28" y="736"/>
                </a:lnTo>
                <a:lnTo>
                  <a:pt x="40" y="734"/>
                </a:lnTo>
                <a:lnTo>
                  <a:pt x="42" y="734"/>
                </a:lnTo>
                <a:lnTo>
                  <a:pt x="70" y="760"/>
                </a:lnTo>
                <a:lnTo>
                  <a:pt x="72" y="764"/>
                </a:lnTo>
                <a:lnTo>
                  <a:pt x="76" y="768"/>
                </a:lnTo>
                <a:lnTo>
                  <a:pt x="76" y="778"/>
                </a:lnTo>
                <a:lnTo>
                  <a:pt x="74" y="792"/>
                </a:lnTo>
                <a:lnTo>
                  <a:pt x="66" y="806"/>
                </a:lnTo>
                <a:lnTo>
                  <a:pt x="70" y="832"/>
                </a:lnTo>
                <a:lnTo>
                  <a:pt x="80" y="834"/>
                </a:lnTo>
                <a:lnTo>
                  <a:pt x="120" y="834"/>
                </a:lnTo>
                <a:lnTo>
                  <a:pt x="100" y="852"/>
                </a:lnTo>
                <a:lnTo>
                  <a:pt x="112" y="860"/>
                </a:lnTo>
                <a:lnTo>
                  <a:pt x="128" y="868"/>
                </a:lnTo>
                <a:lnTo>
                  <a:pt x="170" y="886"/>
                </a:lnTo>
                <a:lnTo>
                  <a:pt x="172" y="888"/>
                </a:lnTo>
                <a:lnTo>
                  <a:pt x="174" y="888"/>
                </a:lnTo>
                <a:lnTo>
                  <a:pt x="178" y="952"/>
                </a:lnTo>
                <a:lnTo>
                  <a:pt x="180" y="962"/>
                </a:lnTo>
                <a:lnTo>
                  <a:pt x="186" y="970"/>
                </a:lnTo>
                <a:lnTo>
                  <a:pt x="194" y="976"/>
                </a:lnTo>
                <a:lnTo>
                  <a:pt x="206" y="982"/>
                </a:lnTo>
                <a:lnTo>
                  <a:pt x="210" y="980"/>
                </a:lnTo>
                <a:lnTo>
                  <a:pt x="212" y="980"/>
                </a:lnTo>
                <a:lnTo>
                  <a:pt x="256" y="986"/>
                </a:lnTo>
                <a:lnTo>
                  <a:pt x="260" y="986"/>
                </a:lnTo>
                <a:lnTo>
                  <a:pt x="260" y="984"/>
                </a:lnTo>
                <a:lnTo>
                  <a:pt x="268" y="968"/>
                </a:lnTo>
                <a:lnTo>
                  <a:pt x="268" y="966"/>
                </a:lnTo>
                <a:lnTo>
                  <a:pt x="268" y="960"/>
                </a:lnTo>
                <a:lnTo>
                  <a:pt x="270" y="956"/>
                </a:lnTo>
                <a:lnTo>
                  <a:pt x="274" y="952"/>
                </a:lnTo>
                <a:lnTo>
                  <a:pt x="278" y="948"/>
                </a:lnTo>
                <a:lnTo>
                  <a:pt x="286" y="940"/>
                </a:lnTo>
                <a:lnTo>
                  <a:pt x="290" y="932"/>
                </a:lnTo>
                <a:lnTo>
                  <a:pt x="294" y="928"/>
                </a:lnTo>
                <a:lnTo>
                  <a:pt x="298" y="926"/>
                </a:lnTo>
                <a:lnTo>
                  <a:pt x="306" y="926"/>
                </a:lnTo>
                <a:lnTo>
                  <a:pt x="314" y="928"/>
                </a:lnTo>
                <a:lnTo>
                  <a:pt x="316" y="928"/>
                </a:lnTo>
                <a:lnTo>
                  <a:pt x="330" y="936"/>
                </a:lnTo>
                <a:lnTo>
                  <a:pt x="382" y="946"/>
                </a:lnTo>
                <a:lnTo>
                  <a:pt x="412" y="944"/>
                </a:lnTo>
                <a:lnTo>
                  <a:pt x="434" y="934"/>
                </a:lnTo>
                <a:lnTo>
                  <a:pt x="440" y="928"/>
                </a:lnTo>
                <a:lnTo>
                  <a:pt x="444" y="924"/>
                </a:lnTo>
                <a:lnTo>
                  <a:pt x="452" y="924"/>
                </a:lnTo>
                <a:lnTo>
                  <a:pt x="460" y="930"/>
                </a:lnTo>
                <a:lnTo>
                  <a:pt x="464" y="932"/>
                </a:lnTo>
                <a:lnTo>
                  <a:pt x="468" y="938"/>
                </a:lnTo>
                <a:lnTo>
                  <a:pt x="472" y="948"/>
                </a:lnTo>
                <a:lnTo>
                  <a:pt x="488" y="960"/>
                </a:lnTo>
                <a:lnTo>
                  <a:pt x="500" y="960"/>
                </a:lnTo>
                <a:lnTo>
                  <a:pt x="502" y="960"/>
                </a:lnTo>
                <a:lnTo>
                  <a:pt x="504" y="960"/>
                </a:lnTo>
                <a:lnTo>
                  <a:pt x="520" y="968"/>
                </a:lnTo>
                <a:lnTo>
                  <a:pt x="552" y="964"/>
                </a:lnTo>
                <a:lnTo>
                  <a:pt x="570" y="960"/>
                </a:lnTo>
                <a:lnTo>
                  <a:pt x="614" y="964"/>
                </a:lnTo>
                <a:lnTo>
                  <a:pt x="634" y="958"/>
                </a:lnTo>
                <a:lnTo>
                  <a:pt x="658" y="948"/>
                </a:lnTo>
                <a:lnTo>
                  <a:pt x="666" y="944"/>
                </a:lnTo>
                <a:lnTo>
                  <a:pt x="676" y="940"/>
                </a:lnTo>
                <a:lnTo>
                  <a:pt x="720" y="940"/>
                </a:lnTo>
                <a:lnTo>
                  <a:pt x="736" y="934"/>
                </a:lnTo>
                <a:lnTo>
                  <a:pt x="746" y="930"/>
                </a:lnTo>
                <a:lnTo>
                  <a:pt x="754" y="928"/>
                </a:lnTo>
                <a:lnTo>
                  <a:pt x="778" y="928"/>
                </a:lnTo>
                <a:lnTo>
                  <a:pt x="790" y="936"/>
                </a:lnTo>
                <a:lnTo>
                  <a:pt x="826" y="944"/>
                </a:lnTo>
                <a:lnTo>
                  <a:pt x="830" y="944"/>
                </a:lnTo>
                <a:lnTo>
                  <a:pt x="832" y="948"/>
                </a:lnTo>
                <a:lnTo>
                  <a:pt x="842" y="956"/>
                </a:lnTo>
                <a:lnTo>
                  <a:pt x="858" y="964"/>
                </a:lnTo>
                <a:lnTo>
                  <a:pt x="858" y="966"/>
                </a:lnTo>
                <a:lnTo>
                  <a:pt x="892" y="968"/>
                </a:lnTo>
                <a:lnTo>
                  <a:pt x="908" y="976"/>
                </a:lnTo>
                <a:lnTo>
                  <a:pt x="928" y="980"/>
                </a:lnTo>
                <a:lnTo>
                  <a:pt x="946" y="982"/>
                </a:lnTo>
                <a:lnTo>
                  <a:pt x="950" y="972"/>
                </a:lnTo>
                <a:lnTo>
                  <a:pt x="942" y="956"/>
                </a:lnTo>
                <a:lnTo>
                  <a:pt x="940" y="940"/>
                </a:lnTo>
                <a:lnTo>
                  <a:pt x="938" y="940"/>
                </a:lnTo>
                <a:lnTo>
                  <a:pt x="942" y="936"/>
                </a:lnTo>
                <a:lnTo>
                  <a:pt x="952" y="922"/>
                </a:lnTo>
                <a:lnTo>
                  <a:pt x="952" y="920"/>
                </a:lnTo>
                <a:lnTo>
                  <a:pt x="954" y="920"/>
                </a:lnTo>
                <a:lnTo>
                  <a:pt x="964" y="912"/>
                </a:lnTo>
                <a:lnTo>
                  <a:pt x="962" y="908"/>
                </a:lnTo>
                <a:lnTo>
                  <a:pt x="958" y="892"/>
                </a:lnTo>
                <a:lnTo>
                  <a:pt x="956" y="888"/>
                </a:lnTo>
                <a:lnTo>
                  <a:pt x="950" y="884"/>
                </a:lnTo>
                <a:lnTo>
                  <a:pt x="938" y="872"/>
                </a:lnTo>
                <a:lnTo>
                  <a:pt x="922" y="858"/>
                </a:lnTo>
                <a:lnTo>
                  <a:pt x="922" y="856"/>
                </a:lnTo>
                <a:lnTo>
                  <a:pt x="920" y="856"/>
                </a:lnTo>
                <a:lnTo>
                  <a:pt x="922" y="856"/>
                </a:lnTo>
                <a:lnTo>
                  <a:pt x="922" y="854"/>
                </a:lnTo>
                <a:lnTo>
                  <a:pt x="924" y="838"/>
                </a:lnTo>
                <a:lnTo>
                  <a:pt x="924" y="828"/>
                </a:lnTo>
                <a:lnTo>
                  <a:pt x="916" y="808"/>
                </a:lnTo>
                <a:lnTo>
                  <a:pt x="934" y="804"/>
                </a:lnTo>
                <a:lnTo>
                  <a:pt x="944" y="796"/>
                </a:lnTo>
                <a:lnTo>
                  <a:pt x="966" y="796"/>
                </a:lnTo>
                <a:lnTo>
                  <a:pt x="988" y="792"/>
                </a:lnTo>
                <a:lnTo>
                  <a:pt x="990" y="792"/>
                </a:lnTo>
                <a:lnTo>
                  <a:pt x="1004" y="794"/>
                </a:lnTo>
                <a:lnTo>
                  <a:pt x="1022" y="788"/>
                </a:lnTo>
                <a:lnTo>
                  <a:pt x="1042" y="784"/>
                </a:lnTo>
                <a:lnTo>
                  <a:pt x="1054" y="780"/>
                </a:lnTo>
                <a:lnTo>
                  <a:pt x="1056" y="780"/>
                </a:lnTo>
                <a:lnTo>
                  <a:pt x="1090" y="772"/>
                </a:lnTo>
                <a:lnTo>
                  <a:pt x="1096" y="768"/>
                </a:lnTo>
                <a:lnTo>
                  <a:pt x="1094" y="760"/>
                </a:lnTo>
                <a:lnTo>
                  <a:pt x="1088" y="750"/>
                </a:lnTo>
                <a:lnTo>
                  <a:pt x="1088" y="748"/>
                </a:lnTo>
                <a:lnTo>
                  <a:pt x="1086" y="748"/>
                </a:lnTo>
                <a:lnTo>
                  <a:pt x="1088" y="736"/>
                </a:lnTo>
                <a:lnTo>
                  <a:pt x="1090" y="734"/>
                </a:lnTo>
                <a:lnTo>
                  <a:pt x="1090" y="718"/>
                </a:lnTo>
                <a:lnTo>
                  <a:pt x="1086" y="704"/>
                </a:lnTo>
                <a:lnTo>
                  <a:pt x="1086" y="702"/>
                </a:lnTo>
                <a:lnTo>
                  <a:pt x="1094" y="686"/>
                </a:lnTo>
                <a:lnTo>
                  <a:pt x="1100" y="678"/>
                </a:lnTo>
                <a:lnTo>
                  <a:pt x="1102" y="676"/>
                </a:lnTo>
                <a:lnTo>
                  <a:pt x="1106" y="676"/>
                </a:lnTo>
                <a:lnTo>
                  <a:pt x="1126" y="676"/>
                </a:lnTo>
                <a:lnTo>
                  <a:pt x="1132" y="676"/>
                </a:lnTo>
                <a:lnTo>
                  <a:pt x="1138" y="672"/>
                </a:lnTo>
                <a:lnTo>
                  <a:pt x="1170" y="630"/>
                </a:lnTo>
                <a:lnTo>
                  <a:pt x="1170" y="628"/>
                </a:lnTo>
                <a:lnTo>
                  <a:pt x="1186" y="614"/>
                </a:lnTo>
                <a:lnTo>
                  <a:pt x="1188" y="612"/>
                </a:lnTo>
                <a:lnTo>
                  <a:pt x="1196" y="610"/>
                </a:lnTo>
                <a:lnTo>
                  <a:pt x="1202" y="608"/>
                </a:lnTo>
                <a:lnTo>
                  <a:pt x="1206" y="604"/>
                </a:lnTo>
                <a:lnTo>
                  <a:pt x="1214" y="596"/>
                </a:lnTo>
                <a:lnTo>
                  <a:pt x="1218" y="592"/>
                </a:lnTo>
                <a:lnTo>
                  <a:pt x="1246" y="598"/>
                </a:lnTo>
                <a:lnTo>
                  <a:pt x="1270" y="588"/>
                </a:lnTo>
                <a:lnTo>
                  <a:pt x="1284" y="586"/>
                </a:lnTo>
                <a:lnTo>
                  <a:pt x="1296" y="580"/>
                </a:lnTo>
                <a:lnTo>
                  <a:pt x="1296" y="562"/>
                </a:lnTo>
                <a:lnTo>
                  <a:pt x="1298" y="540"/>
                </a:lnTo>
                <a:lnTo>
                  <a:pt x="1298" y="538"/>
                </a:lnTo>
                <a:lnTo>
                  <a:pt x="1302" y="532"/>
                </a:lnTo>
                <a:lnTo>
                  <a:pt x="1302" y="5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青海"/>
          <p:cNvSpPr/>
          <p:nvPr/>
        </p:nvSpPr>
        <p:spPr bwMode="auto">
          <a:xfrm>
            <a:off x="4768172" y="3202128"/>
            <a:ext cx="1130972" cy="811297"/>
          </a:xfrm>
          <a:custGeom>
            <a:avLst/>
            <a:gdLst>
              <a:gd name="T0" fmla="*/ 2147483646 w 812"/>
              <a:gd name="T1" fmla="*/ 2147483646 h 582"/>
              <a:gd name="T2" fmla="*/ 2147483646 w 812"/>
              <a:gd name="T3" fmla="*/ 2147483646 h 582"/>
              <a:gd name="T4" fmla="*/ 2147483646 w 812"/>
              <a:gd name="T5" fmla="*/ 2147483646 h 582"/>
              <a:gd name="T6" fmla="*/ 2147483646 w 812"/>
              <a:gd name="T7" fmla="*/ 2147483646 h 582"/>
              <a:gd name="T8" fmla="*/ 2147483646 w 812"/>
              <a:gd name="T9" fmla="*/ 2147483646 h 582"/>
              <a:gd name="T10" fmla="*/ 2147483646 w 812"/>
              <a:gd name="T11" fmla="*/ 2147483646 h 582"/>
              <a:gd name="T12" fmla="*/ 2147483646 w 812"/>
              <a:gd name="T13" fmla="*/ 2147483646 h 582"/>
              <a:gd name="T14" fmla="*/ 2147483646 w 812"/>
              <a:gd name="T15" fmla="*/ 2147483646 h 582"/>
              <a:gd name="T16" fmla="*/ 2147483646 w 812"/>
              <a:gd name="T17" fmla="*/ 2147483646 h 582"/>
              <a:gd name="T18" fmla="*/ 2147483646 w 812"/>
              <a:gd name="T19" fmla="*/ 2147483646 h 582"/>
              <a:gd name="T20" fmla="*/ 2147483646 w 812"/>
              <a:gd name="T21" fmla="*/ 2147483646 h 582"/>
              <a:gd name="T22" fmla="*/ 2147483646 w 812"/>
              <a:gd name="T23" fmla="*/ 2147483646 h 582"/>
              <a:gd name="T24" fmla="*/ 2147483646 w 812"/>
              <a:gd name="T25" fmla="*/ 2147483646 h 582"/>
              <a:gd name="T26" fmla="*/ 2147483646 w 812"/>
              <a:gd name="T27" fmla="*/ 2147483646 h 582"/>
              <a:gd name="T28" fmla="*/ 2147483646 w 812"/>
              <a:gd name="T29" fmla="*/ 2147483646 h 582"/>
              <a:gd name="T30" fmla="*/ 2147483646 w 812"/>
              <a:gd name="T31" fmla="*/ 2147483646 h 582"/>
              <a:gd name="T32" fmla="*/ 2147483646 w 812"/>
              <a:gd name="T33" fmla="*/ 2147483646 h 582"/>
              <a:gd name="T34" fmla="*/ 0 w 812"/>
              <a:gd name="T35" fmla="*/ 2147483646 h 582"/>
              <a:gd name="T36" fmla="*/ 2147483646 w 812"/>
              <a:gd name="T37" fmla="*/ 2147483646 h 582"/>
              <a:gd name="T38" fmla="*/ 2147483646 w 812"/>
              <a:gd name="T39" fmla="*/ 2147483646 h 582"/>
              <a:gd name="T40" fmla="*/ 2147483646 w 812"/>
              <a:gd name="T41" fmla="*/ 2147483646 h 582"/>
              <a:gd name="T42" fmla="*/ 2147483646 w 812"/>
              <a:gd name="T43" fmla="*/ 2147483646 h 582"/>
              <a:gd name="T44" fmla="*/ 2147483646 w 812"/>
              <a:gd name="T45" fmla="*/ 2147483646 h 582"/>
              <a:gd name="T46" fmla="*/ 2147483646 w 812"/>
              <a:gd name="T47" fmla="*/ 2147483646 h 582"/>
              <a:gd name="T48" fmla="*/ 2147483646 w 812"/>
              <a:gd name="T49" fmla="*/ 2147483646 h 582"/>
              <a:gd name="T50" fmla="*/ 2147483646 w 812"/>
              <a:gd name="T51" fmla="*/ 2147483646 h 582"/>
              <a:gd name="T52" fmla="*/ 2147483646 w 812"/>
              <a:gd name="T53" fmla="*/ 2147483646 h 582"/>
              <a:gd name="T54" fmla="*/ 2147483646 w 812"/>
              <a:gd name="T55" fmla="*/ 2147483646 h 582"/>
              <a:gd name="T56" fmla="*/ 2147483646 w 812"/>
              <a:gd name="T57" fmla="*/ 2147483646 h 582"/>
              <a:gd name="T58" fmla="*/ 2147483646 w 812"/>
              <a:gd name="T59" fmla="*/ 2147483646 h 582"/>
              <a:gd name="T60" fmla="*/ 2147483646 w 812"/>
              <a:gd name="T61" fmla="*/ 2147483646 h 582"/>
              <a:gd name="T62" fmla="*/ 2147483646 w 812"/>
              <a:gd name="T63" fmla="*/ 2147483646 h 582"/>
              <a:gd name="T64" fmla="*/ 2147483646 w 812"/>
              <a:gd name="T65" fmla="*/ 2147483646 h 582"/>
              <a:gd name="T66" fmla="*/ 2147483646 w 812"/>
              <a:gd name="T67" fmla="*/ 2147483646 h 582"/>
              <a:gd name="T68" fmla="*/ 2147483646 w 812"/>
              <a:gd name="T69" fmla="*/ 2147483646 h 582"/>
              <a:gd name="T70" fmla="*/ 2147483646 w 812"/>
              <a:gd name="T71" fmla="*/ 2147483646 h 582"/>
              <a:gd name="T72" fmla="*/ 2147483646 w 812"/>
              <a:gd name="T73" fmla="*/ 2147483646 h 582"/>
              <a:gd name="T74" fmla="*/ 2147483646 w 812"/>
              <a:gd name="T75" fmla="*/ 2147483646 h 582"/>
              <a:gd name="T76" fmla="*/ 2147483646 w 812"/>
              <a:gd name="T77" fmla="*/ 2147483646 h 582"/>
              <a:gd name="T78" fmla="*/ 2147483646 w 812"/>
              <a:gd name="T79" fmla="*/ 2147483646 h 582"/>
              <a:gd name="T80" fmla="*/ 2147483646 w 812"/>
              <a:gd name="T81" fmla="*/ 2147483646 h 582"/>
              <a:gd name="T82" fmla="*/ 2147483646 w 812"/>
              <a:gd name="T83" fmla="*/ 2147483646 h 582"/>
              <a:gd name="T84" fmla="*/ 2147483646 w 812"/>
              <a:gd name="T85" fmla="*/ 2147483646 h 582"/>
              <a:gd name="T86" fmla="*/ 2147483646 w 812"/>
              <a:gd name="T87" fmla="*/ 2147483646 h 582"/>
              <a:gd name="T88" fmla="*/ 2147483646 w 812"/>
              <a:gd name="T89" fmla="*/ 2147483646 h 582"/>
              <a:gd name="T90" fmla="*/ 2147483646 w 812"/>
              <a:gd name="T91" fmla="*/ 2147483646 h 582"/>
              <a:gd name="T92" fmla="*/ 2147483646 w 812"/>
              <a:gd name="T93" fmla="*/ 2147483646 h 582"/>
              <a:gd name="T94" fmla="*/ 2147483646 w 812"/>
              <a:gd name="T95" fmla="*/ 2147483646 h 582"/>
              <a:gd name="T96" fmla="*/ 2147483646 w 812"/>
              <a:gd name="T97" fmla="*/ 2147483646 h 582"/>
              <a:gd name="T98" fmla="*/ 2147483646 w 812"/>
              <a:gd name="T99" fmla="*/ 2147483646 h 582"/>
              <a:gd name="T100" fmla="*/ 2147483646 w 812"/>
              <a:gd name="T101" fmla="*/ 2147483646 h 582"/>
              <a:gd name="T102" fmla="*/ 2147483646 w 812"/>
              <a:gd name="T103" fmla="*/ 2147483646 h 582"/>
              <a:gd name="T104" fmla="*/ 2147483646 w 812"/>
              <a:gd name="T105" fmla="*/ 2147483646 h 582"/>
              <a:gd name="T106" fmla="*/ 2147483646 w 812"/>
              <a:gd name="T107" fmla="*/ 2147483646 h 58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四川"/>
          <p:cNvSpPr/>
          <p:nvPr/>
        </p:nvSpPr>
        <p:spPr bwMode="auto">
          <a:xfrm>
            <a:off x="5417210" y="3771247"/>
            <a:ext cx="978400" cy="858522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西藏"/>
          <p:cNvSpPr/>
          <p:nvPr/>
        </p:nvSpPr>
        <p:spPr bwMode="auto">
          <a:xfrm>
            <a:off x="3792194" y="3422510"/>
            <a:ext cx="1750949" cy="1065584"/>
          </a:xfrm>
          <a:custGeom>
            <a:avLst/>
            <a:gdLst>
              <a:gd name="T0" fmla="*/ 2147483646 w 1256"/>
              <a:gd name="T1" fmla="*/ 2147483646 h 764"/>
              <a:gd name="T2" fmla="*/ 2147483646 w 1256"/>
              <a:gd name="T3" fmla="*/ 2147483646 h 764"/>
              <a:gd name="T4" fmla="*/ 2147483646 w 1256"/>
              <a:gd name="T5" fmla="*/ 2147483646 h 764"/>
              <a:gd name="T6" fmla="*/ 2147483646 w 1256"/>
              <a:gd name="T7" fmla="*/ 2147483646 h 764"/>
              <a:gd name="T8" fmla="*/ 2147483646 w 1256"/>
              <a:gd name="T9" fmla="*/ 2147483646 h 764"/>
              <a:gd name="T10" fmla="*/ 2147483646 w 1256"/>
              <a:gd name="T11" fmla="*/ 2147483646 h 764"/>
              <a:gd name="T12" fmla="*/ 2147483646 w 1256"/>
              <a:gd name="T13" fmla="*/ 2147483646 h 764"/>
              <a:gd name="T14" fmla="*/ 2147483646 w 1256"/>
              <a:gd name="T15" fmla="*/ 2147483646 h 764"/>
              <a:gd name="T16" fmla="*/ 2147483646 w 1256"/>
              <a:gd name="T17" fmla="*/ 2147483646 h 764"/>
              <a:gd name="T18" fmla="*/ 2147483646 w 1256"/>
              <a:gd name="T19" fmla="*/ 2147483646 h 764"/>
              <a:gd name="T20" fmla="*/ 2147483646 w 1256"/>
              <a:gd name="T21" fmla="*/ 2147483646 h 764"/>
              <a:gd name="T22" fmla="*/ 2147483646 w 1256"/>
              <a:gd name="T23" fmla="*/ 2147483646 h 764"/>
              <a:gd name="T24" fmla="*/ 2147483646 w 1256"/>
              <a:gd name="T25" fmla="*/ 2147483646 h 764"/>
              <a:gd name="T26" fmla="*/ 2147483646 w 1256"/>
              <a:gd name="T27" fmla="*/ 2147483646 h 764"/>
              <a:gd name="T28" fmla="*/ 2147483646 w 1256"/>
              <a:gd name="T29" fmla="*/ 2147483646 h 764"/>
              <a:gd name="T30" fmla="*/ 2147483646 w 1256"/>
              <a:gd name="T31" fmla="*/ 2147483646 h 764"/>
              <a:gd name="T32" fmla="*/ 2147483646 w 1256"/>
              <a:gd name="T33" fmla="*/ 2147483646 h 764"/>
              <a:gd name="T34" fmla="*/ 2147483646 w 1256"/>
              <a:gd name="T35" fmla="*/ 2147483646 h 764"/>
              <a:gd name="T36" fmla="*/ 2147483646 w 1256"/>
              <a:gd name="T37" fmla="*/ 2147483646 h 764"/>
              <a:gd name="T38" fmla="*/ 2147483646 w 1256"/>
              <a:gd name="T39" fmla="*/ 2147483646 h 764"/>
              <a:gd name="T40" fmla="*/ 2147483646 w 1256"/>
              <a:gd name="T41" fmla="*/ 2147483646 h 764"/>
              <a:gd name="T42" fmla="*/ 2147483646 w 1256"/>
              <a:gd name="T43" fmla="*/ 2147483646 h 764"/>
              <a:gd name="T44" fmla="*/ 2147483646 w 1256"/>
              <a:gd name="T45" fmla="*/ 2147483646 h 764"/>
              <a:gd name="T46" fmla="*/ 2147483646 w 1256"/>
              <a:gd name="T47" fmla="*/ 2147483646 h 764"/>
              <a:gd name="T48" fmla="*/ 2147483646 w 1256"/>
              <a:gd name="T49" fmla="*/ 2147483646 h 764"/>
              <a:gd name="T50" fmla="*/ 2147483646 w 1256"/>
              <a:gd name="T51" fmla="*/ 2147483646 h 764"/>
              <a:gd name="T52" fmla="*/ 2147483646 w 1256"/>
              <a:gd name="T53" fmla="*/ 2147483646 h 764"/>
              <a:gd name="T54" fmla="*/ 2147483646 w 1256"/>
              <a:gd name="T55" fmla="*/ 2147483646 h 764"/>
              <a:gd name="T56" fmla="*/ 2147483646 w 1256"/>
              <a:gd name="T57" fmla="*/ 2147483646 h 764"/>
              <a:gd name="T58" fmla="*/ 2147483646 w 1256"/>
              <a:gd name="T59" fmla="*/ 2147483646 h 764"/>
              <a:gd name="T60" fmla="*/ 2147483646 w 1256"/>
              <a:gd name="T61" fmla="*/ 2147483646 h 764"/>
              <a:gd name="T62" fmla="*/ 2147483646 w 1256"/>
              <a:gd name="T63" fmla="*/ 2147483646 h 764"/>
              <a:gd name="T64" fmla="*/ 2147483646 w 1256"/>
              <a:gd name="T65" fmla="*/ 2147483646 h 764"/>
              <a:gd name="T66" fmla="*/ 2147483646 w 1256"/>
              <a:gd name="T67" fmla="*/ 2147483646 h 764"/>
              <a:gd name="T68" fmla="*/ 2147483646 w 1256"/>
              <a:gd name="T69" fmla="*/ 2147483646 h 764"/>
              <a:gd name="T70" fmla="*/ 2147483646 w 1256"/>
              <a:gd name="T71" fmla="*/ 2147483646 h 764"/>
              <a:gd name="T72" fmla="*/ 2147483646 w 1256"/>
              <a:gd name="T73" fmla="*/ 2147483646 h 764"/>
              <a:gd name="T74" fmla="*/ 2147483646 w 1256"/>
              <a:gd name="T75" fmla="*/ 2147483646 h 764"/>
              <a:gd name="T76" fmla="*/ 2147483646 w 1256"/>
              <a:gd name="T77" fmla="*/ 2147483646 h 764"/>
              <a:gd name="T78" fmla="*/ 2147483646 w 1256"/>
              <a:gd name="T79" fmla="*/ 2147483646 h 764"/>
              <a:gd name="T80" fmla="*/ 2147483646 w 1256"/>
              <a:gd name="T81" fmla="*/ 2147483646 h 764"/>
              <a:gd name="T82" fmla="*/ 2147483646 w 1256"/>
              <a:gd name="T83" fmla="*/ 2147483646 h 764"/>
              <a:gd name="T84" fmla="*/ 2147483646 w 1256"/>
              <a:gd name="T85" fmla="*/ 2147483646 h 764"/>
              <a:gd name="T86" fmla="*/ 2147483646 w 1256"/>
              <a:gd name="T87" fmla="*/ 2147483646 h 764"/>
              <a:gd name="T88" fmla="*/ 2147483646 w 1256"/>
              <a:gd name="T89" fmla="*/ 2147483646 h 764"/>
              <a:gd name="T90" fmla="*/ 2147483646 w 1256"/>
              <a:gd name="T91" fmla="*/ 2147483646 h 764"/>
              <a:gd name="T92" fmla="*/ 2147483646 w 1256"/>
              <a:gd name="T93" fmla="*/ 2147483646 h 764"/>
              <a:gd name="T94" fmla="*/ 2147483646 w 1256"/>
              <a:gd name="T95" fmla="*/ 2147483646 h 764"/>
              <a:gd name="T96" fmla="*/ 2147483646 w 1256"/>
              <a:gd name="T97" fmla="*/ 2147483646 h 764"/>
              <a:gd name="T98" fmla="*/ 2147483646 w 1256"/>
              <a:gd name="T99" fmla="*/ 2147483646 h 764"/>
              <a:gd name="T100" fmla="*/ 2147483646 w 1256"/>
              <a:gd name="T101" fmla="*/ 2147483646 h 764"/>
              <a:gd name="T102" fmla="*/ 2147483646 w 1256"/>
              <a:gd name="T103" fmla="*/ 2147483646 h 764"/>
              <a:gd name="T104" fmla="*/ 2147483646 w 1256"/>
              <a:gd name="T105" fmla="*/ 2147483646 h 764"/>
              <a:gd name="T106" fmla="*/ 2147483646 w 1256"/>
              <a:gd name="T107" fmla="*/ 2147483646 h 764"/>
              <a:gd name="T108" fmla="*/ 2147483646 w 1256"/>
              <a:gd name="T109" fmla="*/ 2147483646 h 764"/>
              <a:gd name="T110" fmla="*/ 2147483646 w 1256"/>
              <a:gd name="T111" fmla="*/ 2147483646 h 764"/>
              <a:gd name="T112" fmla="*/ 2147483646 w 1256"/>
              <a:gd name="T113" fmla="*/ 2147483646 h 764"/>
              <a:gd name="T114" fmla="*/ 2147483646 w 1256"/>
              <a:gd name="T115" fmla="*/ 2147483646 h 764"/>
              <a:gd name="T116" fmla="*/ 2147483646 w 1256"/>
              <a:gd name="T117" fmla="*/ 2147483646 h 764"/>
              <a:gd name="T118" fmla="*/ 2147483646 w 1256"/>
              <a:gd name="T119" fmla="*/ 2147483646 h 764"/>
              <a:gd name="T120" fmla="*/ 2147483646 w 1256"/>
              <a:gd name="T121" fmla="*/ 2147483646 h 764"/>
              <a:gd name="T122" fmla="*/ 2147483646 w 1256"/>
              <a:gd name="T123" fmla="*/ 2147483646 h 764"/>
              <a:gd name="T124" fmla="*/ 2147483646 w 1256"/>
              <a:gd name="T125" fmla="*/ 2147483646 h 76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56" h="764">
                <a:moveTo>
                  <a:pt x="152" y="4"/>
                </a:moveTo>
                <a:lnTo>
                  <a:pt x="152" y="4"/>
                </a:lnTo>
                <a:lnTo>
                  <a:pt x="146" y="14"/>
                </a:lnTo>
                <a:lnTo>
                  <a:pt x="138" y="22"/>
                </a:lnTo>
                <a:lnTo>
                  <a:pt x="132" y="26"/>
                </a:lnTo>
                <a:lnTo>
                  <a:pt x="132" y="32"/>
                </a:lnTo>
                <a:lnTo>
                  <a:pt x="132" y="36"/>
                </a:lnTo>
                <a:lnTo>
                  <a:pt x="130" y="44"/>
                </a:lnTo>
                <a:lnTo>
                  <a:pt x="122" y="56"/>
                </a:lnTo>
                <a:lnTo>
                  <a:pt x="122" y="60"/>
                </a:lnTo>
                <a:lnTo>
                  <a:pt x="118" y="62"/>
                </a:lnTo>
                <a:lnTo>
                  <a:pt x="112" y="64"/>
                </a:lnTo>
                <a:lnTo>
                  <a:pt x="66" y="58"/>
                </a:lnTo>
                <a:lnTo>
                  <a:pt x="62" y="68"/>
                </a:lnTo>
                <a:lnTo>
                  <a:pt x="62" y="70"/>
                </a:lnTo>
                <a:lnTo>
                  <a:pt x="48" y="92"/>
                </a:lnTo>
                <a:lnTo>
                  <a:pt x="42" y="100"/>
                </a:lnTo>
                <a:lnTo>
                  <a:pt x="40" y="108"/>
                </a:lnTo>
                <a:lnTo>
                  <a:pt x="42" y="112"/>
                </a:lnTo>
                <a:lnTo>
                  <a:pt x="44" y="122"/>
                </a:lnTo>
                <a:lnTo>
                  <a:pt x="56" y="150"/>
                </a:lnTo>
                <a:lnTo>
                  <a:pt x="62" y="168"/>
                </a:lnTo>
                <a:lnTo>
                  <a:pt x="64" y="174"/>
                </a:lnTo>
                <a:lnTo>
                  <a:pt x="64" y="180"/>
                </a:lnTo>
                <a:lnTo>
                  <a:pt x="60" y="188"/>
                </a:lnTo>
                <a:lnTo>
                  <a:pt x="56" y="196"/>
                </a:lnTo>
                <a:lnTo>
                  <a:pt x="42" y="210"/>
                </a:lnTo>
                <a:lnTo>
                  <a:pt x="18" y="210"/>
                </a:lnTo>
                <a:lnTo>
                  <a:pt x="12" y="184"/>
                </a:lnTo>
                <a:lnTo>
                  <a:pt x="6" y="216"/>
                </a:lnTo>
                <a:lnTo>
                  <a:pt x="16" y="232"/>
                </a:lnTo>
                <a:lnTo>
                  <a:pt x="16" y="236"/>
                </a:lnTo>
                <a:lnTo>
                  <a:pt x="16" y="238"/>
                </a:lnTo>
                <a:lnTo>
                  <a:pt x="10" y="246"/>
                </a:lnTo>
                <a:lnTo>
                  <a:pt x="2" y="262"/>
                </a:lnTo>
                <a:lnTo>
                  <a:pt x="0" y="272"/>
                </a:lnTo>
                <a:lnTo>
                  <a:pt x="0" y="280"/>
                </a:lnTo>
                <a:lnTo>
                  <a:pt x="4" y="290"/>
                </a:lnTo>
                <a:lnTo>
                  <a:pt x="10" y="300"/>
                </a:lnTo>
                <a:lnTo>
                  <a:pt x="28" y="300"/>
                </a:lnTo>
                <a:lnTo>
                  <a:pt x="34" y="302"/>
                </a:lnTo>
                <a:lnTo>
                  <a:pt x="42" y="308"/>
                </a:lnTo>
                <a:lnTo>
                  <a:pt x="58" y="330"/>
                </a:lnTo>
                <a:lnTo>
                  <a:pt x="60" y="332"/>
                </a:lnTo>
                <a:lnTo>
                  <a:pt x="62" y="338"/>
                </a:lnTo>
                <a:lnTo>
                  <a:pt x="66" y="344"/>
                </a:lnTo>
                <a:lnTo>
                  <a:pt x="108" y="384"/>
                </a:lnTo>
                <a:lnTo>
                  <a:pt x="128" y="408"/>
                </a:lnTo>
                <a:lnTo>
                  <a:pt x="138" y="408"/>
                </a:lnTo>
                <a:lnTo>
                  <a:pt x="150" y="386"/>
                </a:lnTo>
                <a:lnTo>
                  <a:pt x="152" y="384"/>
                </a:lnTo>
                <a:lnTo>
                  <a:pt x="182" y="392"/>
                </a:lnTo>
                <a:lnTo>
                  <a:pt x="182" y="394"/>
                </a:lnTo>
                <a:lnTo>
                  <a:pt x="186" y="414"/>
                </a:lnTo>
                <a:lnTo>
                  <a:pt x="222" y="454"/>
                </a:lnTo>
                <a:lnTo>
                  <a:pt x="234" y="460"/>
                </a:lnTo>
                <a:lnTo>
                  <a:pt x="240" y="464"/>
                </a:lnTo>
                <a:lnTo>
                  <a:pt x="268" y="504"/>
                </a:lnTo>
                <a:lnTo>
                  <a:pt x="288" y="500"/>
                </a:lnTo>
                <a:lnTo>
                  <a:pt x="290" y="500"/>
                </a:lnTo>
                <a:lnTo>
                  <a:pt x="292" y="500"/>
                </a:lnTo>
                <a:lnTo>
                  <a:pt x="292" y="502"/>
                </a:lnTo>
                <a:lnTo>
                  <a:pt x="294" y="504"/>
                </a:lnTo>
                <a:lnTo>
                  <a:pt x="312" y="542"/>
                </a:lnTo>
                <a:lnTo>
                  <a:pt x="334" y="556"/>
                </a:lnTo>
                <a:lnTo>
                  <a:pt x="352" y="560"/>
                </a:lnTo>
                <a:lnTo>
                  <a:pt x="362" y="584"/>
                </a:lnTo>
                <a:lnTo>
                  <a:pt x="376" y="584"/>
                </a:lnTo>
                <a:lnTo>
                  <a:pt x="376" y="586"/>
                </a:lnTo>
                <a:lnTo>
                  <a:pt x="404" y="602"/>
                </a:lnTo>
                <a:lnTo>
                  <a:pt x="406" y="604"/>
                </a:lnTo>
                <a:lnTo>
                  <a:pt x="426" y="628"/>
                </a:lnTo>
                <a:lnTo>
                  <a:pt x="456" y="624"/>
                </a:lnTo>
                <a:lnTo>
                  <a:pt x="458" y="624"/>
                </a:lnTo>
                <a:lnTo>
                  <a:pt x="470" y="628"/>
                </a:lnTo>
                <a:lnTo>
                  <a:pt x="490" y="644"/>
                </a:lnTo>
                <a:lnTo>
                  <a:pt x="524" y="648"/>
                </a:lnTo>
                <a:lnTo>
                  <a:pt x="544" y="644"/>
                </a:lnTo>
                <a:lnTo>
                  <a:pt x="564" y="642"/>
                </a:lnTo>
                <a:lnTo>
                  <a:pt x="580" y="642"/>
                </a:lnTo>
                <a:lnTo>
                  <a:pt x="590" y="644"/>
                </a:lnTo>
                <a:lnTo>
                  <a:pt x="596" y="648"/>
                </a:lnTo>
                <a:lnTo>
                  <a:pt x="598" y="654"/>
                </a:lnTo>
                <a:lnTo>
                  <a:pt x="598" y="658"/>
                </a:lnTo>
                <a:lnTo>
                  <a:pt x="594" y="664"/>
                </a:lnTo>
                <a:lnTo>
                  <a:pt x="588" y="670"/>
                </a:lnTo>
                <a:lnTo>
                  <a:pt x="580" y="678"/>
                </a:lnTo>
                <a:lnTo>
                  <a:pt x="580" y="682"/>
                </a:lnTo>
                <a:lnTo>
                  <a:pt x="582" y="686"/>
                </a:lnTo>
                <a:lnTo>
                  <a:pt x="586" y="692"/>
                </a:lnTo>
                <a:lnTo>
                  <a:pt x="592" y="698"/>
                </a:lnTo>
                <a:lnTo>
                  <a:pt x="592" y="700"/>
                </a:lnTo>
                <a:lnTo>
                  <a:pt x="598" y="704"/>
                </a:lnTo>
                <a:lnTo>
                  <a:pt x="600" y="702"/>
                </a:lnTo>
                <a:lnTo>
                  <a:pt x="616" y="676"/>
                </a:lnTo>
                <a:lnTo>
                  <a:pt x="628" y="658"/>
                </a:lnTo>
                <a:lnTo>
                  <a:pt x="638" y="646"/>
                </a:lnTo>
                <a:lnTo>
                  <a:pt x="648" y="640"/>
                </a:lnTo>
                <a:lnTo>
                  <a:pt x="654" y="638"/>
                </a:lnTo>
                <a:lnTo>
                  <a:pt x="660" y="638"/>
                </a:lnTo>
                <a:lnTo>
                  <a:pt x="676" y="644"/>
                </a:lnTo>
                <a:lnTo>
                  <a:pt x="698" y="654"/>
                </a:lnTo>
                <a:lnTo>
                  <a:pt x="724" y="670"/>
                </a:lnTo>
                <a:lnTo>
                  <a:pt x="772" y="678"/>
                </a:lnTo>
                <a:lnTo>
                  <a:pt x="772" y="680"/>
                </a:lnTo>
                <a:lnTo>
                  <a:pt x="772" y="682"/>
                </a:lnTo>
                <a:lnTo>
                  <a:pt x="768" y="704"/>
                </a:lnTo>
                <a:lnTo>
                  <a:pt x="792" y="708"/>
                </a:lnTo>
                <a:lnTo>
                  <a:pt x="792" y="738"/>
                </a:lnTo>
                <a:lnTo>
                  <a:pt x="802" y="754"/>
                </a:lnTo>
                <a:lnTo>
                  <a:pt x="808" y="762"/>
                </a:lnTo>
                <a:lnTo>
                  <a:pt x="816" y="764"/>
                </a:lnTo>
                <a:lnTo>
                  <a:pt x="830" y="764"/>
                </a:lnTo>
                <a:lnTo>
                  <a:pt x="880" y="762"/>
                </a:lnTo>
                <a:lnTo>
                  <a:pt x="904" y="748"/>
                </a:lnTo>
                <a:lnTo>
                  <a:pt x="928" y="716"/>
                </a:lnTo>
                <a:lnTo>
                  <a:pt x="956" y="714"/>
                </a:lnTo>
                <a:lnTo>
                  <a:pt x="970" y="710"/>
                </a:lnTo>
                <a:lnTo>
                  <a:pt x="1022" y="680"/>
                </a:lnTo>
                <a:lnTo>
                  <a:pt x="1024" y="680"/>
                </a:lnTo>
                <a:lnTo>
                  <a:pt x="1060" y="676"/>
                </a:lnTo>
                <a:lnTo>
                  <a:pt x="1070" y="678"/>
                </a:lnTo>
                <a:lnTo>
                  <a:pt x="1076" y="680"/>
                </a:lnTo>
                <a:lnTo>
                  <a:pt x="1112" y="708"/>
                </a:lnTo>
                <a:lnTo>
                  <a:pt x="1122" y="712"/>
                </a:lnTo>
                <a:lnTo>
                  <a:pt x="1124" y="714"/>
                </a:lnTo>
                <a:lnTo>
                  <a:pt x="1136" y="720"/>
                </a:lnTo>
                <a:lnTo>
                  <a:pt x="1138" y="720"/>
                </a:lnTo>
                <a:lnTo>
                  <a:pt x="1138" y="718"/>
                </a:lnTo>
                <a:lnTo>
                  <a:pt x="1138" y="716"/>
                </a:lnTo>
                <a:lnTo>
                  <a:pt x="1144" y="692"/>
                </a:lnTo>
                <a:lnTo>
                  <a:pt x="1142" y="682"/>
                </a:lnTo>
                <a:lnTo>
                  <a:pt x="1144" y="674"/>
                </a:lnTo>
                <a:lnTo>
                  <a:pt x="1148" y="668"/>
                </a:lnTo>
                <a:lnTo>
                  <a:pt x="1156" y="666"/>
                </a:lnTo>
                <a:lnTo>
                  <a:pt x="1164" y="666"/>
                </a:lnTo>
                <a:lnTo>
                  <a:pt x="1172" y="672"/>
                </a:lnTo>
                <a:lnTo>
                  <a:pt x="1182" y="682"/>
                </a:lnTo>
                <a:lnTo>
                  <a:pt x="1190" y="696"/>
                </a:lnTo>
                <a:lnTo>
                  <a:pt x="1192" y="696"/>
                </a:lnTo>
                <a:lnTo>
                  <a:pt x="1212" y="688"/>
                </a:lnTo>
                <a:lnTo>
                  <a:pt x="1214" y="686"/>
                </a:lnTo>
                <a:lnTo>
                  <a:pt x="1216" y="684"/>
                </a:lnTo>
                <a:lnTo>
                  <a:pt x="1218" y="680"/>
                </a:lnTo>
                <a:lnTo>
                  <a:pt x="1214" y="664"/>
                </a:lnTo>
                <a:lnTo>
                  <a:pt x="1214" y="660"/>
                </a:lnTo>
                <a:lnTo>
                  <a:pt x="1214" y="656"/>
                </a:lnTo>
                <a:lnTo>
                  <a:pt x="1216" y="652"/>
                </a:lnTo>
                <a:lnTo>
                  <a:pt x="1220" y="650"/>
                </a:lnTo>
                <a:lnTo>
                  <a:pt x="1228" y="644"/>
                </a:lnTo>
                <a:lnTo>
                  <a:pt x="1244" y="624"/>
                </a:lnTo>
                <a:lnTo>
                  <a:pt x="1256" y="598"/>
                </a:lnTo>
                <a:lnTo>
                  <a:pt x="1250" y="586"/>
                </a:lnTo>
                <a:lnTo>
                  <a:pt x="1246" y="576"/>
                </a:lnTo>
                <a:lnTo>
                  <a:pt x="1246" y="568"/>
                </a:lnTo>
                <a:lnTo>
                  <a:pt x="1246" y="562"/>
                </a:lnTo>
                <a:lnTo>
                  <a:pt x="1248" y="540"/>
                </a:lnTo>
                <a:lnTo>
                  <a:pt x="1244" y="528"/>
                </a:lnTo>
                <a:lnTo>
                  <a:pt x="1242" y="518"/>
                </a:lnTo>
                <a:lnTo>
                  <a:pt x="1240" y="510"/>
                </a:lnTo>
                <a:lnTo>
                  <a:pt x="1232" y="498"/>
                </a:lnTo>
                <a:lnTo>
                  <a:pt x="1232" y="496"/>
                </a:lnTo>
                <a:lnTo>
                  <a:pt x="1228" y="468"/>
                </a:lnTo>
                <a:lnTo>
                  <a:pt x="1228" y="458"/>
                </a:lnTo>
                <a:lnTo>
                  <a:pt x="1228" y="448"/>
                </a:lnTo>
                <a:lnTo>
                  <a:pt x="1220" y="440"/>
                </a:lnTo>
                <a:lnTo>
                  <a:pt x="1214" y="432"/>
                </a:lnTo>
                <a:lnTo>
                  <a:pt x="1202" y="416"/>
                </a:lnTo>
                <a:lnTo>
                  <a:pt x="1200" y="414"/>
                </a:lnTo>
                <a:lnTo>
                  <a:pt x="1200" y="412"/>
                </a:lnTo>
                <a:lnTo>
                  <a:pt x="1196" y="392"/>
                </a:lnTo>
                <a:lnTo>
                  <a:pt x="1184" y="382"/>
                </a:lnTo>
                <a:lnTo>
                  <a:pt x="1184" y="384"/>
                </a:lnTo>
                <a:lnTo>
                  <a:pt x="1162" y="364"/>
                </a:lnTo>
                <a:lnTo>
                  <a:pt x="1162" y="366"/>
                </a:lnTo>
                <a:lnTo>
                  <a:pt x="1164" y="392"/>
                </a:lnTo>
                <a:lnTo>
                  <a:pt x="1164" y="394"/>
                </a:lnTo>
                <a:lnTo>
                  <a:pt x="1152" y="400"/>
                </a:lnTo>
                <a:lnTo>
                  <a:pt x="1152" y="416"/>
                </a:lnTo>
                <a:lnTo>
                  <a:pt x="1152" y="418"/>
                </a:lnTo>
                <a:lnTo>
                  <a:pt x="1124" y="428"/>
                </a:lnTo>
                <a:lnTo>
                  <a:pt x="1114" y="406"/>
                </a:lnTo>
                <a:lnTo>
                  <a:pt x="1108" y="404"/>
                </a:lnTo>
                <a:lnTo>
                  <a:pt x="1100" y="414"/>
                </a:lnTo>
                <a:lnTo>
                  <a:pt x="1094" y="430"/>
                </a:lnTo>
                <a:lnTo>
                  <a:pt x="1074" y="436"/>
                </a:lnTo>
                <a:lnTo>
                  <a:pt x="1062" y="428"/>
                </a:lnTo>
                <a:lnTo>
                  <a:pt x="1046" y="422"/>
                </a:lnTo>
                <a:lnTo>
                  <a:pt x="1042" y="400"/>
                </a:lnTo>
                <a:lnTo>
                  <a:pt x="1036" y="386"/>
                </a:lnTo>
                <a:lnTo>
                  <a:pt x="1026" y="382"/>
                </a:lnTo>
                <a:lnTo>
                  <a:pt x="1024" y="380"/>
                </a:lnTo>
                <a:lnTo>
                  <a:pt x="1018" y="372"/>
                </a:lnTo>
                <a:lnTo>
                  <a:pt x="1010" y="360"/>
                </a:lnTo>
                <a:lnTo>
                  <a:pt x="1000" y="344"/>
                </a:lnTo>
                <a:lnTo>
                  <a:pt x="990" y="344"/>
                </a:lnTo>
                <a:lnTo>
                  <a:pt x="974" y="350"/>
                </a:lnTo>
                <a:lnTo>
                  <a:pt x="972" y="352"/>
                </a:lnTo>
                <a:lnTo>
                  <a:pt x="932" y="348"/>
                </a:lnTo>
                <a:lnTo>
                  <a:pt x="900" y="342"/>
                </a:lnTo>
                <a:lnTo>
                  <a:pt x="884" y="332"/>
                </a:lnTo>
                <a:lnTo>
                  <a:pt x="860" y="324"/>
                </a:lnTo>
                <a:lnTo>
                  <a:pt x="838" y="318"/>
                </a:lnTo>
                <a:lnTo>
                  <a:pt x="832" y="314"/>
                </a:lnTo>
                <a:lnTo>
                  <a:pt x="828" y="312"/>
                </a:lnTo>
                <a:lnTo>
                  <a:pt x="824" y="308"/>
                </a:lnTo>
                <a:lnTo>
                  <a:pt x="820" y="308"/>
                </a:lnTo>
                <a:lnTo>
                  <a:pt x="804" y="300"/>
                </a:lnTo>
                <a:lnTo>
                  <a:pt x="804" y="298"/>
                </a:lnTo>
                <a:lnTo>
                  <a:pt x="796" y="290"/>
                </a:lnTo>
                <a:lnTo>
                  <a:pt x="794" y="282"/>
                </a:lnTo>
                <a:lnTo>
                  <a:pt x="788" y="272"/>
                </a:lnTo>
                <a:lnTo>
                  <a:pt x="776" y="268"/>
                </a:lnTo>
                <a:lnTo>
                  <a:pt x="772" y="270"/>
                </a:lnTo>
                <a:lnTo>
                  <a:pt x="768" y="274"/>
                </a:lnTo>
                <a:lnTo>
                  <a:pt x="766" y="276"/>
                </a:lnTo>
                <a:lnTo>
                  <a:pt x="760" y="280"/>
                </a:lnTo>
                <a:lnTo>
                  <a:pt x="756" y="280"/>
                </a:lnTo>
                <a:lnTo>
                  <a:pt x="750" y="282"/>
                </a:lnTo>
                <a:lnTo>
                  <a:pt x="746" y="280"/>
                </a:lnTo>
                <a:lnTo>
                  <a:pt x="740" y="276"/>
                </a:lnTo>
                <a:lnTo>
                  <a:pt x="736" y="272"/>
                </a:lnTo>
                <a:lnTo>
                  <a:pt x="720" y="256"/>
                </a:lnTo>
                <a:lnTo>
                  <a:pt x="714" y="246"/>
                </a:lnTo>
                <a:lnTo>
                  <a:pt x="708" y="238"/>
                </a:lnTo>
                <a:lnTo>
                  <a:pt x="704" y="232"/>
                </a:lnTo>
                <a:lnTo>
                  <a:pt x="698" y="224"/>
                </a:lnTo>
                <a:lnTo>
                  <a:pt x="692" y="216"/>
                </a:lnTo>
                <a:lnTo>
                  <a:pt x="690" y="206"/>
                </a:lnTo>
                <a:lnTo>
                  <a:pt x="692" y="196"/>
                </a:lnTo>
                <a:lnTo>
                  <a:pt x="702" y="178"/>
                </a:lnTo>
                <a:lnTo>
                  <a:pt x="708" y="160"/>
                </a:lnTo>
                <a:lnTo>
                  <a:pt x="710" y="148"/>
                </a:lnTo>
                <a:lnTo>
                  <a:pt x="706" y="128"/>
                </a:lnTo>
                <a:lnTo>
                  <a:pt x="694" y="118"/>
                </a:lnTo>
                <a:lnTo>
                  <a:pt x="696" y="104"/>
                </a:lnTo>
                <a:lnTo>
                  <a:pt x="698" y="96"/>
                </a:lnTo>
                <a:lnTo>
                  <a:pt x="700" y="90"/>
                </a:lnTo>
                <a:lnTo>
                  <a:pt x="704" y="86"/>
                </a:lnTo>
                <a:lnTo>
                  <a:pt x="708" y="84"/>
                </a:lnTo>
                <a:lnTo>
                  <a:pt x="712" y="84"/>
                </a:lnTo>
                <a:lnTo>
                  <a:pt x="712" y="80"/>
                </a:lnTo>
                <a:lnTo>
                  <a:pt x="712" y="78"/>
                </a:lnTo>
                <a:lnTo>
                  <a:pt x="712" y="62"/>
                </a:lnTo>
                <a:lnTo>
                  <a:pt x="712" y="44"/>
                </a:lnTo>
                <a:lnTo>
                  <a:pt x="710" y="42"/>
                </a:lnTo>
                <a:lnTo>
                  <a:pt x="708" y="40"/>
                </a:lnTo>
                <a:lnTo>
                  <a:pt x="706" y="40"/>
                </a:lnTo>
                <a:lnTo>
                  <a:pt x="692" y="30"/>
                </a:lnTo>
                <a:lnTo>
                  <a:pt x="680" y="20"/>
                </a:lnTo>
                <a:lnTo>
                  <a:pt x="642" y="14"/>
                </a:lnTo>
                <a:lnTo>
                  <a:pt x="630" y="4"/>
                </a:lnTo>
                <a:lnTo>
                  <a:pt x="608" y="4"/>
                </a:lnTo>
                <a:lnTo>
                  <a:pt x="602" y="6"/>
                </a:lnTo>
                <a:lnTo>
                  <a:pt x="596" y="10"/>
                </a:lnTo>
                <a:lnTo>
                  <a:pt x="594" y="10"/>
                </a:lnTo>
                <a:lnTo>
                  <a:pt x="576" y="16"/>
                </a:lnTo>
                <a:lnTo>
                  <a:pt x="532" y="16"/>
                </a:lnTo>
                <a:lnTo>
                  <a:pt x="524" y="20"/>
                </a:lnTo>
                <a:lnTo>
                  <a:pt x="518" y="24"/>
                </a:lnTo>
                <a:lnTo>
                  <a:pt x="508" y="28"/>
                </a:lnTo>
                <a:lnTo>
                  <a:pt x="492" y="34"/>
                </a:lnTo>
                <a:lnTo>
                  <a:pt x="472" y="40"/>
                </a:lnTo>
                <a:lnTo>
                  <a:pt x="470" y="40"/>
                </a:lnTo>
                <a:lnTo>
                  <a:pt x="440" y="36"/>
                </a:lnTo>
                <a:lnTo>
                  <a:pt x="438" y="36"/>
                </a:lnTo>
                <a:lnTo>
                  <a:pt x="428" y="36"/>
                </a:lnTo>
                <a:lnTo>
                  <a:pt x="410" y="40"/>
                </a:lnTo>
                <a:lnTo>
                  <a:pt x="374" y="44"/>
                </a:lnTo>
                <a:lnTo>
                  <a:pt x="372" y="44"/>
                </a:lnTo>
                <a:lnTo>
                  <a:pt x="356" y="36"/>
                </a:lnTo>
                <a:lnTo>
                  <a:pt x="340" y="36"/>
                </a:lnTo>
                <a:lnTo>
                  <a:pt x="330" y="32"/>
                </a:lnTo>
                <a:lnTo>
                  <a:pt x="320" y="20"/>
                </a:lnTo>
                <a:lnTo>
                  <a:pt x="318" y="20"/>
                </a:lnTo>
                <a:lnTo>
                  <a:pt x="316" y="12"/>
                </a:lnTo>
                <a:lnTo>
                  <a:pt x="314" y="8"/>
                </a:lnTo>
                <a:lnTo>
                  <a:pt x="310" y="4"/>
                </a:lnTo>
                <a:lnTo>
                  <a:pt x="302" y="0"/>
                </a:lnTo>
                <a:lnTo>
                  <a:pt x="296" y="8"/>
                </a:lnTo>
                <a:lnTo>
                  <a:pt x="270" y="20"/>
                </a:lnTo>
                <a:lnTo>
                  <a:pt x="268" y="20"/>
                </a:lnTo>
                <a:lnTo>
                  <a:pt x="236" y="22"/>
                </a:lnTo>
                <a:lnTo>
                  <a:pt x="226" y="20"/>
                </a:lnTo>
                <a:lnTo>
                  <a:pt x="210" y="16"/>
                </a:lnTo>
                <a:lnTo>
                  <a:pt x="184" y="12"/>
                </a:lnTo>
                <a:lnTo>
                  <a:pt x="182" y="12"/>
                </a:lnTo>
                <a:lnTo>
                  <a:pt x="166" y="4"/>
                </a:lnTo>
                <a:lnTo>
                  <a:pt x="152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云南"/>
          <p:cNvSpPr/>
          <p:nvPr/>
        </p:nvSpPr>
        <p:spPr bwMode="auto">
          <a:xfrm>
            <a:off x="5386937" y="4308882"/>
            <a:ext cx="791923" cy="825828"/>
          </a:xfrm>
          <a:custGeom>
            <a:avLst/>
            <a:gdLst>
              <a:gd name="T0" fmla="*/ 2147483646 w 568"/>
              <a:gd name="T1" fmla="*/ 2147483646 h 592"/>
              <a:gd name="T2" fmla="*/ 2147483646 w 568"/>
              <a:gd name="T3" fmla="*/ 2147483646 h 592"/>
              <a:gd name="T4" fmla="*/ 2147483646 w 568"/>
              <a:gd name="T5" fmla="*/ 2147483646 h 592"/>
              <a:gd name="T6" fmla="*/ 2147483646 w 568"/>
              <a:gd name="T7" fmla="*/ 2147483646 h 592"/>
              <a:gd name="T8" fmla="*/ 2147483646 w 568"/>
              <a:gd name="T9" fmla="*/ 2147483646 h 592"/>
              <a:gd name="T10" fmla="*/ 2147483646 w 568"/>
              <a:gd name="T11" fmla="*/ 2147483646 h 592"/>
              <a:gd name="T12" fmla="*/ 2147483646 w 568"/>
              <a:gd name="T13" fmla="*/ 2147483646 h 592"/>
              <a:gd name="T14" fmla="*/ 2147483646 w 568"/>
              <a:gd name="T15" fmla="*/ 2147483646 h 592"/>
              <a:gd name="T16" fmla="*/ 2147483646 w 568"/>
              <a:gd name="T17" fmla="*/ 2147483646 h 592"/>
              <a:gd name="T18" fmla="*/ 2147483646 w 568"/>
              <a:gd name="T19" fmla="*/ 2147483646 h 592"/>
              <a:gd name="T20" fmla="*/ 2147483646 w 568"/>
              <a:gd name="T21" fmla="*/ 2147483646 h 592"/>
              <a:gd name="T22" fmla="*/ 2147483646 w 568"/>
              <a:gd name="T23" fmla="*/ 2147483646 h 592"/>
              <a:gd name="T24" fmla="*/ 2147483646 w 568"/>
              <a:gd name="T25" fmla="*/ 2147483646 h 592"/>
              <a:gd name="T26" fmla="*/ 2147483646 w 568"/>
              <a:gd name="T27" fmla="*/ 2147483646 h 592"/>
              <a:gd name="T28" fmla="*/ 2147483646 w 568"/>
              <a:gd name="T29" fmla="*/ 2147483646 h 592"/>
              <a:gd name="T30" fmla="*/ 2147483646 w 568"/>
              <a:gd name="T31" fmla="*/ 2147483646 h 592"/>
              <a:gd name="T32" fmla="*/ 2147483646 w 568"/>
              <a:gd name="T33" fmla="*/ 2147483646 h 592"/>
              <a:gd name="T34" fmla="*/ 2147483646 w 568"/>
              <a:gd name="T35" fmla="*/ 2147483646 h 592"/>
              <a:gd name="T36" fmla="*/ 2147483646 w 568"/>
              <a:gd name="T37" fmla="*/ 2147483646 h 592"/>
              <a:gd name="T38" fmla="*/ 2147483646 w 568"/>
              <a:gd name="T39" fmla="*/ 2147483646 h 592"/>
              <a:gd name="T40" fmla="*/ 2147483646 w 568"/>
              <a:gd name="T41" fmla="*/ 2147483646 h 592"/>
              <a:gd name="T42" fmla="*/ 2147483646 w 568"/>
              <a:gd name="T43" fmla="*/ 2147483646 h 592"/>
              <a:gd name="T44" fmla="*/ 2147483646 w 568"/>
              <a:gd name="T45" fmla="*/ 2147483646 h 592"/>
              <a:gd name="T46" fmla="*/ 2147483646 w 568"/>
              <a:gd name="T47" fmla="*/ 2147483646 h 592"/>
              <a:gd name="T48" fmla="*/ 2147483646 w 568"/>
              <a:gd name="T49" fmla="*/ 2147483646 h 592"/>
              <a:gd name="T50" fmla="*/ 2147483646 w 568"/>
              <a:gd name="T51" fmla="*/ 2147483646 h 592"/>
              <a:gd name="T52" fmla="*/ 2147483646 w 568"/>
              <a:gd name="T53" fmla="*/ 2147483646 h 592"/>
              <a:gd name="T54" fmla="*/ 2147483646 w 568"/>
              <a:gd name="T55" fmla="*/ 2147483646 h 592"/>
              <a:gd name="T56" fmla="*/ 2147483646 w 568"/>
              <a:gd name="T57" fmla="*/ 2147483646 h 592"/>
              <a:gd name="T58" fmla="*/ 2147483646 w 568"/>
              <a:gd name="T59" fmla="*/ 2147483646 h 592"/>
              <a:gd name="T60" fmla="*/ 2147483646 w 568"/>
              <a:gd name="T61" fmla="*/ 2147483646 h 592"/>
              <a:gd name="T62" fmla="*/ 2147483646 w 568"/>
              <a:gd name="T63" fmla="*/ 2147483646 h 592"/>
              <a:gd name="T64" fmla="*/ 2147483646 w 568"/>
              <a:gd name="T65" fmla="*/ 2147483646 h 592"/>
              <a:gd name="T66" fmla="*/ 2147483646 w 568"/>
              <a:gd name="T67" fmla="*/ 2147483646 h 592"/>
              <a:gd name="T68" fmla="*/ 2147483646 w 568"/>
              <a:gd name="T69" fmla="*/ 2147483646 h 592"/>
              <a:gd name="T70" fmla="*/ 2147483646 w 568"/>
              <a:gd name="T71" fmla="*/ 2147483646 h 592"/>
              <a:gd name="T72" fmla="*/ 2147483646 w 568"/>
              <a:gd name="T73" fmla="*/ 2147483646 h 592"/>
              <a:gd name="T74" fmla="*/ 2147483646 w 568"/>
              <a:gd name="T75" fmla="*/ 2147483646 h 592"/>
              <a:gd name="T76" fmla="*/ 2147483646 w 568"/>
              <a:gd name="T77" fmla="*/ 2147483646 h 592"/>
              <a:gd name="T78" fmla="*/ 2147483646 w 568"/>
              <a:gd name="T79" fmla="*/ 2147483646 h 592"/>
              <a:gd name="T80" fmla="*/ 2147483646 w 568"/>
              <a:gd name="T81" fmla="*/ 2147483646 h 592"/>
              <a:gd name="T82" fmla="*/ 2147483646 w 568"/>
              <a:gd name="T83" fmla="*/ 2147483646 h 592"/>
              <a:gd name="T84" fmla="*/ 2147483646 w 568"/>
              <a:gd name="T85" fmla="*/ 2147483646 h 592"/>
              <a:gd name="T86" fmla="*/ 2147483646 w 568"/>
              <a:gd name="T87" fmla="*/ 2147483646 h 592"/>
              <a:gd name="T88" fmla="*/ 2147483646 w 568"/>
              <a:gd name="T89" fmla="*/ 2147483646 h 592"/>
              <a:gd name="T90" fmla="*/ 2147483646 w 568"/>
              <a:gd name="T91" fmla="*/ 2147483646 h 592"/>
              <a:gd name="T92" fmla="*/ 2147483646 w 568"/>
              <a:gd name="T93" fmla="*/ 2147483646 h 592"/>
              <a:gd name="T94" fmla="*/ 2147483646 w 568"/>
              <a:gd name="T95" fmla="*/ 2147483646 h 592"/>
              <a:gd name="T96" fmla="*/ 2147483646 w 568"/>
              <a:gd name="T97" fmla="*/ 2147483646 h 592"/>
              <a:gd name="T98" fmla="*/ 2147483646 w 568"/>
              <a:gd name="T99" fmla="*/ 2147483646 h 592"/>
              <a:gd name="T100" fmla="*/ 2147483646 w 568"/>
              <a:gd name="T101" fmla="*/ 2147483646 h 592"/>
              <a:gd name="T102" fmla="*/ 2147483646 w 568"/>
              <a:gd name="T103" fmla="*/ 2147483646 h 592"/>
              <a:gd name="T104" fmla="*/ 2147483646 w 568"/>
              <a:gd name="T105" fmla="*/ 2147483646 h 592"/>
              <a:gd name="T106" fmla="*/ 2147483646 w 568"/>
              <a:gd name="T107" fmla="*/ 2147483646 h 59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68" h="592">
                <a:moveTo>
                  <a:pt x="4" y="364"/>
                </a:moveTo>
                <a:lnTo>
                  <a:pt x="0" y="374"/>
                </a:lnTo>
                <a:lnTo>
                  <a:pt x="10" y="372"/>
                </a:lnTo>
                <a:lnTo>
                  <a:pt x="18" y="366"/>
                </a:lnTo>
                <a:lnTo>
                  <a:pt x="20" y="364"/>
                </a:lnTo>
                <a:lnTo>
                  <a:pt x="52" y="360"/>
                </a:lnTo>
                <a:lnTo>
                  <a:pt x="74" y="350"/>
                </a:lnTo>
                <a:lnTo>
                  <a:pt x="82" y="362"/>
                </a:lnTo>
                <a:lnTo>
                  <a:pt x="84" y="362"/>
                </a:lnTo>
                <a:lnTo>
                  <a:pt x="74" y="378"/>
                </a:lnTo>
                <a:lnTo>
                  <a:pt x="84" y="388"/>
                </a:lnTo>
                <a:lnTo>
                  <a:pt x="84" y="390"/>
                </a:lnTo>
                <a:lnTo>
                  <a:pt x="84" y="392"/>
                </a:lnTo>
                <a:lnTo>
                  <a:pt x="76" y="426"/>
                </a:lnTo>
                <a:lnTo>
                  <a:pt x="98" y="440"/>
                </a:lnTo>
                <a:lnTo>
                  <a:pt x="136" y="442"/>
                </a:lnTo>
                <a:lnTo>
                  <a:pt x="130" y="450"/>
                </a:lnTo>
                <a:lnTo>
                  <a:pt x="104" y="486"/>
                </a:lnTo>
                <a:lnTo>
                  <a:pt x="98" y="496"/>
                </a:lnTo>
                <a:lnTo>
                  <a:pt x="96" y="502"/>
                </a:lnTo>
                <a:lnTo>
                  <a:pt x="110" y="506"/>
                </a:lnTo>
                <a:lnTo>
                  <a:pt x="122" y="508"/>
                </a:lnTo>
                <a:lnTo>
                  <a:pt x="132" y="510"/>
                </a:lnTo>
                <a:lnTo>
                  <a:pt x="140" y="516"/>
                </a:lnTo>
                <a:lnTo>
                  <a:pt x="144" y="520"/>
                </a:lnTo>
                <a:lnTo>
                  <a:pt x="152" y="534"/>
                </a:lnTo>
                <a:lnTo>
                  <a:pt x="158" y="550"/>
                </a:lnTo>
                <a:lnTo>
                  <a:pt x="180" y="562"/>
                </a:lnTo>
                <a:lnTo>
                  <a:pt x="192" y="564"/>
                </a:lnTo>
                <a:lnTo>
                  <a:pt x="220" y="540"/>
                </a:lnTo>
                <a:lnTo>
                  <a:pt x="236" y="562"/>
                </a:lnTo>
                <a:lnTo>
                  <a:pt x="236" y="564"/>
                </a:lnTo>
                <a:lnTo>
                  <a:pt x="240" y="584"/>
                </a:lnTo>
                <a:lnTo>
                  <a:pt x="252" y="586"/>
                </a:lnTo>
                <a:lnTo>
                  <a:pt x="272" y="592"/>
                </a:lnTo>
                <a:lnTo>
                  <a:pt x="276" y="592"/>
                </a:lnTo>
                <a:lnTo>
                  <a:pt x="276" y="590"/>
                </a:lnTo>
                <a:lnTo>
                  <a:pt x="272" y="570"/>
                </a:lnTo>
                <a:lnTo>
                  <a:pt x="272" y="568"/>
                </a:lnTo>
                <a:lnTo>
                  <a:pt x="262" y="522"/>
                </a:lnTo>
                <a:lnTo>
                  <a:pt x="262" y="520"/>
                </a:lnTo>
                <a:lnTo>
                  <a:pt x="268" y="488"/>
                </a:lnTo>
                <a:lnTo>
                  <a:pt x="270" y="488"/>
                </a:lnTo>
                <a:lnTo>
                  <a:pt x="272" y="488"/>
                </a:lnTo>
                <a:lnTo>
                  <a:pt x="294" y="490"/>
                </a:lnTo>
                <a:lnTo>
                  <a:pt x="320" y="470"/>
                </a:lnTo>
                <a:lnTo>
                  <a:pt x="324" y="472"/>
                </a:lnTo>
                <a:lnTo>
                  <a:pt x="342" y="486"/>
                </a:lnTo>
                <a:lnTo>
                  <a:pt x="352" y="498"/>
                </a:lnTo>
                <a:lnTo>
                  <a:pt x="362" y="490"/>
                </a:lnTo>
                <a:lnTo>
                  <a:pt x="378" y="474"/>
                </a:lnTo>
                <a:lnTo>
                  <a:pt x="378" y="472"/>
                </a:lnTo>
                <a:lnTo>
                  <a:pt x="380" y="472"/>
                </a:lnTo>
                <a:lnTo>
                  <a:pt x="420" y="482"/>
                </a:lnTo>
                <a:lnTo>
                  <a:pt x="438" y="468"/>
                </a:lnTo>
                <a:lnTo>
                  <a:pt x="438" y="466"/>
                </a:lnTo>
                <a:lnTo>
                  <a:pt x="440" y="466"/>
                </a:lnTo>
                <a:lnTo>
                  <a:pt x="458" y="470"/>
                </a:lnTo>
                <a:lnTo>
                  <a:pt x="512" y="422"/>
                </a:lnTo>
                <a:lnTo>
                  <a:pt x="528" y="426"/>
                </a:lnTo>
                <a:lnTo>
                  <a:pt x="530" y="428"/>
                </a:lnTo>
                <a:lnTo>
                  <a:pt x="532" y="428"/>
                </a:lnTo>
                <a:lnTo>
                  <a:pt x="536" y="436"/>
                </a:lnTo>
                <a:lnTo>
                  <a:pt x="540" y="432"/>
                </a:lnTo>
                <a:lnTo>
                  <a:pt x="540" y="430"/>
                </a:lnTo>
                <a:lnTo>
                  <a:pt x="556" y="422"/>
                </a:lnTo>
                <a:lnTo>
                  <a:pt x="568" y="410"/>
                </a:lnTo>
                <a:lnTo>
                  <a:pt x="566" y="386"/>
                </a:lnTo>
                <a:lnTo>
                  <a:pt x="564" y="382"/>
                </a:lnTo>
                <a:lnTo>
                  <a:pt x="548" y="388"/>
                </a:lnTo>
                <a:lnTo>
                  <a:pt x="542" y="392"/>
                </a:lnTo>
                <a:lnTo>
                  <a:pt x="534" y="392"/>
                </a:lnTo>
                <a:lnTo>
                  <a:pt x="516" y="392"/>
                </a:lnTo>
                <a:lnTo>
                  <a:pt x="510" y="390"/>
                </a:lnTo>
                <a:lnTo>
                  <a:pt x="504" y="386"/>
                </a:lnTo>
                <a:lnTo>
                  <a:pt x="504" y="360"/>
                </a:lnTo>
                <a:lnTo>
                  <a:pt x="496" y="358"/>
                </a:lnTo>
                <a:lnTo>
                  <a:pt x="492" y="356"/>
                </a:lnTo>
                <a:lnTo>
                  <a:pt x="488" y="358"/>
                </a:lnTo>
                <a:lnTo>
                  <a:pt x="484" y="360"/>
                </a:lnTo>
                <a:lnTo>
                  <a:pt x="472" y="364"/>
                </a:lnTo>
                <a:lnTo>
                  <a:pt x="468" y="364"/>
                </a:lnTo>
                <a:lnTo>
                  <a:pt x="468" y="362"/>
                </a:lnTo>
                <a:lnTo>
                  <a:pt x="462" y="350"/>
                </a:lnTo>
                <a:lnTo>
                  <a:pt x="460" y="340"/>
                </a:lnTo>
                <a:lnTo>
                  <a:pt x="468" y="310"/>
                </a:lnTo>
                <a:lnTo>
                  <a:pt x="468" y="308"/>
                </a:lnTo>
                <a:lnTo>
                  <a:pt x="476" y="294"/>
                </a:lnTo>
                <a:lnTo>
                  <a:pt x="452" y="274"/>
                </a:lnTo>
                <a:lnTo>
                  <a:pt x="452" y="272"/>
                </a:lnTo>
                <a:lnTo>
                  <a:pt x="452" y="248"/>
                </a:lnTo>
                <a:lnTo>
                  <a:pt x="464" y="212"/>
                </a:lnTo>
                <a:lnTo>
                  <a:pt x="456" y="192"/>
                </a:lnTo>
                <a:lnTo>
                  <a:pt x="450" y="190"/>
                </a:lnTo>
                <a:lnTo>
                  <a:pt x="440" y="190"/>
                </a:lnTo>
                <a:lnTo>
                  <a:pt x="432" y="204"/>
                </a:lnTo>
                <a:lnTo>
                  <a:pt x="420" y="196"/>
                </a:lnTo>
                <a:lnTo>
                  <a:pt x="410" y="190"/>
                </a:lnTo>
                <a:lnTo>
                  <a:pt x="400" y="168"/>
                </a:lnTo>
                <a:lnTo>
                  <a:pt x="398" y="152"/>
                </a:lnTo>
                <a:lnTo>
                  <a:pt x="398" y="150"/>
                </a:lnTo>
                <a:lnTo>
                  <a:pt x="396" y="148"/>
                </a:lnTo>
                <a:lnTo>
                  <a:pt x="400" y="148"/>
                </a:lnTo>
                <a:lnTo>
                  <a:pt x="410" y="132"/>
                </a:lnTo>
                <a:lnTo>
                  <a:pt x="412" y="132"/>
                </a:lnTo>
                <a:lnTo>
                  <a:pt x="420" y="130"/>
                </a:lnTo>
                <a:lnTo>
                  <a:pt x="430" y="128"/>
                </a:lnTo>
                <a:lnTo>
                  <a:pt x="472" y="126"/>
                </a:lnTo>
                <a:lnTo>
                  <a:pt x="478" y="128"/>
                </a:lnTo>
                <a:lnTo>
                  <a:pt x="480" y="128"/>
                </a:lnTo>
                <a:lnTo>
                  <a:pt x="486" y="132"/>
                </a:lnTo>
                <a:lnTo>
                  <a:pt x="496" y="126"/>
                </a:lnTo>
                <a:lnTo>
                  <a:pt x="506" y="120"/>
                </a:lnTo>
                <a:lnTo>
                  <a:pt x="512" y="112"/>
                </a:lnTo>
                <a:lnTo>
                  <a:pt x="512" y="108"/>
                </a:lnTo>
                <a:lnTo>
                  <a:pt x="512" y="90"/>
                </a:lnTo>
                <a:lnTo>
                  <a:pt x="502" y="88"/>
                </a:lnTo>
                <a:lnTo>
                  <a:pt x="486" y="94"/>
                </a:lnTo>
                <a:lnTo>
                  <a:pt x="478" y="100"/>
                </a:lnTo>
                <a:lnTo>
                  <a:pt x="474" y="102"/>
                </a:lnTo>
                <a:lnTo>
                  <a:pt x="470" y="104"/>
                </a:lnTo>
                <a:lnTo>
                  <a:pt x="466" y="102"/>
                </a:lnTo>
                <a:lnTo>
                  <a:pt x="462" y="100"/>
                </a:lnTo>
                <a:lnTo>
                  <a:pt x="454" y="90"/>
                </a:lnTo>
                <a:lnTo>
                  <a:pt x="454" y="88"/>
                </a:lnTo>
                <a:lnTo>
                  <a:pt x="452" y="78"/>
                </a:lnTo>
                <a:lnTo>
                  <a:pt x="452" y="76"/>
                </a:lnTo>
                <a:lnTo>
                  <a:pt x="454" y="66"/>
                </a:lnTo>
                <a:lnTo>
                  <a:pt x="444" y="44"/>
                </a:lnTo>
                <a:lnTo>
                  <a:pt x="428" y="48"/>
                </a:lnTo>
                <a:lnTo>
                  <a:pt x="420" y="56"/>
                </a:lnTo>
                <a:lnTo>
                  <a:pt x="424" y="80"/>
                </a:lnTo>
                <a:lnTo>
                  <a:pt x="396" y="68"/>
                </a:lnTo>
                <a:lnTo>
                  <a:pt x="404" y="82"/>
                </a:lnTo>
                <a:lnTo>
                  <a:pt x="404" y="84"/>
                </a:lnTo>
                <a:lnTo>
                  <a:pt x="402" y="100"/>
                </a:lnTo>
                <a:lnTo>
                  <a:pt x="402" y="102"/>
                </a:lnTo>
                <a:lnTo>
                  <a:pt x="400" y="102"/>
                </a:lnTo>
                <a:lnTo>
                  <a:pt x="386" y="124"/>
                </a:lnTo>
                <a:lnTo>
                  <a:pt x="360" y="138"/>
                </a:lnTo>
                <a:lnTo>
                  <a:pt x="358" y="152"/>
                </a:lnTo>
                <a:lnTo>
                  <a:pt x="360" y="160"/>
                </a:lnTo>
                <a:lnTo>
                  <a:pt x="364" y="170"/>
                </a:lnTo>
                <a:lnTo>
                  <a:pt x="366" y="170"/>
                </a:lnTo>
                <a:lnTo>
                  <a:pt x="366" y="172"/>
                </a:lnTo>
                <a:lnTo>
                  <a:pt x="368" y="192"/>
                </a:lnTo>
                <a:lnTo>
                  <a:pt x="368" y="194"/>
                </a:lnTo>
                <a:lnTo>
                  <a:pt x="366" y="196"/>
                </a:lnTo>
                <a:lnTo>
                  <a:pt x="356" y="208"/>
                </a:lnTo>
                <a:lnTo>
                  <a:pt x="348" y="214"/>
                </a:lnTo>
                <a:lnTo>
                  <a:pt x="346" y="214"/>
                </a:lnTo>
                <a:lnTo>
                  <a:pt x="344" y="214"/>
                </a:lnTo>
                <a:lnTo>
                  <a:pt x="326" y="210"/>
                </a:lnTo>
                <a:lnTo>
                  <a:pt x="322" y="210"/>
                </a:lnTo>
                <a:lnTo>
                  <a:pt x="316" y="214"/>
                </a:lnTo>
                <a:lnTo>
                  <a:pt x="308" y="224"/>
                </a:lnTo>
                <a:lnTo>
                  <a:pt x="300" y="232"/>
                </a:lnTo>
                <a:lnTo>
                  <a:pt x="298" y="236"/>
                </a:lnTo>
                <a:lnTo>
                  <a:pt x="294" y="238"/>
                </a:lnTo>
                <a:lnTo>
                  <a:pt x="288" y="240"/>
                </a:lnTo>
                <a:lnTo>
                  <a:pt x="282" y="238"/>
                </a:lnTo>
                <a:lnTo>
                  <a:pt x="280" y="238"/>
                </a:lnTo>
                <a:lnTo>
                  <a:pt x="278" y="234"/>
                </a:lnTo>
                <a:lnTo>
                  <a:pt x="276" y="230"/>
                </a:lnTo>
                <a:lnTo>
                  <a:pt x="276" y="224"/>
                </a:lnTo>
                <a:lnTo>
                  <a:pt x="276" y="220"/>
                </a:lnTo>
                <a:lnTo>
                  <a:pt x="276" y="214"/>
                </a:lnTo>
                <a:lnTo>
                  <a:pt x="272" y="218"/>
                </a:lnTo>
                <a:lnTo>
                  <a:pt x="270" y="220"/>
                </a:lnTo>
                <a:lnTo>
                  <a:pt x="264" y="222"/>
                </a:lnTo>
                <a:lnTo>
                  <a:pt x="260" y="218"/>
                </a:lnTo>
                <a:lnTo>
                  <a:pt x="258" y="212"/>
                </a:lnTo>
                <a:lnTo>
                  <a:pt x="256" y="192"/>
                </a:lnTo>
                <a:lnTo>
                  <a:pt x="252" y="176"/>
                </a:lnTo>
                <a:lnTo>
                  <a:pt x="244" y="168"/>
                </a:lnTo>
                <a:lnTo>
                  <a:pt x="244" y="166"/>
                </a:lnTo>
                <a:lnTo>
                  <a:pt x="226" y="128"/>
                </a:lnTo>
                <a:lnTo>
                  <a:pt x="220" y="116"/>
                </a:lnTo>
                <a:lnTo>
                  <a:pt x="220" y="114"/>
                </a:lnTo>
                <a:lnTo>
                  <a:pt x="216" y="94"/>
                </a:lnTo>
                <a:lnTo>
                  <a:pt x="214" y="90"/>
                </a:lnTo>
                <a:lnTo>
                  <a:pt x="212" y="92"/>
                </a:lnTo>
                <a:lnTo>
                  <a:pt x="204" y="100"/>
                </a:lnTo>
                <a:lnTo>
                  <a:pt x="200" y="104"/>
                </a:lnTo>
                <a:lnTo>
                  <a:pt x="196" y="102"/>
                </a:lnTo>
                <a:lnTo>
                  <a:pt x="188" y="96"/>
                </a:lnTo>
                <a:lnTo>
                  <a:pt x="176" y="90"/>
                </a:lnTo>
                <a:lnTo>
                  <a:pt x="174" y="88"/>
                </a:lnTo>
                <a:lnTo>
                  <a:pt x="172" y="88"/>
                </a:lnTo>
                <a:lnTo>
                  <a:pt x="172" y="86"/>
                </a:lnTo>
                <a:lnTo>
                  <a:pt x="172" y="70"/>
                </a:lnTo>
                <a:lnTo>
                  <a:pt x="168" y="58"/>
                </a:lnTo>
                <a:lnTo>
                  <a:pt x="162" y="42"/>
                </a:lnTo>
                <a:lnTo>
                  <a:pt x="156" y="42"/>
                </a:lnTo>
                <a:lnTo>
                  <a:pt x="156" y="50"/>
                </a:lnTo>
                <a:lnTo>
                  <a:pt x="154" y="58"/>
                </a:lnTo>
                <a:lnTo>
                  <a:pt x="150" y="64"/>
                </a:lnTo>
                <a:lnTo>
                  <a:pt x="144" y="70"/>
                </a:lnTo>
                <a:lnTo>
                  <a:pt x="142" y="78"/>
                </a:lnTo>
                <a:lnTo>
                  <a:pt x="138" y="82"/>
                </a:lnTo>
                <a:lnTo>
                  <a:pt x="134" y="86"/>
                </a:lnTo>
                <a:lnTo>
                  <a:pt x="130" y="86"/>
                </a:lnTo>
                <a:lnTo>
                  <a:pt x="128" y="86"/>
                </a:lnTo>
                <a:lnTo>
                  <a:pt x="124" y="84"/>
                </a:lnTo>
                <a:lnTo>
                  <a:pt x="122" y="84"/>
                </a:lnTo>
                <a:lnTo>
                  <a:pt x="118" y="82"/>
                </a:lnTo>
                <a:lnTo>
                  <a:pt x="118" y="78"/>
                </a:lnTo>
                <a:lnTo>
                  <a:pt x="116" y="66"/>
                </a:lnTo>
                <a:lnTo>
                  <a:pt x="116" y="62"/>
                </a:lnTo>
                <a:lnTo>
                  <a:pt x="106" y="56"/>
                </a:lnTo>
                <a:lnTo>
                  <a:pt x="104" y="54"/>
                </a:lnTo>
                <a:lnTo>
                  <a:pt x="102" y="50"/>
                </a:lnTo>
                <a:lnTo>
                  <a:pt x="100" y="42"/>
                </a:lnTo>
                <a:lnTo>
                  <a:pt x="104" y="6"/>
                </a:lnTo>
                <a:lnTo>
                  <a:pt x="102" y="0"/>
                </a:lnTo>
                <a:lnTo>
                  <a:pt x="88" y="14"/>
                </a:lnTo>
                <a:lnTo>
                  <a:pt x="80" y="20"/>
                </a:lnTo>
                <a:lnTo>
                  <a:pt x="78" y="26"/>
                </a:lnTo>
                <a:lnTo>
                  <a:pt x="82" y="36"/>
                </a:lnTo>
                <a:lnTo>
                  <a:pt x="82" y="44"/>
                </a:lnTo>
                <a:lnTo>
                  <a:pt x="82" y="48"/>
                </a:lnTo>
                <a:lnTo>
                  <a:pt x="80" y="54"/>
                </a:lnTo>
                <a:lnTo>
                  <a:pt x="76" y="58"/>
                </a:lnTo>
                <a:lnTo>
                  <a:pt x="72" y="60"/>
                </a:lnTo>
                <a:lnTo>
                  <a:pt x="56" y="66"/>
                </a:lnTo>
                <a:lnTo>
                  <a:pt x="52" y="68"/>
                </a:lnTo>
                <a:lnTo>
                  <a:pt x="52" y="74"/>
                </a:lnTo>
                <a:lnTo>
                  <a:pt x="52" y="96"/>
                </a:lnTo>
                <a:lnTo>
                  <a:pt x="54" y="104"/>
                </a:lnTo>
                <a:lnTo>
                  <a:pt x="54" y="106"/>
                </a:lnTo>
                <a:lnTo>
                  <a:pt x="56" y="108"/>
                </a:lnTo>
                <a:lnTo>
                  <a:pt x="64" y="108"/>
                </a:lnTo>
                <a:lnTo>
                  <a:pt x="68" y="108"/>
                </a:lnTo>
                <a:lnTo>
                  <a:pt x="72" y="106"/>
                </a:lnTo>
                <a:lnTo>
                  <a:pt x="76" y="104"/>
                </a:lnTo>
                <a:lnTo>
                  <a:pt x="92" y="138"/>
                </a:lnTo>
                <a:lnTo>
                  <a:pt x="92" y="140"/>
                </a:lnTo>
                <a:lnTo>
                  <a:pt x="88" y="184"/>
                </a:lnTo>
                <a:lnTo>
                  <a:pt x="82" y="216"/>
                </a:lnTo>
                <a:lnTo>
                  <a:pt x="78" y="238"/>
                </a:lnTo>
                <a:lnTo>
                  <a:pt x="72" y="250"/>
                </a:lnTo>
                <a:lnTo>
                  <a:pt x="68" y="254"/>
                </a:lnTo>
                <a:lnTo>
                  <a:pt x="62" y="256"/>
                </a:lnTo>
                <a:lnTo>
                  <a:pt x="54" y="254"/>
                </a:lnTo>
                <a:lnTo>
                  <a:pt x="48" y="252"/>
                </a:lnTo>
                <a:lnTo>
                  <a:pt x="22" y="298"/>
                </a:lnTo>
                <a:lnTo>
                  <a:pt x="12" y="312"/>
                </a:lnTo>
                <a:lnTo>
                  <a:pt x="6" y="318"/>
                </a:lnTo>
                <a:lnTo>
                  <a:pt x="8" y="318"/>
                </a:lnTo>
                <a:lnTo>
                  <a:pt x="6" y="320"/>
                </a:lnTo>
                <a:lnTo>
                  <a:pt x="4" y="326"/>
                </a:lnTo>
                <a:lnTo>
                  <a:pt x="4" y="348"/>
                </a:lnTo>
                <a:lnTo>
                  <a:pt x="8" y="352"/>
                </a:lnTo>
                <a:lnTo>
                  <a:pt x="10" y="352"/>
                </a:lnTo>
                <a:lnTo>
                  <a:pt x="12" y="354"/>
                </a:lnTo>
                <a:lnTo>
                  <a:pt x="4" y="3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贵州"/>
          <p:cNvSpPr/>
          <p:nvPr/>
        </p:nvSpPr>
        <p:spPr bwMode="auto">
          <a:xfrm>
            <a:off x="5954845" y="4297985"/>
            <a:ext cx="535214" cy="463771"/>
          </a:xfrm>
          <a:custGeom>
            <a:avLst/>
            <a:gdLst>
              <a:gd name="T0" fmla="*/ 2147483646 w 384"/>
              <a:gd name="T1" fmla="*/ 2147483646 h 332"/>
              <a:gd name="T2" fmla="*/ 2147483646 w 384"/>
              <a:gd name="T3" fmla="*/ 2147483646 h 332"/>
              <a:gd name="T4" fmla="*/ 2147483646 w 384"/>
              <a:gd name="T5" fmla="*/ 2147483646 h 332"/>
              <a:gd name="T6" fmla="*/ 2147483646 w 384"/>
              <a:gd name="T7" fmla="*/ 2147483646 h 332"/>
              <a:gd name="T8" fmla="*/ 2147483646 w 384"/>
              <a:gd name="T9" fmla="*/ 2147483646 h 332"/>
              <a:gd name="T10" fmla="*/ 2147483646 w 384"/>
              <a:gd name="T11" fmla="*/ 2147483646 h 332"/>
              <a:gd name="T12" fmla="*/ 2147483646 w 384"/>
              <a:gd name="T13" fmla="*/ 2147483646 h 332"/>
              <a:gd name="T14" fmla="*/ 2147483646 w 384"/>
              <a:gd name="T15" fmla="*/ 2147483646 h 332"/>
              <a:gd name="T16" fmla="*/ 2147483646 w 384"/>
              <a:gd name="T17" fmla="*/ 2147483646 h 332"/>
              <a:gd name="T18" fmla="*/ 2147483646 w 384"/>
              <a:gd name="T19" fmla="*/ 2147483646 h 332"/>
              <a:gd name="T20" fmla="*/ 2147483646 w 384"/>
              <a:gd name="T21" fmla="*/ 2147483646 h 332"/>
              <a:gd name="T22" fmla="*/ 2147483646 w 384"/>
              <a:gd name="T23" fmla="*/ 2147483646 h 332"/>
              <a:gd name="T24" fmla="*/ 2147483646 w 384"/>
              <a:gd name="T25" fmla="*/ 2147483646 h 332"/>
              <a:gd name="T26" fmla="*/ 2147483646 w 384"/>
              <a:gd name="T27" fmla="*/ 2147483646 h 332"/>
              <a:gd name="T28" fmla="*/ 2147483646 w 384"/>
              <a:gd name="T29" fmla="*/ 2147483646 h 332"/>
              <a:gd name="T30" fmla="*/ 2147483646 w 384"/>
              <a:gd name="T31" fmla="*/ 2147483646 h 332"/>
              <a:gd name="T32" fmla="*/ 2147483646 w 384"/>
              <a:gd name="T33" fmla="*/ 2147483646 h 332"/>
              <a:gd name="T34" fmla="*/ 2147483646 w 384"/>
              <a:gd name="T35" fmla="*/ 2147483646 h 332"/>
              <a:gd name="T36" fmla="*/ 2147483646 w 384"/>
              <a:gd name="T37" fmla="*/ 2147483646 h 332"/>
              <a:gd name="T38" fmla="*/ 2147483646 w 384"/>
              <a:gd name="T39" fmla="*/ 2147483646 h 332"/>
              <a:gd name="T40" fmla="*/ 2147483646 w 384"/>
              <a:gd name="T41" fmla="*/ 2147483646 h 332"/>
              <a:gd name="T42" fmla="*/ 0 w 384"/>
              <a:gd name="T43" fmla="*/ 2147483646 h 332"/>
              <a:gd name="T44" fmla="*/ 2147483646 w 384"/>
              <a:gd name="T45" fmla="*/ 2147483646 h 332"/>
              <a:gd name="T46" fmla="*/ 2147483646 w 384"/>
              <a:gd name="T47" fmla="*/ 2147483646 h 332"/>
              <a:gd name="T48" fmla="*/ 2147483646 w 384"/>
              <a:gd name="T49" fmla="*/ 2147483646 h 332"/>
              <a:gd name="T50" fmla="*/ 2147483646 w 384"/>
              <a:gd name="T51" fmla="*/ 2147483646 h 332"/>
              <a:gd name="T52" fmla="*/ 2147483646 w 384"/>
              <a:gd name="T53" fmla="*/ 2147483646 h 332"/>
              <a:gd name="T54" fmla="*/ 2147483646 w 384"/>
              <a:gd name="T55" fmla="*/ 2147483646 h 332"/>
              <a:gd name="T56" fmla="*/ 2147483646 w 384"/>
              <a:gd name="T57" fmla="*/ 2147483646 h 332"/>
              <a:gd name="T58" fmla="*/ 2147483646 w 384"/>
              <a:gd name="T59" fmla="*/ 2147483646 h 332"/>
              <a:gd name="T60" fmla="*/ 2147483646 w 384"/>
              <a:gd name="T61" fmla="*/ 2147483646 h 332"/>
              <a:gd name="T62" fmla="*/ 2147483646 w 384"/>
              <a:gd name="T63" fmla="*/ 2147483646 h 332"/>
              <a:gd name="T64" fmla="*/ 2147483646 w 384"/>
              <a:gd name="T65" fmla="*/ 2147483646 h 332"/>
              <a:gd name="T66" fmla="*/ 2147483646 w 384"/>
              <a:gd name="T67" fmla="*/ 2147483646 h 332"/>
              <a:gd name="T68" fmla="*/ 2147483646 w 384"/>
              <a:gd name="T69" fmla="*/ 2147483646 h 332"/>
              <a:gd name="T70" fmla="*/ 2147483646 w 384"/>
              <a:gd name="T71" fmla="*/ 2147483646 h 332"/>
              <a:gd name="T72" fmla="*/ 2147483646 w 384"/>
              <a:gd name="T73" fmla="*/ 2147483646 h 332"/>
              <a:gd name="T74" fmla="*/ 2147483646 w 384"/>
              <a:gd name="T75" fmla="*/ 2147483646 h 332"/>
              <a:gd name="T76" fmla="*/ 2147483646 w 384"/>
              <a:gd name="T77" fmla="*/ 2147483646 h 332"/>
              <a:gd name="T78" fmla="*/ 2147483646 w 384"/>
              <a:gd name="T79" fmla="*/ 2147483646 h 332"/>
              <a:gd name="T80" fmla="*/ 2147483646 w 384"/>
              <a:gd name="T81" fmla="*/ 2147483646 h 332"/>
              <a:gd name="T82" fmla="*/ 2147483646 w 384"/>
              <a:gd name="T83" fmla="*/ 2147483646 h 332"/>
              <a:gd name="T84" fmla="*/ 2147483646 w 384"/>
              <a:gd name="T85" fmla="*/ 2147483646 h 332"/>
              <a:gd name="T86" fmla="*/ 2147483646 w 384"/>
              <a:gd name="T87" fmla="*/ 2147483646 h 332"/>
              <a:gd name="T88" fmla="*/ 2147483646 w 384"/>
              <a:gd name="T89" fmla="*/ 2147483646 h 332"/>
              <a:gd name="T90" fmla="*/ 2147483646 w 384"/>
              <a:gd name="T91" fmla="*/ 2147483646 h 332"/>
              <a:gd name="T92" fmla="*/ 2147483646 w 384"/>
              <a:gd name="T93" fmla="*/ 2147483646 h 332"/>
              <a:gd name="T94" fmla="*/ 2147483646 w 384"/>
              <a:gd name="T95" fmla="*/ 2147483646 h 332"/>
              <a:gd name="T96" fmla="*/ 2147483646 w 384"/>
              <a:gd name="T97" fmla="*/ 2147483646 h 332"/>
              <a:gd name="T98" fmla="*/ 2147483646 w 384"/>
              <a:gd name="T99" fmla="*/ 2147483646 h 332"/>
              <a:gd name="T100" fmla="*/ 2147483646 w 384"/>
              <a:gd name="T101" fmla="*/ 2147483646 h 332"/>
              <a:gd name="T102" fmla="*/ 2147483646 w 384"/>
              <a:gd name="T103" fmla="*/ 2147483646 h 332"/>
              <a:gd name="T104" fmla="*/ 2147483646 w 384"/>
              <a:gd name="T105" fmla="*/ 2147483646 h 332"/>
              <a:gd name="T106" fmla="*/ 2147483646 w 384"/>
              <a:gd name="T107" fmla="*/ 2147483646 h 332"/>
              <a:gd name="T108" fmla="*/ 2147483646 w 384"/>
              <a:gd name="T109" fmla="*/ 2147483646 h 332"/>
              <a:gd name="T110" fmla="*/ 2147483646 w 384"/>
              <a:gd name="T111" fmla="*/ 2147483646 h 332"/>
              <a:gd name="T112" fmla="*/ 2147483646 w 384"/>
              <a:gd name="T113" fmla="*/ 2147483646 h 332"/>
              <a:gd name="T114" fmla="*/ 2147483646 w 384"/>
              <a:gd name="T115" fmla="*/ 2147483646 h 332"/>
              <a:gd name="T116" fmla="*/ 2147483646 w 384"/>
              <a:gd name="T117" fmla="*/ 2147483646 h 3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88"/>
                </a:lnTo>
                <a:lnTo>
                  <a:pt x="302" y="284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广西"/>
          <p:cNvSpPr/>
          <p:nvPr/>
        </p:nvSpPr>
        <p:spPr bwMode="auto">
          <a:xfrm>
            <a:off x="6042030" y="4582544"/>
            <a:ext cx="699895" cy="532792"/>
          </a:xfrm>
          <a:custGeom>
            <a:avLst/>
            <a:gdLst>
              <a:gd name="T0" fmla="*/ 2147483646 w 502"/>
              <a:gd name="T1" fmla="*/ 2147483646 h 382"/>
              <a:gd name="T2" fmla="*/ 2147483646 w 502"/>
              <a:gd name="T3" fmla="*/ 2147483646 h 382"/>
              <a:gd name="T4" fmla="*/ 2147483646 w 502"/>
              <a:gd name="T5" fmla="*/ 2147483646 h 382"/>
              <a:gd name="T6" fmla="*/ 2147483646 w 502"/>
              <a:gd name="T7" fmla="*/ 2147483646 h 382"/>
              <a:gd name="T8" fmla="*/ 2147483646 w 502"/>
              <a:gd name="T9" fmla="*/ 2147483646 h 382"/>
              <a:gd name="T10" fmla="*/ 2147483646 w 502"/>
              <a:gd name="T11" fmla="*/ 2147483646 h 382"/>
              <a:gd name="T12" fmla="*/ 2147483646 w 502"/>
              <a:gd name="T13" fmla="*/ 2147483646 h 382"/>
              <a:gd name="T14" fmla="*/ 2147483646 w 502"/>
              <a:gd name="T15" fmla="*/ 2147483646 h 382"/>
              <a:gd name="T16" fmla="*/ 2147483646 w 502"/>
              <a:gd name="T17" fmla="*/ 2147483646 h 382"/>
              <a:gd name="T18" fmla="*/ 2147483646 w 502"/>
              <a:gd name="T19" fmla="*/ 2147483646 h 382"/>
              <a:gd name="T20" fmla="*/ 2147483646 w 502"/>
              <a:gd name="T21" fmla="*/ 2147483646 h 382"/>
              <a:gd name="T22" fmla="*/ 2147483646 w 502"/>
              <a:gd name="T23" fmla="*/ 2147483646 h 382"/>
              <a:gd name="T24" fmla="*/ 2147483646 w 502"/>
              <a:gd name="T25" fmla="*/ 2147483646 h 382"/>
              <a:gd name="T26" fmla="*/ 2147483646 w 502"/>
              <a:gd name="T27" fmla="*/ 2147483646 h 382"/>
              <a:gd name="T28" fmla="*/ 2147483646 w 502"/>
              <a:gd name="T29" fmla="*/ 2147483646 h 382"/>
              <a:gd name="T30" fmla="*/ 2147483646 w 502"/>
              <a:gd name="T31" fmla="*/ 2147483646 h 382"/>
              <a:gd name="T32" fmla="*/ 2147483646 w 502"/>
              <a:gd name="T33" fmla="*/ 2147483646 h 382"/>
              <a:gd name="T34" fmla="*/ 2147483646 w 502"/>
              <a:gd name="T35" fmla="*/ 2147483646 h 382"/>
              <a:gd name="T36" fmla="*/ 2147483646 w 502"/>
              <a:gd name="T37" fmla="*/ 2147483646 h 382"/>
              <a:gd name="T38" fmla="*/ 2147483646 w 502"/>
              <a:gd name="T39" fmla="*/ 2147483646 h 382"/>
              <a:gd name="T40" fmla="*/ 2147483646 w 502"/>
              <a:gd name="T41" fmla="*/ 2147483646 h 382"/>
              <a:gd name="T42" fmla="*/ 2147483646 w 502"/>
              <a:gd name="T43" fmla="*/ 2147483646 h 382"/>
              <a:gd name="T44" fmla="*/ 2147483646 w 502"/>
              <a:gd name="T45" fmla="*/ 2147483646 h 382"/>
              <a:gd name="T46" fmla="*/ 2147483646 w 502"/>
              <a:gd name="T47" fmla="*/ 2147483646 h 382"/>
              <a:gd name="T48" fmla="*/ 2147483646 w 502"/>
              <a:gd name="T49" fmla="*/ 2147483646 h 382"/>
              <a:gd name="T50" fmla="*/ 2147483646 w 502"/>
              <a:gd name="T51" fmla="*/ 2147483646 h 382"/>
              <a:gd name="T52" fmla="*/ 2147483646 w 502"/>
              <a:gd name="T53" fmla="*/ 2147483646 h 382"/>
              <a:gd name="T54" fmla="*/ 2147483646 w 502"/>
              <a:gd name="T55" fmla="*/ 2147483646 h 382"/>
              <a:gd name="T56" fmla="*/ 2147483646 w 502"/>
              <a:gd name="T57" fmla="*/ 2147483646 h 382"/>
              <a:gd name="T58" fmla="*/ 2147483646 w 502"/>
              <a:gd name="T59" fmla="*/ 2147483646 h 382"/>
              <a:gd name="T60" fmla="*/ 2147483646 w 502"/>
              <a:gd name="T61" fmla="*/ 2147483646 h 382"/>
              <a:gd name="T62" fmla="*/ 2147483646 w 502"/>
              <a:gd name="T63" fmla="*/ 2147483646 h 382"/>
              <a:gd name="T64" fmla="*/ 2147483646 w 502"/>
              <a:gd name="T65" fmla="*/ 2147483646 h 382"/>
              <a:gd name="T66" fmla="*/ 2147483646 w 502"/>
              <a:gd name="T67" fmla="*/ 2147483646 h 382"/>
              <a:gd name="T68" fmla="*/ 2147483646 w 502"/>
              <a:gd name="T69" fmla="*/ 2147483646 h 382"/>
              <a:gd name="T70" fmla="*/ 2147483646 w 502"/>
              <a:gd name="T71" fmla="*/ 2147483646 h 382"/>
              <a:gd name="T72" fmla="*/ 2147483646 w 502"/>
              <a:gd name="T73" fmla="*/ 2147483646 h 382"/>
              <a:gd name="T74" fmla="*/ 2147483646 w 502"/>
              <a:gd name="T75" fmla="*/ 2147483646 h 382"/>
              <a:gd name="T76" fmla="*/ 2147483646 w 502"/>
              <a:gd name="T77" fmla="*/ 2147483646 h 382"/>
              <a:gd name="T78" fmla="*/ 2147483646 w 502"/>
              <a:gd name="T79" fmla="*/ 2147483646 h 382"/>
              <a:gd name="T80" fmla="*/ 2147483646 w 502"/>
              <a:gd name="T81" fmla="*/ 2147483646 h 382"/>
              <a:gd name="T82" fmla="*/ 2147483646 w 502"/>
              <a:gd name="T83" fmla="*/ 2147483646 h 382"/>
              <a:gd name="T84" fmla="*/ 2147483646 w 502"/>
              <a:gd name="T85" fmla="*/ 2147483646 h 382"/>
              <a:gd name="T86" fmla="*/ 2147483646 w 502"/>
              <a:gd name="T87" fmla="*/ 2147483646 h 382"/>
              <a:gd name="T88" fmla="*/ 2147483646 w 502"/>
              <a:gd name="T89" fmla="*/ 2147483646 h 382"/>
              <a:gd name="T90" fmla="*/ 2147483646 w 502"/>
              <a:gd name="T91" fmla="*/ 2147483646 h 382"/>
              <a:gd name="T92" fmla="*/ 2147483646 w 502"/>
              <a:gd name="T93" fmla="*/ 2147483646 h 382"/>
              <a:gd name="T94" fmla="*/ 2147483646 w 502"/>
              <a:gd name="T95" fmla="*/ 2147483646 h 382"/>
              <a:gd name="T96" fmla="*/ 2147483646 w 502"/>
              <a:gd name="T97" fmla="*/ 2147483646 h 382"/>
              <a:gd name="T98" fmla="*/ 2147483646 w 502"/>
              <a:gd name="T99" fmla="*/ 2147483646 h 382"/>
              <a:gd name="T100" fmla="*/ 2147483646 w 502"/>
              <a:gd name="T101" fmla="*/ 2147483646 h 382"/>
              <a:gd name="T102" fmla="*/ 2147483646 w 502"/>
              <a:gd name="T103" fmla="*/ 2147483646 h 382"/>
              <a:gd name="T104" fmla="*/ 2147483646 w 502"/>
              <a:gd name="T105" fmla="*/ 2147483646 h 382"/>
              <a:gd name="T106" fmla="*/ 2147483646 w 502"/>
              <a:gd name="T107" fmla="*/ 2147483646 h 382"/>
              <a:gd name="T108" fmla="*/ 2147483646 w 502"/>
              <a:gd name="T109" fmla="*/ 2147483646 h 382"/>
              <a:gd name="T110" fmla="*/ 2147483646 w 502"/>
              <a:gd name="T111" fmla="*/ 2147483646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02" h="382">
                <a:moveTo>
                  <a:pt x="402" y="8"/>
                </a:moveTo>
                <a:lnTo>
                  <a:pt x="402" y="10"/>
                </a:lnTo>
                <a:lnTo>
                  <a:pt x="404" y="12"/>
                </a:lnTo>
                <a:lnTo>
                  <a:pt x="394" y="28"/>
                </a:lnTo>
                <a:lnTo>
                  <a:pt x="386" y="34"/>
                </a:lnTo>
                <a:lnTo>
                  <a:pt x="378" y="36"/>
                </a:lnTo>
                <a:lnTo>
                  <a:pt x="376" y="36"/>
                </a:lnTo>
                <a:lnTo>
                  <a:pt x="368" y="30"/>
                </a:lnTo>
                <a:lnTo>
                  <a:pt x="360" y="32"/>
                </a:lnTo>
                <a:lnTo>
                  <a:pt x="344" y="44"/>
                </a:lnTo>
                <a:lnTo>
                  <a:pt x="340" y="44"/>
                </a:lnTo>
                <a:lnTo>
                  <a:pt x="336" y="42"/>
                </a:lnTo>
                <a:lnTo>
                  <a:pt x="328" y="32"/>
                </a:lnTo>
                <a:lnTo>
                  <a:pt x="322" y="42"/>
                </a:lnTo>
                <a:lnTo>
                  <a:pt x="316" y="48"/>
                </a:lnTo>
                <a:lnTo>
                  <a:pt x="306" y="48"/>
                </a:lnTo>
                <a:lnTo>
                  <a:pt x="294" y="52"/>
                </a:lnTo>
                <a:lnTo>
                  <a:pt x="282" y="60"/>
                </a:lnTo>
                <a:lnTo>
                  <a:pt x="278" y="60"/>
                </a:lnTo>
                <a:lnTo>
                  <a:pt x="274" y="64"/>
                </a:lnTo>
                <a:lnTo>
                  <a:pt x="270" y="70"/>
                </a:lnTo>
                <a:lnTo>
                  <a:pt x="270" y="72"/>
                </a:lnTo>
                <a:lnTo>
                  <a:pt x="270" y="74"/>
                </a:lnTo>
                <a:lnTo>
                  <a:pt x="276" y="82"/>
                </a:lnTo>
                <a:lnTo>
                  <a:pt x="254" y="80"/>
                </a:lnTo>
                <a:lnTo>
                  <a:pt x="242" y="90"/>
                </a:lnTo>
                <a:lnTo>
                  <a:pt x="240" y="94"/>
                </a:lnTo>
                <a:lnTo>
                  <a:pt x="238" y="100"/>
                </a:lnTo>
                <a:lnTo>
                  <a:pt x="236" y="102"/>
                </a:lnTo>
                <a:lnTo>
                  <a:pt x="224" y="102"/>
                </a:lnTo>
                <a:lnTo>
                  <a:pt x="210" y="96"/>
                </a:lnTo>
                <a:lnTo>
                  <a:pt x="206" y="96"/>
                </a:lnTo>
                <a:lnTo>
                  <a:pt x="194" y="98"/>
                </a:lnTo>
                <a:lnTo>
                  <a:pt x="190" y="96"/>
                </a:lnTo>
                <a:lnTo>
                  <a:pt x="186" y="94"/>
                </a:lnTo>
                <a:lnTo>
                  <a:pt x="178" y="84"/>
                </a:lnTo>
                <a:lnTo>
                  <a:pt x="170" y="80"/>
                </a:lnTo>
                <a:lnTo>
                  <a:pt x="162" y="92"/>
                </a:lnTo>
                <a:lnTo>
                  <a:pt x="160" y="92"/>
                </a:lnTo>
                <a:lnTo>
                  <a:pt x="150" y="100"/>
                </a:lnTo>
                <a:lnTo>
                  <a:pt x="148" y="100"/>
                </a:lnTo>
                <a:lnTo>
                  <a:pt x="148" y="102"/>
                </a:lnTo>
                <a:lnTo>
                  <a:pt x="146" y="102"/>
                </a:lnTo>
                <a:lnTo>
                  <a:pt x="138" y="104"/>
                </a:lnTo>
                <a:lnTo>
                  <a:pt x="126" y="116"/>
                </a:lnTo>
                <a:lnTo>
                  <a:pt x="112" y="122"/>
                </a:lnTo>
                <a:lnTo>
                  <a:pt x="102" y="134"/>
                </a:lnTo>
                <a:lnTo>
                  <a:pt x="70" y="134"/>
                </a:lnTo>
                <a:lnTo>
                  <a:pt x="46" y="124"/>
                </a:lnTo>
                <a:lnTo>
                  <a:pt x="32" y="124"/>
                </a:lnTo>
                <a:lnTo>
                  <a:pt x="20" y="130"/>
                </a:lnTo>
                <a:lnTo>
                  <a:pt x="18" y="130"/>
                </a:lnTo>
                <a:lnTo>
                  <a:pt x="10" y="132"/>
                </a:lnTo>
                <a:lnTo>
                  <a:pt x="2" y="138"/>
                </a:lnTo>
                <a:lnTo>
                  <a:pt x="0" y="142"/>
                </a:lnTo>
                <a:lnTo>
                  <a:pt x="0" y="152"/>
                </a:lnTo>
                <a:lnTo>
                  <a:pt x="4" y="158"/>
                </a:lnTo>
                <a:lnTo>
                  <a:pt x="22" y="152"/>
                </a:lnTo>
                <a:lnTo>
                  <a:pt x="30" y="154"/>
                </a:lnTo>
                <a:lnTo>
                  <a:pt x="40" y="158"/>
                </a:lnTo>
                <a:lnTo>
                  <a:pt x="42" y="158"/>
                </a:lnTo>
                <a:lnTo>
                  <a:pt x="42" y="160"/>
                </a:lnTo>
                <a:lnTo>
                  <a:pt x="42" y="186"/>
                </a:lnTo>
                <a:lnTo>
                  <a:pt x="46" y="188"/>
                </a:lnTo>
                <a:lnTo>
                  <a:pt x="64" y="188"/>
                </a:lnTo>
                <a:lnTo>
                  <a:pt x="74" y="184"/>
                </a:lnTo>
                <a:lnTo>
                  <a:pt x="76" y="184"/>
                </a:lnTo>
                <a:lnTo>
                  <a:pt x="86" y="180"/>
                </a:lnTo>
                <a:lnTo>
                  <a:pt x="94" y="176"/>
                </a:lnTo>
                <a:lnTo>
                  <a:pt x="98" y="176"/>
                </a:lnTo>
                <a:lnTo>
                  <a:pt x="100" y="178"/>
                </a:lnTo>
                <a:lnTo>
                  <a:pt x="104" y="188"/>
                </a:lnTo>
                <a:lnTo>
                  <a:pt x="106" y="216"/>
                </a:lnTo>
                <a:lnTo>
                  <a:pt x="106" y="218"/>
                </a:lnTo>
                <a:lnTo>
                  <a:pt x="92" y="232"/>
                </a:lnTo>
                <a:lnTo>
                  <a:pt x="92" y="234"/>
                </a:lnTo>
                <a:lnTo>
                  <a:pt x="74" y="242"/>
                </a:lnTo>
                <a:lnTo>
                  <a:pt x="70" y="248"/>
                </a:lnTo>
                <a:lnTo>
                  <a:pt x="72" y="252"/>
                </a:lnTo>
                <a:lnTo>
                  <a:pt x="106" y="256"/>
                </a:lnTo>
                <a:lnTo>
                  <a:pt x="108" y="258"/>
                </a:lnTo>
                <a:lnTo>
                  <a:pt x="122" y="266"/>
                </a:lnTo>
                <a:lnTo>
                  <a:pt x="152" y="264"/>
                </a:lnTo>
                <a:lnTo>
                  <a:pt x="152" y="268"/>
                </a:lnTo>
                <a:lnTo>
                  <a:pt x="154" y="284"/>
                </a:lnTo>
                <a:lnTo>
                  <a:pt x="154" y="286"/>
                </a:lnTo>
                <a:lnTo>
                  <a:pt x="140" y="300"/>
                </a:lnTo>
                <a:lnTo>
                  <a:pt x="140" y="312"/>
                </a:lnTo>
                <a:lnTo>
                  <a:pt x="142" y="320"/>
                </a:lnTo>
                <a:lnTo>
                  <a:pt x="144" y="326"/>
                </a:lnTo>
                <a:lnTo>
                  <a:pt x="150" y="330"/>
                </a:lnTo>
                <a:lnTo>
                  <a:pt x="174" y="344"/>
                </a:lnTo>
                <a:lnTo>
                  <a:pt x="194" y="356"/>
                </a:lnTo>
                <a:lnTo>
                  <a:pt x="212" y="348"/>
                </a:lnTo>
                <a:lnTo>
                  <a:pt x="214" y="348"/>
                </a:lnTo>
                <a:lnTo>
                  <a:pt x="216" y="348"/>
                </a:lnTo>
                <a:lnTo>
                  <a:pt x="242" y="368"/>
                </a:lnTo>
                <a:lnTo>
                  <a:pt x="246" y="368"/>
                </a:lnTo>
                <a:lnTo>
                  <a:pt x="252" y="360"/>
                </a:lnTo>
                <a:lnTo>
                  <a:pt x="254" y="360"/>
                </a:lnTo>
                <a:lnTo>
                  <a:pt x="254" y="358"/>
                </a:lnTo>
                <a:lnTo>
                  <a:pt x="256" y="358"/>
                </a:lnTo>
                <a:lnTo>
                  <a:pt x="270" y="360"/>
                </a:lnTo>
                <a:lnTo>
                  <a:pt x="274" y="334"/>
                </a:lnTo>
                <a:lnTo>
                  <a:pt x="294" y="368"/>
                </a:lnTo>
                <a:lnTo>
                  <a:pt x="310" y="370"/>
                </a:lnTo>
                <a:lnTo>
                  <a:pt x="312" y="370"/>
                </a:lnTo>
                <a:lnTo>
                  <a:pt x="314" y="370"/>
                </a:lnTo>
                <a:lnTo>
                  <a:pt x="314" y="372"/>
                </a:lnTo>
                <a:lnTo>
                  <a:pt x="314" y="382"/>
                </a:lnTo>
                <a:lnTo>
                  <a:pt x="320" y="380"/>
                </a:lnTo>
                <a:lnTo>
                  <a:pt x="346" y="346"/>
                </a:lnTo>
                <a:lnTo>
                  <a:pt x="358" y="362"/>
                </a:lnTo>
                <a:lnTo>
                  <a:pt x="358" y="356"/>
                </a:lnTo>
                <a:lnTo>
                  <a:pt x="366" y="340"/>
                </a:lnTo>
                <a:lnTo>
                  <a:pt x="372" y="328"/>
                </a:lnTo>
                <a:lnTo>
                  <a:pt x="392" y="328"/>
                </a:lnTo>
                <a:lnTo>
                  <a:pt x="396" y="304"/>
                </a:lnTo>
                <a:lnTo>
                  <a:pt x="398" y="304"/>
                </a:lnTo>
                <a:lnTo>
                  <a:pt x="400" y="306"/>
                </a:lnTo>
                <a:lnTo>
                  <a:pt x="414" y="308"/>
                </a:lnTo>
                <a:lnTo>
                  <a:pt x="416" y="300"/>
                </a:lnTo>
                <a:lnTo>
                  <a:pt x="410" y="288"/>
                </a:lnTo>
                <a:lnTo>
                  <a:pt x="410" y="286"/>
                </a:lnTo>
                <a:lnTo>
                  <a:pt x="414" y="276"/>
                </a:lnTo>
                <a:lnTo>
                  <a:pt x="414" y="274"/>
                </a:lnTo>
                <a:lnTo>
                  <a:pt x="416" y="274"/>
                </a:lnTo>
                <a:lnTo>
                  <a:pt x="458" y="252"/>
                </a:lnTo>
                <a:lnTo>
                  <a:pt x="456" y="230"/>
                </a:lnTo>
                <a:lnTo>
                  <a:pt x="456" y="228"/>
                </a:lnTo>
                <a:lnTo>
                  <a:pt x="464" y="212"/>
                </a:lnTo>
                <a:lnTo>
                  <a:pt x="466" y="210"/>
                </a:lnTo>
                <a:lnTo>
                  <a:pt x="478" y="180"/>
                </a:lnTo>
                <a:lnTo>
                  <a:pt x="490" y="168"/>
                </a:lnTo>
                <a:lnTo>
                  <a:pt x="496" y="156"/>
                </a:lnTo>
                <a:lnTo>
                  <a:pt x="502" y="146"/>
                </a:lnTo>
                <a:lnTo>
                  <a:pt x="496" y="134"/>
                </a:lnTo>
                <a:lnTo>
                  <a:pt x="496" y="132"/>
                </a:lnTo>
                <a:lnTo>
                  <a:pt x="496" y="120"/>
                </a:lnTo>
                <a:lnTo>
                  <a:pt x="490" y="120"/>
                </a:lnTo>
                <a:lnTo>
                  <a:pt x="478" y="126"/>
                </a:lnTo>
                <a:lnTo>
                  <a:pt x="472" y="128"/>
                </a:lnTo>
                <a:lnTo>
                  <a:pt x="468" y="128"/>
                </a:lnTo>
                <a:lnTo>
                  <a:pt x="460" y="126"/>
                </a:lnTo>
                <a:lnTo>
                  <a:pt x="454" y="122"/>
                </a:lnTo>
                <a:lnTo>
                  <a:pt x="452" y="118"/>
                </a:lnTo>
                <a:lnTo>
                  <a:pt x="450" y="114"/>
                </a:lnTo>
                <a:lnTo>
                  <a:pt x="452" y="98"/>
                </a:lnTo>
                <a:lnTo>
                  <a:pt x="446" y="98"/>
                </a:lnTo>
                <a:lnTo>
                  <a:pt x="442" y="102"/>
                </a:lnTo>
                <a:lnTo>
                  <a:pt x="432" y="112"/>
                </a:lnTo>
                <a:lnTo>
                  <a:pt x="428" y="114"/>
                </a:lnTo>
                <a:lnTo>
                  <a:pt x="424" y="114"/>
                </a:lnTo>
                <a:lnTo>
                  <a:pt x="422" y="108"/>
                </a:lnTo>
                <a:lnTo>
                  <a:pt x="422" y="100"/>
                </a:lnTo>
                <a:lnTo>
                  <a:pt x="422" y="92"/>
                </a:lnTo>
                <a:lnTo>
                  <a:pt x="424" y="88"/>
                </a:lnTo>
                <a:lnTo>
                  <a:pt x="426" y="86"/>
                </a:lnTo>
                <a:lnTo>
                  <a:pt x="428" y="86"/>
                </a:lnTo>
                <a:lnTo>
                  <a:pt x="444" y="58"/>
                </a:lnTo>
                <a:lnTo>
                  <a:pt x="448" y="48"/>
                </a:lnTo>
                <a:lnTo>
                  <a:pt x="450" y="36"/>
                </a:lnTo>
                <a:lnTo>
                  <a:pt x="442" y="28"/>
                </a:lnTo>
                <a:lnTo>
                  <a:pt x="440" y="22"/>
                </a:lnTo>
                <a:lnTo>
                  <a:pt x="440" y="12"/>
                </a:lnTo>
                <a:lnTo>
                  <a:pt x="440" y="8"/>
                </a:lnTo>
                <a:lnTo>
                  <a:pt x="438" y="4"/>
                </a:lnTo>
                <a:lnTo>
                  <a:pt x="434" y="0"/>
                </a:lnTo>
                <a:lnTo>
                  <a:pt x="432" y="2"/>
                </a:lnTo>
                <a:lnTo>
                  <a:pt x="430" y="6"/>
                </a:lnTo>
                <a:lnTo>
                  <a:pt x="426" y="8"/>
                </a:lnTo>
                <a:lnTo>
                  <a:pt x="422" y="10"/>
                </a:lnTo>
                <a:lnTo>
                  <a:pt x="416" y="8"/>
                </a:lnTo>
                <a:lnTo>
                  <a:pt x="410" y="8"/>
                </a:lnTo>
                <a:lnTo>
                  <a:pt x="402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重庆"/>
          <p:cNvSpPr/>
          <p:nvPr/>
        </p:nvSpPr>
        <p:spPr bwMode="auto">
          <a:xfrm>
            <a:off x="6138901" y="3996472"/>
            <a:ext cx="395961" cy="40201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陕西"/>
          <p:cNvSpPr/>
          <p:nvPr/>
        </p:nvSpPr>
        <p:spPr bwMode="auto">
          <a:xfrm>
            <a:off x="6138901" y="3216659"/>
            <a:ext cx="451662" cy="805243"/>
          </a:xfrm>
          <a:custGeom>
            <a:avLst/>
            <a:gdLst>
              <a:gd name="T0" fmla="*/ 2147483646 w 324"/>
              <a:gd name="T1" fmla="*/ 2147483646 h 578"/>
              <a:gd name="T2" fmla="*/ 2147483646 w 324"/>
              <a:gd name="T3" fmla="*/ 2147483646 h 578"/>
              <a:gd name="T4" fmla="*/ 2147483646 w 324"/>
              <a:gd name="T5" fmla="*/ 2147483646 h 578"/>
              <a:gd name="T6" fmla="*/ 2147483646 w 324"/>
              <a:gd name="T7" fmla="*/ 2147483646 h 578"/>
              <a:gd name="T8" fmla="*/ 2147483646 w 324"/>
              <a:gd name="T9" fmla="*/ 2147483646 h 578"/>
              <a:gd name="T10" fmla="*/ 2147483646 w 324"/>
              <a:gd name="T11" fmla="*/ 2147483646 h 578"/>
              <a:gd name="T12" fmla="*/ 2147483646 w 324"/>
              <a:gd name="T13" fmla="*/ 2147483646 h 578"/>
              <a:gd name="T14" fmla="*/ 2147483646 w 324"/>
              <a:gd name="T15" fmla="*/ 2147483646 h 578"/>
              <a:gd name="T16" fmla="*/ 2147483646 w 324"/>
              <a:gd name="T17" fmla="*/ 2147483646 h 578"/>
              <a:gd name="T18" fmla="*/ 2147483646 w 324"/>
              <a:gd name="T19" fmla="*/ 2147483646 h 578"/>
              <a:gd name="T20" fmla="*/ 2147483646 w 324"/>
              <a:gd name="T21" fmla="*/ 2147483646 h 578"/>
              <a:gd name="T22" fmla="*/ 2147483646 w 324"/>
              <a:gd name="T23" fmla="*/ 2147483646 h 578"/>
              <a:gd name="T24" fmla="*/ 2147483646 w 324"/>
              <a:gd name="T25" fmla="*/ 2147483646 h 578"/>
              <a:gd name="T26" fmla="*/ 2147483646 w 324"/>
              <a:gd name="T27" fmla="*/ 2147483646 h 578"/>
              <a:gd name="T28" fmla="*/ 2147483646 w 324"/>
              <a:gd name="T29" fmla="*/ 2147483646 h 578"/>
              <a:gd name="T30" fmla="*/ 2147483646 w 324"/>
              <a:gd name="T31" fmla="*/ 2147483646 h 578"/>
              <a:gd name="T32" fmla="*/ 2147483646 w 324"/>
              <a:gd name="T33" fmla="*/ 2147483646 h 578"/>
              <a:gd name="T34" fmla="*/ 2147483646 w 324"/>
              <a:gd name="T35" fmla="*/ 2147483646 h 578"/>
              <a:gd name="T36" fmla="*/ 2147483646 w 324"/>
              <a:gd name="T37" fmla="*/ 2147483646 h 578"/>
              <a:gd name="T38" fmla="*/ 2147483646 w 324"/>
              <a:gd name="T39" fmla="*/ 2147483646 h 578"/>
              <a:gd name="T40" fmla="*/ 2147483646 w 324"/>
              <a:gd name="T41" fmla="*/ 2147483646 h 578"/>
              <a:gd name="T42" fmla="*/ 2147483646 w 324"/>
              <a:gd name="T43" fmla="*/ 2147483646 h 578"/>
              <a:gd name="T44" fmla="*/ 2147483646 w 324"/>
              <a:gd name="T45" fmla="*/ 2147483646 h 578"/>
              <a:gd name="T46" fmla="*/ 2147483646 w 324"/>
              <a:gd name="T47" fmla="*/ 2147483646 h 578"/>
              <a:gd name="T48" fmla="*/ 2147483646 w 324"/>
              <a:gd name="T49" fmla="*/ 2147483646 h 578"/>
              <a:gd name="T50" fmla="*/ 2147483646 w 324"/>
              <a:gd name="T51" fmla="*/ 2147483646 h 578"/>
              <a:gd name="T52" fmla="*/ 2147483646 w 324"/>
              <a:gd name="T53" fmla="*/ 2147483646 h 578"/>
              <a:gd name="T54" fmla="*/ 2147483646 w 324"/>
              <a:gd name="T55" fmla="*/ 2147483646 h 578"/>
              <a:gd name="T56" fmla="*/ 2147483646 w 324"/>
              <a:gd name="T57" fmla="*/ 2147483646 h 578"/>
              <a:gd name="T58" fmla="*/ 2147483646 w 324"/>
              <a:gd name="T59" fmla="*/ 2147483646 h 578"/>
              <a:gd name="T60" fmla="*/ 2147483646 w 324"/>
              <a:gd name="T61" fmla="*/ 2147483646 h 578"/>
              <a:gd name="T62" fmla="*/ 2147483646 w 324"/>
              <a:gd name="T63" fmla="*/ 2147483646 h 578"/>
              <a:gd name="T64" fmla="*/ 2147483646 w 324"/>
              <a:gd name="T65" fmla="*/ 2147483646 h 578"/>
              <a:gd name="T66" fmla="*/ 2147483646 w 324"/>
              <a:gd name="T67" fmla="*/ 2147483646 h 578"/>
              <a:gd name="T68" fmla="*/ 2147483646 w 324"/>
              <a:gd name="T69" fmla="*/ 2147483646 h 578"/>
              <a:gd name="T70" fmla="*/ 2147483646 w 324"/>
              <a:gd name="T71" fmla="*/ 2147483646 h 578"/>
              <a:gd name="T72" fmla="*/ 2147483646 w 324"/>
              <a:gd name="T73" fmla="*/ 2147483646 h 578"/>
              <a:gd name="T74" fmla="*/ 2147483646 w 324"/>
              <a:gd name="T75" fmla="*/ 2147483646 h 578"/>
              <a:gd name="T76" fmla="*/ 2147483646 w 324"/>
              <a:gd name="T77" fmla="*/ 2147483646 h 578"/>
              <a:gd name="T78" fmla="*/ 2147483646 w 324"/>
              <a:gd name="T79" fmla="*/ 2147483646 h 578"/>
              <a:gd name="T80" fmla="*/ 2147483646 w 324"/>
              <a:gd name="T81" fmla="*/ 2147483646 h 578"/>
              <a:gd name="T82" fmla="*/ 2147483646 w 324"/>
              <a:gd name="T83" fmla="*/ 2147483646 h 578"/>
              <a:gd name="T84" fmla="*/ 2147483646 w 324"/>
              <a:gd name="T85" fmla="*/ 2147483646 h 578"/>
              <a:gd name="T86" fmla="*/ 2147483646 w 324"/>
              <a:gd name="T87" fmla="*/ 2147483646 h 578"/>
              <a:gd name="T88" fmla="*/ 2147483646 w 324"/>
              <a:gd name="T89" fmla="*/ 2147483646 h 578"/>
              <a:gd name="T90" fmla="*/ 2147483646 w 324"/>
              <a:gd name="T91" fmla="*/ 2147483646 h 578"/>
              <a:gd name="T92" fmla="*/ 2147483646 w 324"/>
              <a:gd name="T93" fmla="*/ 2147483646 h 578"/>
              <a:gd name="T94" fmla="*/ 2147483646 w 324"/>
              <a:gd name="T95" fmla="*/ 2147483646 h 578"/>
              <a:gd name="T96" fmla="*/ 2147483646 w 324"/>
              <a:gd name="T97" fmla="*/ 2147483646 h 578"/>
              <a:gd name="T98" fmla="*/ 2147483646 w 324"/>
              <a:gd name="T99" fmla="*/ 2147483646 h 578"/>
              <a:gd name="T100" fmla="*/ 2147483646 w 324"/>
              <a:gd name="T101" fmla="*/ 2147483646 h 5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24" h="578">
                <a:moveTo>
                  <a:pt x="108" y="132"/>
                </a:moveTo>
                <a:lnTo>
                  <a:pt x="104" y="130"/>
                </a:lnTo>
                <a:lnTo>
                  <a:pt x="96" y="180"/>
                </a:lnTo>
                <a:lnTo>
                  <a:pt x="108" y="196"/>
                </a:lnTo>
                <a:lnTo>
                  <a:pt x="122" y="200"/>
                </a:lnTo>
                <a:lnTo>
                  <a:pt x="124" y="202"/>
                </a:lnTo>
                <a:lnTo>
                  <a:pt x="140" y="216"/>
                </a:lnTo>
                <a:lnTo>
                  <a:pt x="164" y="220"/>
                </a:lnTo>
                <a:lnTo>
                  <a:pt x="176" y="228"/>
                </a:lnTo>
                <a:lnTo>
                  <a:pt x="176" y="230"/>
                </a:lnTo>
                <a:lnTo>
                  <a:pt x="186" y="244"/>
                </a:lnTo>
                <a:lnTo>
                  <a:pt x="188" y="244"/>
                </a:lnTo>
                <a:lnTo>
                  <a:pt x="186" y="246"/>
                </a:lnTo>
                <a:lnTo>
                  <a:pt x="178" y="260"/>
                </a:lnTo>
                <a:lnTo>
                  <a:pt x="178" y="264"/>
                </a:lnTo>
                <a:lnTo>
                  <a:pt x="176" y="272"/>
                </a:lnTo>
                <a:lnTo>
                  <a:pt x="178" y="272"/>
                </a:lnTo>
                <a:lnTo>
                  <a:pt x="178" y="286"/>
                </a:lnTo>
                <a:lnTo>
                  <a:pt x="176" y="288"/>
                </a:lnTo>
                <a:lnTo>
                  <a:pt x="170" y="312"/>
                </a:lnTo>
                <a:lnTo>
                  <a:pt x="168" y="316"/>
                </a:lnTo>
                <a:lnTo>
                  <a:pt x="164" y="314"/>
                </a:lnTo>
                <a:lnTo>
                  <a:pt x="154" y="312"/>
                </a:lnTo>
                <a:lnTo>
                  <a:pt x="140" y="312"/>
                </a:lnTo>
                <a:lnTo>
                  <a:pt x="128" y="316"/>
                </a:lnTo>
                <a:lnTo>
                  <a:pt x="116" y="328"/>
                </a:lnTo>
                <a:lnTo>
                  <a:pt x="112" y="332"/>
                </a:lnTo>
                <a:lnTo>
                  <a:pt x="130" y="340"/>
                </a:lnTo>
                <a:lnTo>
                  <a:pt x="128" y="344"/>
                </a:lnTo>
                <a:lnTo>
                  <a:pt x="124" y="350"/>
                </a:lnTo>
                <a:lnTo>
                  <a:pt x="116" y="354"/>
                </a:lnTo>
                <a:lnTo>
                  <a:pt x="106" y="354"/>
                </a:lnTo>
                <a:lnTo>
                  <a:pt x="88" y="348"/>
                </a:lnTo>
                <a:lnTo>
                  <a:pt x="70" y="338"/>
                </a:lnTo>
                <a:lnTo>
                  <a:pt x="64" y="338"/>
                </a:lnTo>
                <a:lnTo>
                  <a:pt x="44" y="366"/>
                </a:lnTo>
                <a:lnTo>
                  <a:pt x="40" y="376"/>
                </a:lnTo>
                <a:lnTo>
                  <a:pt x="40" y="392"/>
                </a:lnTo>
                <a:lnTo>
                  <a:pt x="48" y="406"/>
                </a:lnTo>
                <a:lnTo>
                  <a:pt x="48" y="408"/>
                </a:lnTo>
                <a:lnTo>
                  <a:pt x="52" y="420"/>
                </a:lnTo>
                <a:lnTo>
                  <a:pt x="52" y="422"/>
                </a:lnTo>
                <a:lnTo>
                  <a:pt x="52" y="440"/>
                </a:lnTo>
                <a:lnTo>
                  <a:pt x="52" y="442"/>
                </a:lnTo>
                <a:lnTo>
                  <a:pt x="54" y="444"/>
                </a:lnTo>
                <a:lnTo>
                  <a:pt x="40" y="446"/>
                </a:lnTo>
                <a:lnTo>
                  <a:pt x="16" y="446"/>
                </a:lnTo>
                <a:lnTo>
                  <a:pt x="6" y="454"/>
                </a:lnTo>
                <a:lnTo>
                  <a:pt x="0" y="462"/>
                </a:lnTo>
                <a:lnTo>
                  <a:pt x="2" y="462"/>
                </a:lnTo>
                <a:lnTo>
                  <a:pt x="6" y="486"/>
                </a:lnTo>
                <a:lnTo>
                  <a:pt x="8" y="486"/>
                </a:lnTo>
                <a:lnTo>
                  <a:pt x="8" y="496"/>
                </a:lnTo>
                <a:lnTo>
                  <a:pt x="12" y="508"/>
                </a:lnTo>
                <a:lnTo>
                  <a:pt x="30" y="518"/>
                </a:lnTo>
                <a:lnTo>
                  <a:pt x="54" y="512"/>
                </a:lnTo>
                <a:lnTo>
                  <a:pt x="66" y="504"/>
                </a:lnTo>
                <a:lnTo>
                  <a:pt x="68" y="504"/>
                </a:lnTo>
                <a:lnTo>
                  <a:pt x="80" y="504"/>
                </a:lnTo>
                <a:lnTo>
                  <a:pt x="86" y="520"/>
                </a:lnTo>
                <a:lnTo>
                  <a:pt x="92" y="526"/>
                </a:lnTo>
                <a:lnTo>
                  <a:pt x="94" y="532"/>
                </a:lnTo>
                <a:lnTo>
                  <a:pt x="100" y="532"/>
                </a:lnTo>
                <a:lnTo>
                  <a:pt x="102" y="532"/>
                </a:lnTo>
                <a:lnTo>
                  <a:pt x="104" y="532"/>
                </a:lnTo>
                <a:lnTo>
                  <a:pt x="104" y="530"/>
                </a:lnTo>
                <a:lnTo>
                  <a:pt x="116" y="520"/>
                </a:lnTo>
                <a:lnTo>
                  <a:pt x="126" y="540"/>
                </a:lnTo>
                <a:lnTo>
                  <a:pt x="136" y="546"/>
                </a:lnTo>
                <a:lnTo>
                  <a:pt x="152" y="546"/>
                </a:lnTo>
                <a:lnTo>
                  <a:pt x="164" y="544"/>
                </a:lnTo>
                <a:lnTo>
                  <a:pt x="168" y="544"/>
                </a:lnTo>
                <a:lnTo>
                  <a:pt x="196" y="548"/>
                </a:lnTo>
                <a:lnTo>
                  <a:pt x="196" y="550"/>
                </a:lnTo>
                <a:lnTo>
                  <a:pt x="208" y="556"/>
                </a:lnTo>
                <a:lnTo>
                  <a:pt x="208" y="558"/>
                </a:lnTo>
                <a:lnTo>
                  <a:pt x="220" y="566"/>
                </a:lnTo>
                <a:lnTo>
                  <a:pt x="226" y="574"/>
                </a:lnTo>
                <a:lnTo>
                  <a:pt x="234" y="578"/>
                </a:lnTo>
                <a:lnTo>
                  <a:pt x="248" y="576"/>
                </a:lnTo>
                <a:lnTo>
                  <a:pt x="248" y="560"/>
                </a:lnTo>
                <a:lnTo>
                  <a:pt x="240" y="548"/>
                </a:lnTo>
                <a:lnTo>
                  <a:pt x="236" y="526"/>
                </a:lnTo>
                <a:lnTo>
                  <a:pt x="246" y="516"/>
                </a:lnTo>
                <a:lnTo>
                  <a:pt x="248" y="514"/>
                </a:lnTo>
                <a:lnTo>
                  <a:pt x="258" y="512"/>
                </a:lnTo>
                <a:lnTo>
                  <a:pt x="268" y="512"/>
                </a:lnTo>
                <a:lnTo>
                  <a:pt x="272" y="508"/>
                </a:lnTo>
                <a:lnTo>
                  <a:pt x="264" y="500"/>
                </a:lnTo>
                <a:lnTo>
                  <a:pt x="242" y="484"/>
                </a:lnTo>
                <a:lnTo>
                  <a:pt x="236" y="476"/>
                </a:lnTo>
                <a:lnTo>
                  <a:pt x="234" y="474"/>
                </a:lnTo>
                <a:lnTo>
                  <a:pt x="236" y="472"/>
                </a:lnTo>
                <a:lnTo>
                  <a:pt x="242" y="460"/>
                </a:lnTo>
                <a:lnTo>
                  <a:pt x="244" y="462"/>
                </a:lnTo>
                <a:lnTo>
                  <a:pt x="260" y="466"/>
                </a:lnTo>
                <a:lnTo>
                  <a:pt x="302" y="464"/>
                </a:lnTo>
                <a:lnTo>
                  <a:pt x="302" y="466"/>
                </a:lnTo>
                <a:lnTo>
                  <a:pt x="304" y="466"/>
                </a:lnTo>
                <a:lnTo>
                  <a:pt x="316" y="470"/>
                </a:lnTo>
                <a:lnTo>
                  <a:pt x="324" y="462"/>
                </a:lnTo>
                <a:lnTo>
                  <a:pt x="320" y="438"/>
                </a:lnTo>
                <a:lnTo>
                  <a:pt x="304" y="428"/>
                </a:lnTo>
                <a:lnTo>
                  <a:pt x="300" y="424"/>
                </a:lnTo>
                <a:lnTo>
                  <a:pt x="296" y="420"/>
                </a:lnTo>
                <a:lnTo>
                  <a:pt x="292" y="410"/>
                </a:lnTo>
                <a:lnTo>
                  <a:pt x="290" y="394"/>
                </a:lnTo>
                <a:lnTo>
                  <a:pt x="290" y="374"/>
                </a:lnTo>
                <a:lnTo>
                  <a:pt x="276" y="368"/>
                </a:lnTo>
                <a:lnTo>
                  <a:pt x="274" y="368"/>
                </a:lnTo>
                <a:lnTo>
                  <a:pt x="274" y="366"/>
                </a:lnTo>
                <a:lnTo>
                  <a:pt x="274" y="364"/>
                </a:lnTo>
                <a:lnTo>
                  <a:pt x="272" y="344"/>
                </a:lnTo>
                <a:lnTo>
                  <a:pt x="288" y="262"/>
                </a:lnTo>
                <a:lnTo>
                  <a:pt x="280" y="232"/>
                </a:lnTo>
                <a:lnTo>
                  <a:pt x="278" y="214"/>
                </a:lnTo>
                <a:lnTo>
                  <a:pt x="276" y="190"/>
                </a:lnTo>
                <a:lnTo>
                  <a:pt x="278" y="164"/>
                </a:lnTo>
                <a:lnTo>
                  <a:pt x="278" y="162"/>
                </a:lnTo>
                <a:lnTo>
                  <a:pt x="280" y="160"/>
                </a:lnTo>
                <a:lnTo>
                  <a:pt x="296" y="148"/>
                </a:lnTo>
                <a:lnTo>
                  <a:pt x="296" y="136"/>
                </a:lnTo>
                <a:lnTo>
                  <a:pt x="294" y="130"/>
                </a:lnTo>
                <a:lnTo>
                  <a:pt x="290" y="122"/>
                </a:lnTo>
                <a:lnTo>
                  <a:pt x="280" y="110"/>
                </a:lnTo>
                <a:lnTo>
                  <a:pt x="278" y="110"/>
                </a:lnTo>
                <a:lnTo>
                  <a:pt x="278" y="108"/>
                </a:lnTo>
                <a:lnTo>
                  <a:pt x="276" y="88"/>
                </a:lnTo>
                <a:lnTo>
                  <a:pt x="276" y="86"/>
                </a:lnTo>
                <a:lnTo>
                  <a:pt x="298" y="60"/>
                </a:lnTo>
                <a:lnTo>
                  <a:pt x="298" y="48"/>
                </a:lnTo>
                <a:lnTo>
                  <a:pt x="292" y="36"/>
                </a:lnTo>
                <a:lnTo>
                  <a:pt x="290" y="34"/>
                </a:lnTo>
                <a:lnTo>
                  <a:pt x="300" y="20"/>
                </a:lnTo>
                <a:lnTo>
                  <a:pt x="302" y="20"/>
                </a:lnTo>
                <a:lnTo>
                  <a:pt x="312" y="12"/>
                </a:lnTo>
                <a:lnTo>
                  <a:pt x="312" y="0"/>
                </a:lnTo>
                <a:lnTo>
                  <a:pt x="306" y="0"/>
                </a:lnTo>
                <a:lnTo>
                  <a:pt x="296" y="0"/>
                </a:lnTo>
                <a:lnTo>
                  <a:pt x="292" y="18"/>
                </a:lnTo>
                <a:lnTo>
                  <a:pt x="290" y="18"/>
                </a:lnTo>
                <a:lnTo>
                  <a:pt x="268" y="10"/>
                </a:lnTo>
                <a:lnTo>
                  <a:pt x="256" y="8"/>
                </a:lnTo>
                <a:lnTo>
                  <a:pt x="260" y="28"/>
                </a:lnTo>
                <a:lnTo>
                  <a:pt x="244" y="32"/>
                </a:lnTo>
                <a:lnTo>
                  <a:pt x="218" y="46"/>
                </a:lnTo>
                <a:lnTo>
                  <a:pt x="210" y="56"/>
                </a:lnTo>
                <a:lnTo>
                  <a:pt x="210" y="58"/>
                </a:lnTo>
                <a:lnTo>
                  <a:pt x="208" y="58"/>
                </a:lnTo>
                <a:lnTo>
                  <a:pt x="196" y="70"/>
                </a:lnTo>
                <a:lnTo>
                  <a:pt x="192" y="88"/>
                </a:lnTo>
                <a:lnTo>
                  <a:pt x="192" y="90"/>
                </a:lnTo>
                <a:lnTo>
                  <a:pt x="186" y="118"/>
                </a:lnTo>
                <a:lnTo>
                  <a:pt x="184" y="130"/>
                </a:lnTo>
                <a:lnTo>
                  <a:pt x="184" y="132"/>
                </a:lnTo>
                <a:lnTo>
                  <a:pt x="182" y="132"/>
                </a:lnTo>
                <a:lnTo>
                  <a:pt x="174" y="144"/>
                </a:lnTo>
                <a:lnTo>
                  <a:pt x="172" y="144"/>
                </a:lnTo>
                <a:lnTo>
                  <a:pt x="172" y="146"/>
                </a:lnTo>
                <a:lnTo>
                  <a:pt x="152" y="148"/>
                </a:lnTo>
                <a:lnTo>
                  <a:pt x="122" y="138"/>
                </a:lnTo>
                <a:lnTo>
                  <a:pt x="108" y="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山西"/>
          <p:cNvSpPr/>
          <p:nvPr/>
        </p:nvSpPr>
        <p:spPr bwMode="auto">
          <a:xfrm>
            <a:off x="6530018" y="3065297"/>
            <a:ext cx="300301" cy="661147"/>
          </a:xfrm>
          <a:custGeom>
            <a:avLst/>
            <a:gdLst>
              <a:gd name="T0" fmla="*/ 2147483646 w 216"/>
              <a:gd name="T1" fmla="*/ 2147483646 h 474"/>
              <a:gd name="T2" fmla="*/ 2147483646 w 216"/>
              <a:gd name="T3" fmla="*/ 2147483646 h 474"/>
              <a:gd name="T4" fmla="*/ 2147483646 w 216"/>
              <a:gd name="T5" fmla="*/ 2147483646 h 474"/>
              <a:gd name="T6" fmla="*/ 2147483646 w 216"/>
              <a:gd name="T7" fmla="*/ 2147483646 h 474"/>
              <a:gd name="T8" fmla="*/ 2147483646 w 216"/>
              <a:gd name="T9" fmla="*/ 2147483646 h 474"/>
              <a:gd name="T10" fmla="*/ 2147483646 w 216"/>
              <a:gd name="T11" fmla="*/ 2147483646 h 474"/>
              <a:gd name="T12" fmla="*/ 2147483646 w 216"/>
              <a:gd name="T13" fmla="*/ 2147483646 h 474"/>
              <a:gd name="T14" fmla="*/ 2147483646 w 216"/>
              <a:gd name="T15" fmla="*/ 2147483646 h 474"/>
              <a:gd name="T16" fmla="*/ 2147483646 w 216"/>
              <a:gd name="T17" fmla="*/ 2147483646 h 474"/>
              <a:gd name="T18" fmla="*/ 2147483646 w 216"/>
              <a:gd name="T19" fmla="*/ 2147483646 h 474"/>
              <a:gd name="T20" fmla="*/ 2147483646 w 216"/>
              <a:gd name="T21" fmla="*/ 2147483646 h 474"/>
              <a:gd name="T22" fmla="*/ 2147483646 w 216"/>
              <a:gd name="T23" fmla="*/ 2147483646 h 474"/>
              <a:gd name="T24" fmla="*/ 2147483646 w 216"/>
              <a:gd name="T25" fmla="*/ 2147483646 h 474"/>
              <a:gd name="T26" fmla="*/ 2147483646 w 216"/>
              <a:gd name="T27" fmla="*/ 2147483646 h 474"/>
              <a:gd name="T28" fmla="*/ 2147483646 w 216"/>
              <a:gd name="T29" fmla="*/ 2147483646 h 474"/>
              <a:gd name="T30" fmla="*/ 2147483646 w 216"/>
              <a:gd name="T31" fmla="*/ 2147483646 h 474"/>
              <a:gd name="T32" fmla="*/ 2147483646 w 216"/>
              <a:gd name="T33" fmla="*/ 2147483646 h 474"/>
              <a:gd name="T34" fmla="*/ 2147483646 w 216"/>
              <a:gd name="T35" fmla="*/ 2147483646 h 474"/>
              <a:gd name="T36" fmla="*/ 2147483646 w 216"/>
              <a:gd name="T37" fmla="*/ 2147483646 h 474"/>
              <a:gd name="T38" fmla="*/ 2147483646 w 216"/>
              <a:gd name="T39" fmla="*/ 2147483646 h 474"/>
              <a:gd name="T40" fmla="*/ 2147483646 w 216"/>
              <a:gd name="T41" fmla="*/ 2147483646 h 474"/>
              <a:gd name="T42" fmla="*/ 2147483646 w 216"/>
              <a:gd name="T43" fmla="*/ 2147483646 h 474"/>
              <a:gd name="T44" fmla="*/ 2147483646 w 216"/>
              <a:gd name="T45" fmla="*/ 2147483646 h 474"/>
              <a:gd name="T46" fmla="*/ 2147483646 w 216"/>
              <a:gd name="T47" fmla="*/ 2147483646 h 474"/>
              <a:gd name="T48" fmla="*/ 2147483646 w 216"/>
              <a:gd name="T49" fmla="*/ 2147483646 h 474"/>
              <a:gd name="T50" fmla="*/ 2147483646 w 216"/>
              <a:gd name="T51" fmla="*/ 2147483646 h 474"/>
              <a:gd name="T52" fmla="*/ 2147483646 w 216"/>
              <a:gd name="T53" fmla="*/ 2147483646 h 474"/>
              <a:gd name="T54" fmla="*/ 2147483646 w 216"/>
              <a:gd name="T55" fmla="*/ 2147483646 h 474"/>
              <a:gd name="T56" fmla="*/ 2147483646 w 216"/>
              <a:gd name="T57" fmla="*/ 2147483646 h 474"/>
              <a:gd name="T58" fmla="*/ 2147483646 w 216"/>
              <a:gd name="T59" fmla="*/ 2147483646 h 474"/>
              <a:gd name="T60" fmla="*/ 2147483646 w 216"/>
              <a:gd name="T61" fmla="*/ 2147483646 h 474"/>
              <a:gd name="T62" fmla="*/ 2147483646 w 216"/>
              <a:gd name="T63" fmla="*/ 2147483646 h 474"/>
              <a:gd name="T64" fmla="*/ 2147483646 w 216"/>
              <a:gd name="T65" fmla="*/ 2147483646 h 474"/>
              <a:gd name="T66" fmla="*/ 2147483646 w 216"/>
              <a:gd name="T67" fmla="*/ 2147483646 h 474"/>
              <a:gd name="T68" fmla="*/ 2147483646 w 216"/>
              <a:gd name="T69" fmla="*/ 2147483646 h 474"/>
              <a:gd name="T70" fmla="*/ 2147483646 w 216"/>
              <a:gd name="T71" fmla="*/ 2147483646 h 474"/>
              <a:gd name="T72" fmla="*/ 2147483646 w 216"/>
              <a:gd name="T73" fmla="*/ 2147483646 h 474"/>
              <a:gd name="T74" fmla="*/ 2147483646 w 216"/>
              <a:gd name="T75" fmla="*/ 2147483646 h 474"/>
              <a:gd name="T76" fmla="*/ 2147483646 w 216"/>
              <a:gd name="T77" fmla="*/ 2147483646 h 474"/>
              <a:gd name="T78" fmla="*/ 2147483646 w 216"/>
              <a:gd name="T79" fmla="*/ 2147483646 h 474"/>
              <a:gd name="T80" fmla="*/ 2147483646 w 216"/>
              <a:gd name="T81" fmla="*/ 2147483646 h 474"/>
              <a:gd name="T82" fmla="*/ 2147483646 w 216"/>
              <a:gd name="T83" fmla="*/ 2147483646 h 474"/>
              <a:gd name="T84" fmla="*/ 2147483646 w 216"/>
              <a:gd name="T85" fmla="*/ 2147483646 h 474"/>
              <a:gd name="T86" fmla="*/ 2147483646 w 216"/>
              <a:gd name="T87" fmla="*/ 2147483646 h 474"/>
              <a:gd name="T88" fmla="*/ 2147483646 w 216"/>
              <a:gd name="T89" fmla="*/ 2147483646 h 474"/>
              <a:gd name="T90" fmla="*/ 2147483646 w 216"/>
              <a:gd name="T91" fmla="*/ 2147483646 h 474"/>
              <a:gd name="T92" fmla="*/ 2147483646 w 216"/>
              <a:gd name="T93" fmla="*/ 2147483646 h 474"/>
              <a:gd name="T94" fmla="*/ 2147483646 w 216"/>
              <a:gd name="T95" fmla="*/ 2147483646 h 474"/>
              <a:gd name="T96" fmla="*/ 2147483646 w 216"/>
              <a:gd name="T97" fmla="*/ 2147483646 h 47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" h="474">
                <a:moveTo>
                  <a:pt x="202" y="24"/>
                </a:moveTo>
                <a:lnTo>
                  <a:pt x="204" y="20"/>
                </a:lnTo>
                <a:lnTo>
                  <a:pt x="200" y="8"/>
                </a:lnTo>
                <a:lnTo>
                  <a:pt x="194" y="0"/>
                </a:lnTo>
                <a:lnTo>
                  <a:pt x="188" y="12"/>
                </a:lnTo>
                <a:lnTo>
                  <a:pt x="176" y="24"/>
                </a:lnTo>
                <a:lnTo>
                  <a:pt x="174" y="24"/>
                </a:lnTo>
                <a:lnTo>
                  <a:pt x="156" y="30"/>
                </a:lnTo>
                <a:lnTo>
                  <a:pt x="154" y="30"/>
                </a:lnTo>
                <a:lnTo>
                  <a:pt x="136" y="28"/>
                </a:lnTo>
                <a:lnTo>
                  <a:pt x="124" y="30"/>
                </a:lnTo>
                <a:lnTo>
                  <a:pt x="122" y="40"/>
                </a:lnTo>
                <a:lnTo>
                  <a:pt x="112" y="46"/>
                </a:lnTo>
                <a:lnTo>
                  <a:pt x="112" y="48"/>
                </a:lnTo>
                <a:lnTo>
                  <a:pt x="110" y="48"/>
                </a:lnTo>
                <a:lnTo>
                  <a:pt x="94" y="46"/>
                </a:lnTo>
                <a:lnTo>
                  <a:pt x="92" y="48"/>
                </a:lnTo>
                <a:lnTo>
                  <a:pt x="92" y="64"/>
                </a:lnTo>
                <a:lnTo>
                  <a:pt x="84" y="76"/>
                </a:lnTo>
                <a:lnTo>
                  <a:pt x="82" y="76"/>
                </a:lnTo>
                <a:lnTo>
                  <a:pt x="68" y="92"/>
                </a:lnTo>
                <a:lnTo>
                  <a:pt x="66" y="92"/>
                </a:lnTo>
                <a:lnTo>
                  <a:pt x="50" y="96"/>
                </a:lnTo>
                <a:lnTo>
                  <a:pt x="40" y="106"/>
                </a:lnTo>
                <a:lnTo>
                  <a:pt x="42" y="120"/>
                </a:lnTo>
                <a:lnTo>
                  <a:pt x="42" y="124"/>
                </a:lnTo>
                <a:lnTo>
                  <a:pt x="40" y="124"/>
                </a:lnTo>
                <a:lnTo>
                  <a:pt x="28" y="136"/>
                </a:lnTo>
                <a:lnTo>
                  <a:pt x="20" y="144"/>
                </a:lnTo>
                <a:lnTo>
                  <a:pt x="26" y="154"/>
                </a:lnTo>
                <a:lnTo>
                  <a:pt x="26" y="156"/>
                </a:lnTo>
                <a:lnTo>
                  <a:pt x="26" y="170"/>
                </a:lnTo>
                <a:lnTo>
                  <a:pt x="26" y="172"/>
                </a:lnTo>
                <a:lnTo>
                  <a:pt x="16" y="184"/>
                </a:lnTo>
                <a:lnTo>
                  <a:pt x="4" y="198"/>
                </a:lnTo>
                <a:lnTo>
                  <a:pt x="6" y="214"/>
                </a:lnTo>
                <a:lnTo>
                  <a:pt x="16" y="224"/>
                </a:lnTo>
                <a:lnTo>
                  <a:pt x="22" y="236"/>
                </a:lnTo>
                <a:lnTo>
                  <a:pt x="24" y="244"/>
                </a:lnTo>
                <a:lnTo>
                  <a:pt x="24" y="262"/>
                </a:lnTo>
                <a:lnTo>
                  <a:pt x="22" y="264"/>
                </a:lnTo>
                <a:lnTo>
                  <a:pt x="6" y="276"/>
                </a:lnTo>
                <a:lnTo>
                  <a:pt x="4" y="300"/>
                </a:lnTo>
                <a:lnTo>
                  <a:pt x="6" y="324"/>
                </a:lnTo>
                <a:lnTo>
                  <a:pt x="10" y="340"/>
                </a:lnTo>
                <a:lnTo>
                  <a:pt x="18" y="368"/>
                </a:lnTo>
                <a:lnTo>
                  <a:pt x="18" y="370"/>
                </a:lnTo>
                <a:lnTo>
                  <a:pt x="18" y="372"/>
                </a:lnTo>
                <a:lnTo>
                  <a:pt x="0" y="452"/>
                </a:lnTo>
                <a:lnTo>
                  <a:pt x="2" y="468"/>
                </a:lnTo>
                <a:lnTo>
                  <a:pt x="14" y="474"/>
                </a:lnTo>
                <a:lnTo>
                  <a:pt x="32" y="456"/>
                </a:lnTo>
                <a:lnTo>
                  <a:pt x="34" y="456"/>
                </a:lnTo>
                <a:lnTo>
                  <a:pt x="96" y="432"/>
                </a:lnTo>
                <a:lnTo>
                  <a:pt x="112" y="416"/>
                </a:lnTo>
                <a:lnTo>
                  <a:pt x="114" y="416"/>
                </a:lnTo>
                <a:lnTo>
                  <a:pt x="116" y="416"/>
                </a:lnTo>
                <a:lnTo>
                  <a:pt x="150" y="420"/>
                </a:lnTo>
                <a:lnTo>
                  <a:pt x="162" y="416"/>
                </a:lnTo>
                <a:lnTo>
                  <a:pt x="180" y="408"/>
                </a:lnTo>
                <a:lnTo>
                  <a:pt x="180" y="392"/>
                </a:lnTo>
                <a:lnTo>
                  <a:pt x="182" y="392"/>
                </a:lnTo>
                <a:lnTo>
                  <a:pt x="192" y="382"/>
                </a:lnTo>
                <a:lnTo>
                  <a:pt x="190" y="372"/>
                </a:lnTo>
                <a:lnTo>
                  <a:pt x="190" y="370"/>
                </a:lnTo>
                <a:lnTo>
                  <a:pt x="190" y="368"/>
                </a:lnTo>
                <a:lnTo>
                  <a:pt x="194" y="364"/>
                </a:lnTo>
                <a:lnTo>
                  <a:pt x="192" y="360"/>
                </a:lnTo>
                <a:lnTo>
                  <a:pt x="190" y="356"/>
                </a:lnTo>
                <a:lnTo>
                  <a:pt x="190" y="352"/>
                </a:lnTo>
                <a:lnTo>
                  <a:pt x="194" y="340"/>
                </a:lnTo>
                <a:lnTo>
                  <a:pt x="198" y="336"/>
                </a:lnTo>
                <a:lnTo>
                  <a:pt x="196" y="324"/>
                </a:lnTo>
                <a:lnTo>
                  <a:pt x="184" y="310"/>
                </a:lnTo>
                <a:lnTo>
                  <a:pt x="182" y="306"/>
                </a:lnTo>
                <a:lnTo>
                  <a:pt x="180" y="302"/>
                </a:lnTo>
                <a:lnTo>
                  <a:pt x="180" y="298"/>
                </a:lnTo>
                <a:lnTo>
                  <a:pt x="182" y="294"/>
                </a:lnTo>
                <a:lnTo>
                  <a:pt x="184" y="288"/>
                </a:lnTo>
                <a:lnTo>
                  <a:pt x="190" y="280"/>
                </a:lnTo>
                <a:lnTo>
                  <a:pt x="192" y="268"/>
                </a:lnTo>
                <a:lnTo>
                  <a:pt x="202" y="248"/>
                </a:lnTo>
                <a:lnTo>
                  <a:pt x="204" y="240"/>
                </a:lnTo>
                <a:lnTo>
                  <a:pt x="216" y="216"/>
                </a:lnTo>
                <a:lnTo>
                  <a:pt x="208" y="200"/>
                </a:lnTo>
                <a:lnTo>
                  <a:pt x="184" y="184"/>
                </a:lnTo>
                <a:lnTo>
                  <a:pt x="182" y="184"/>
                </a:lnTo>
                <a:lnTo>
                  <a:pt x="176" y="170"/>
                </a:lnTo>
                <a:lnTo>
                  <a:pt x="176" y="168"/>
                </a:lnTo>
                <a:lnTo>
                  <a:pt x="180" y="146"/>
                </a:lnTo>
                <a:lnTo>
                  <a:pt x="184" y="130"/>
                </a:lnTo>
                <a:lnTo>
                  <a:pt x="184" y="122"/>
                </a:lnTo>
                <a:lnTo>
                  <a:pt x="188" y="116"/>
                </a:lnTo>
                <a:lnTo>
                  <a:pt x="190" y="114"/>
                </a:lnTo>
                <a:lnTo>
                  <a:pt x="194" y="114"/>
                </a:lnTo>
                <a:lnTo>
                  <a:pt x="208" y="112"/>
                </a:lnTo>
                <a:lnTo>
                  <a:pt x="212" y="102"/>
                </a:lnTo>
                <a:lnTo>
                  <a:pt x="216" y="76"/>
                </a:lnTo>
                <a:lnTo>
                  <a:pt x="214" y="66"/>
                </a:lnTo>
                <a:lnTo>
                  <a:pt x="200" y="64"/>
                </a:lnTo>
                <a:lnTo>
                  <a:pt x="184" y="56"/>
                </a:lnTo>
                <a:lnTo>
                  <a:pt x="182" y="54"/>
                </a:lnTo>
                <a:lnTo>
                  <a:pt x="182" y="52"/>
                </a:lnTo>
                <a:lnTo>
                  <a:pt x="180" y="32"/>
                </a:lnTo>
                <a:lnTo>
                  <a:pt x="180" y="28"/>
                </a:lnTo>
                <a:lnTo>
                  <a:pt x="202" y="2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湖南"/>
          <p:cNvSpPr/>
          <p:nvPr/>
        </p:nvSpPr>
        <p:spPr bwMode="auto">
          <a:xfrm>
            <a:off x="6451311" y="4192637"/>
            <a:ext cx="479513" cy="557010"/>
          </a:xfrm>
          <a:custGeom>
            <a:avLst/>
            <a:gdLst>
              <a:gd name="T0" fmla="*/ 2147483646 w 344"/>
              <a:gd name="T1" fmla="*/ 2147483646 h 400"/>
              <a:gd name="T2" fmla="*/ 2147483646 w 344"/>
              <a:gd name="T3" fmla="*/ 2147483646 h 400"/>
              <a:gd name="T4" fmla="*/ 2147483646 w 344"/>
              <a:gd name="T5" fmla="*/ 2147483646 h 400"/>
              <a:gd name="T6" fmla="*/ 2147483646 w 344"/>
              <a:gd name="T7" fmla="*/ 2147483646 h 400"/>
              <a:gd name="T8" fmla="*/ 2147483646 w 344"/>
              <a:gd name="T9" fmla="*/ 2147483646 h 400"/>
              <a:gd name="T10" fmla="*/ 2147483646 w 344"/>
              <a:gd name="T11" fmla="*/ 2147483646 h 400"/>
              <a:gd name="T12" fmla="*/ 2147483646 w 344"/>
              <a:gd name="T13" fmla="*/ 2147483646 h 400"/>
              <a:gd name="T14" fmla="*/ 2147483646 w 344"/>
              <a:gd name="T15" fmla="*/ 2147483646 h 400"/>
              <a:gd name="T16" fmla="*/ 2147483646 w 344"/>
              <a:gd name="T17" fmla="*/ 2147483646 h 400"/>
              <a:gd name="T18" fmla="*/ 2147483646 w 344"/>
              <a:gd name="T19" fmla="*/ 2147483646 h 400"/>
              <a:gd name="T20" fmla="*/ 2147483646 w 344"/>
              <a:gd name="T21" fmla="*/ 0 h 400"/>
              <a:gd name="T22" fmla="*/ 2147483646 w 344"/>
              <a:gd name="T23" fmla="*/ 2147483646 h 400"/>
              <a:gd name="T24" fmla="*/ 2147483646 w 344"/>
              <a:gd name="T25" fmla="*/ 2147483646 h 400"/>
              <a:gd name="T26" fmla="*/ 2147483646 w 344"/>
              <a:gd name="T27" fmla="*/ 2147483646 h 400"/>
              <a:gd name="T28" fmla="*/ 2147483646 w 344"/>
              <a:gd name="T29" fmla="*/ 2147483646 h 400"/>
              <a:gd name="T30" fmla="*/ 2147483646 w 344"/>
              <a:gd name="T31" fmla="*/ 2147483646 h 400"/>
              <a:gd name="T32" fmla="*/ 2147483646 w 344"/>
              <a:gd name="T33" fmla="*/ 2147483646 h 400"/>
              <a:gd name="T34" fmla="*/ 2147483646 w 344"/>
              <a:gd name="T35" fmla="*/ 2147483646 h 400"/>
              <a:gd name="T36" fmla="*/ 2147483646 w 344"/>
              <a:gd name="T37" fmla="*/ 2147483646 h 400"/>
              <a:gd name="T38" fmla="*/ 2147483646 w 344"/>
              <a:gd name="T39" fmla="*/ 2147483646 h 400"/>
              <a:gd name="T40" fmla="*/ 2147483646 w 344"/>
              <a:gd name="T41" fmla="*/ 2147483646 h 400"/>
              <a:gd name="T42" fmla="*/ 2147483646 w 344"/>
              <a:gd name="T43" fmla="*/ 2147483646 h 400"/>
              <a:gd name="T44" fmla="*/ 2147483646 w 344"/>
              <a:gd name="T45" fmla="*/ 2147483646 h 400"/>
              <a:gd name="T46" fmla="*/ 2147483646 w 344"/>
              <a:gd name="T47" fmla="*/ 2147483646 h 400"/>
              <a:gd name="T48" fmla="*/ 2147483646 w 344"/>
              <a:gd name="T49" fmla="*/ 2147483646 h 400"/>
              <a:gd name="T50" fmla="*/ 2147483646 w 344"/>
              <a:gd name="T51" fmla="*/ 2147483646 h 400"/>
              <a:gd name="T52" fmla="*/ 2147483646 w 344"/>
              <a:gd name="T53" fmla="*/ 2147483646 h 400"/>
              <a:gd name="T54" fmla="*/ 2147483646 w 344"/>
              <a:gd name="T55" fmla="*/ 2147483646 h 400"/>
              <a:gd name="T56" fmla="*/ 2147483646 w 344"/>
              <a:gd name="T57" fmla="*/ 2147483646 h 400"/>
              <a:gd name="T58" fmla="*/ 2147483646 w 344"/>
              <a:gd name="T59" fmla="*/ 2147483646 h 400"/>
              <a:gd name="T60" fmla="*/ 2147483646 w 344"/>
              <a:gd name="T61" fmla="*/ 2147483646 h 400"/>
              <a:gd name="T62" fmla="*/ 2147483646 w 344"/>
              <a:gd name="T63" fmla="*/ 2147483646 h 400"/>
              <a:gd name="T64" fmla="*/ 2147483646 w 344"/>
              <a:gd name="T65" fmla="*/ 2147483646 h 400"/>
              <a:gd name="T66" fmla="*/ 2147483646 w 344"/>
              <a:gd name="T67" fmla="*/ 2147483646 h 400"/>
              <a:gd name="T68" fmla="*/ 2147483646 w 344"/>
              <a:gd name="T69" fmla="*/ 2147483646 h 400"/>
              <a:gd name="T70" fmla="*/ 2147483646 w 344"/>
              <a:gd name="T71" fmla="*/ 2147483646 h 400"/>
              <a:gd name="T72" fmla="*/ 2147483646 w 344"/>
              <a:gd name="T73" fmla="*/ 2147483646 h 400"/>
              <a:gd name="T74" fmla="*/ 2147483646 w 344"/>
              <a:gd name="T75" fmla="*/ 2147483646 h 400"/>
              <a:gd name="T76" fmla="*/ 2147483646 w 344"/>
              <a:gd name="T77" fmla="*/ 2147483646 h 400"/>
              <a:gd name="T78" fmla="*/ 2147483646 w 344"/>
              <a:gd name="T79" fmla="*/ 2147483646 h 400"/>
              <a:gd name="T80" fmla="*/ 2147483646 w 344"/>
              <a:gd name="T81" fmla="*/ 2147483646 h 400"/>
              <a:gd name="T82" fmla="*/ 2147483646 w 344"/>
              <a:gd name="T83" fmla="*/ 2147483646 h 400"/>
              <a:gd name="T84" fmla="*/ 2147483646 w 344"/>
              <a:gd name="T85" fmla="*/ 2147483646 h 400"/>
              <a:gd name="T86" fmla="*/ 2147483646 w 344"/>
              <a:gd name="T87" fmla="*/ 2147483646 h 400"/>
              <a:gd name="T88" fmla="*/ 2147483646 w 344"/>
              <a:gd name="T89" fmla="*/ 2147483646 h 400"/>
              <a:gd name="T90" fmla="*/ 2147483646 w 344"/>
              <a:gd name="T91" fmla="*/ 2147483646 h 400"/>
              <a:gd name="T92" fmla="*/ 2147483646 w 344"/>
              <a:gd name="T93" fmla="*/ 2147483646 h 400"/>
              <a:gd name="T94" fmla="*/ 2147483646 w 344"/>
              <a:gd name="T95" fmla="*/ 2147483646 h 400"/>
              <a:gd name="T96" fmla="*/ 2147483646 w 344"/>
              <a:gd name="T97" fmla="*/ 2147483646 h 400"/>
              <a:gd name="T98" fmla="*/ 2147483646 w 344"/>
              <a:gd name="T99" fmla="*/ 2147483646 h 400"/>
              <a:gd name="T100" fmla="*/ 2147483646 w 344"/>
              <a:gd name="T101" fmla="*/ 2147483646 h 400"/>
              <a:gd name="T102" fmla="*/ 2147483646 w 344"/>
              <a:gd name="T103" fmla="*/ 2147483646 h 400"/>
              <a:gd name="T104" fmla="*/ 2147483646 w 344"/>
              <a:gd name="T105" fmla="*/ 2147483646 h 4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44" h="400">
                <a:moveTo>
                  <a:pt x="300" y="68"/>
                </a:moveTo>
                <a:lnTo>
                  <a:pt x="300" y="68"/>
                </a:lnTo>
                <a:lnTo>
                  <a:pt x="300" y="66"/>
                </a:lnTo>
                <a:lnTo>
                  <a:pt x="292" y="54"/>
                </a:lnTo>
                <a:lnTo>
                  <a:pt x="292" y="52"/>
                </a:lnTo>
                <a:lnTo>
                  <a:pt x="294" y="32"/>
                </a:lnTo>
                <a:lnTo>
                  <a:pt x="292" y="28"/>
                </a:lnTo>
                <a:lnTo>
                  <a:pt x="286" y="24"/>
                </a:lnTo>
                <a:lnTo>
                  <a:pt x="282" y="24"/>
                </a:lnTo>
                <a:lnTo>
                  <a:pt x="274" y="34"/>
                </a:lnTo>
                <a:lnTo>
                  <a:pt x="272" y="34"/>
                </a:lnTo>
                <a:lnTo>
                  <a:pt x="252" y="44"/>
                </a:lnTo>
                <a:lnTo>
                  <a:pt x="250" y="30"/>
                </a:lnTo>
                <a:lnTo>
                  <a:pt x="250" y="28"/>
                </a:lnTo>
                <a:lnTo>
                  <a:pt x="252" y="22"/>
                </a:lnTo>
                <a:lnTo>
                  <a:pt x="250" y="14"/>
                </a:lnTo>
                <a:lnTo>
                  <a:pt x="248" y="12"/>
                </a:lnTo>
                <a:lnTo>
                  <a:pt x="244" y="20"/>
                </a:lnTo>
                <a:lnTo>
                  <a:pt x="218" y="42"/>
                </a:lnTo>
                <a:lnTo>
                  <a:pt x="218" y="44"/>
                </a:lnTo>
                <a:lnTo>
                  <a:pt x="216" y="44"/>
                </a:lnTo>
                <a:lnTo>
                  <a:pt x="214" y="44"/>
                </a:lnTo>
                <a:lnTo>
                  <a:pt x="206" y="40"/>
                </a:lnTo>
                <a:lnTo>
                  <a:pt x="198" y="32"/>
                </a:lnTo>
                <a:lnTo>
                  <a:pt x="184" y="28"/>
                </a:lnTo>
                <a:lnTo>
                  <a:pt x="184" y="26"/>
                </a:lnTo>
                <a:lnTo>
                  <a:pt x="176" y="20"/>
                </a:lnTo>
                <a:lnTo>
                  <a:pt x="150" y="16"/>
                </a:lnTo>
                <a:lnTo>
                  <a:pt x="148" y="16"/>
                </a:lnTo>
                <a:lnTo>
                  <a:pt x="132" y="6"/>
                </a:lnTo>
                <a:lnTo>
                  <a:pt x="132" y="8"/>
                </a:lnTo>
                <a:lnTo>
                  <a:pt x="118" y="0"/>
                </a:lnTo>
                <a:lnTo>
                  <a:pt x="100" y="0"/>
                </a:lnTo>
                <a:lnTo>
                  <a:pt x="94" y="0"/>
                </a:lnTo>
                <a:lnTo>
                  <a:pt x="100" y="30"/>
                </a:lnTo>
                <a:lnTo>
                  <a:pt x="96" y="30"/>
                </a:lnTo>
                <a:lnTo>
                  <a:pt x="80" y="32"/>
                </a:lnTo>
                <a:lnTo>
                  <a:pt x="70" y="32"/>
                </a:lnTo>
                <a:lnTo>
                  <a:pt x="68" y="32"/>
                </a:lnTo>
                <a:lnTo>
                  <a:pt x="60" y="24"/>
                </a:lnTo>
                <a:lnTo>
                  <a:pt x="44" y="32"/>
                </a:lnTo>
                <a:lnTo>
                  <a:pt x="28" y="52"/>
                </a:lnTo>
                <a:lnTo>
                  <a:pt x="16" y="86"/>
                </a:lnTo>
                <a:lnTo>
                  <a:pt x="20" y="124"/>
                </a:lnTo>
                <a:lnTo>
                  <a:pt x="26" y="144"/>
                </a:lnTo>
                <a:lnTo>
                  <a:pt x="26" y="148"/>
                </a:lnTo>
                <a:lnTo>
                  <a:pt x="24" y="150"/>
                </a:lnTo>
                <a:lnTo>
                  <a:pt x="20" y="152"/>
                </a:lnTo>
                <a:lnTo>
                  <a:pt x="20" y="156"/>
                </a:lnTo>
                <a:lnTo>
                  <a:pt x="18" y="166"/>
                </a:lnTo>
                <a:lnTo>
                  <a:pt x="26" y="198"/>
                </a:lnTo>
                <a:lnTo>
                  <a:pt x="24" y="200"/>
                </a:lnTo>
                <a:lnTo>
                  <a:pt x="8" y="210"/>
                </a:lnTo>
                <a:lnTo>
                  <a:pt x="4" y="214"/>
                </a:lnTo>
                <a:lnTo>
                  <a:pt x="2" y="218"/>
                </a:lnTo>
                <a:lnTo>
                  <a:pt x="0" y="228"/>
                </a:lnTo>
                <a:lnTo>
                  <a:pt x="14" y="224"/>
                </a:lnTo>
                <a:lnTo>
                  <a:pt x="14" y="222"/>
                </a:lnTo>
                <a:lnTo>
                  <a:pt x="16" y="222"/>
                </a:lnTo>
                <a:lnTo>
                  <a:pt x="22" y="224"/>
                </a:lnTo>
                <a:lnTo>
                  <a:pt x="26" y="226"/>
                </a:lnTo>
                <a:lnTo>
                  <a:pt x="30" y="228"/>
                </a:lnTo>
                <a:lnTo>
                  <a:pt x="32" y="234"/>
                </a:lnTo>
                <a:lnTo>
                  <a:pt x="34" y="252"/>
                </a:lnTo>
                <a:lnTo>
                  <a:pt x="32" y="254"/>
                </a:lnTo>
                <a:lnTo>
                  <a:pt x="32" y="256"/>
                </a:lnTo>
                <a:lnTo>
                  <a:pt x="28" y="260"/>
                </a:lnTo>
                <a:lnTo>
                  <a:pt x="28" y="264"/>
                </a:lnTo>
                <a:lnTo>
                  <a:pt x="24" y="282"/>
                </a:lnTo>
                <a:lnTo>
                  <a:pt x="28" y="290"/>
                </a:lnTo>
                <a:lnTo>
                  <a:pt x="32" y="296"/>
                </a:lnTo>
                <a:lnTo>
                  <a:pt x="48" y="316"/>
                </a:lnTo>
                <a:lnTo>
                  <a:pt x="64" y="304"/>
                </a:lnTo>
                <a:lnTo>
                  <a:pt x="76" y="302"/>
                </a:lnTo>
                <a:lnTo>
                  <a:pt x="76" y="304"/>
                </a:lnTo>
                <a:lnTo>
                  <a:pt x="84" y="306"/>
                </a:lnTo>
                <a:lnTo>
                  <a:pt x="88" y="306"/>
                </a:lnTo>
                <a:lnTo>
                  <a:pt x="92" y="302"/>
                </a:lnTo>
                <a:lnTo>
                  <a:pt x="100" y="292"/>
                </a:lnTo>
                <a:lnTo>
                  <a:pt x="98" y="286"/>
                </a:lnTo>
                <a:lnTo>
                  <a:pt x="100" y="282"/>
                </a:lnTo>
                <a:lnTo>
                  <a:pt x="104" y="280"/>
                </a:lnTo>
                <a:lnTo>
                  <a:pt x="124" y="280"/>
                </a:lnTo>
                <a:lnTo>
                  <a:pt x="128" y="280"/>
                </a:lnTo>
                <a:lnTo>
                  <a:pt x="130" y="280"/>
                </a:lnTo>
                <a:lnTo>
                  <a:pt x="134" y="274"/>
                </a:lnTo>
                <a:lnTo>
                  <a:pt x="136" y="270"/>
                </a:lnTo>
                <a:lnTo>
                  <a:pt x="142" y="270"/>
                </a:lnTo>
                <a:lnTo>
                  <a:pt x="146" y="272"/>
                </a:lnTo>
                <a:lnTo>
                  <a:pt x="152" y="280"/>
                </a:lnTo>
                <a:lnTo>
                  <a:pt x="154" y="284"/>
                </a:lnTo>
                <a:lnTo>
                  <a:pt x="156" y="288"/>
                </a:lnTo>
                <a:lnTo>
                  <a:pt x="154" y="302"/>
                </a:lnTo>
                <a:lnTo>
                  <a:pt x="156" y="304"/>
                </a:lnTo>
                <a:lnTo>
                  <a:pt x="162" y="310"/>
                </a:lnTo>
                <a:lnTo>
                  <a:pt x="164" y="316"/>
                </a:lnTo>
                <a:lnTo>
                  <a:pt x="162" y="330"/>
                </a:lnTo>
                <a:lnTo>
                  <a:pt x="158" y="340"/>
                </a:lnTo>
                <a:lnTo>
                  <a:pt x="154" y="344"/>
                </a:lnTo>
                <a:lnTo>
                  <a:pt x="142" y="370"/>
                </a:lnTo>
                <a:lnTo>
                  <a:pt x="146" y="372"/>
                </a:lnTo>
                <a:lnTo>
                  <a:pt x="164" y="372"/>
                </a:lnTo>
                <a:lnTo>
                  <a:pt x="168" y="374"/>
                </a:lnTo>
                <a:lnTo>
                  <a:pt x="168" y="376"/>
                </a:lnTo>
                <a:lnTo>
                  <a:pt x="164" y="388"/>
                </a:lnTo>
                <a:lnTo>
                  <a:pt x="164" y="394"/>
                </a:lnTo>
                <a:lnTo>
                  <a:pt x="172" y="398"/>
                </a:lnTo>
                <a:lnTo>
                  <a:pt x="176" y="400"/>
                </a:lnTo>
                <a:lnTo>
                  <a:pt x="178" y="398"/>
                </a:lnTo>
                <a:lnTo>
                  <a:pt x="188" y="394"/>
                </a:lnTo>
                <a:lnTo>
                  <a:pt x="194" y="392"/>
                </a:lnTo>
                <a:lnTo>
                  <a:pt x="204" y="392"/>
                </a:lnTo>
                <a:lnTo>
                  <a:pt x="216" y="380"/>
                </a:lnTo>
                <a:lnTo>
                  <a:pt x="216" y="366"/>
                </a:lnTo>
                <a:lnTo>
                  <a:pt x="216" y="360"/>
                </a:lnTo>
                <a:lnTo>
                  <a:pt x="216" y="356"/>
                </a:lnTo>
                <a:lnTo>
                  <a:pt x="220" y="354"/>
                </a:lnTo>
                <a:lnTo>
                  <a:pt x="224" y="354"/>
                </a:lnTo>
                <a:lnTo>
                  <a:pt x="230" y="356"/>
                </a:lnTo>
                <a:lnTo>
                  <a:pt x="236" y="360"/>
                </a:lnTo>
                <a:lnTo>
                  <a:pt x="256" y="372"/>
                </a:lnTo>
                <a:lnTo>
                  <a:pt x="264" y="376"/>
                </a:lnTo>
                <a:lnTo>
                  <a:pt x="270" y="378"/>
                </a:lnTo>
                <a:lnTo>
                  <a:pt x="270" y="376"/>
                </a:lnTo>
                <a:lnTo>
                  <a:pt x="270" y="370"/>
                </a:lnTo>
                <a:lnTo>
                  <a:pt x="266" y="360"/>
                </a:lnTo>
                <a:lnTo>
                  <a:pt x="256" y="344"/>
                </a:lnTo>
                <a:lnTo>
                  <a:pt x="256" y="342"/>
                </a:lnTo>
                <a:lnTo>
                  <a:pt x="256" y="340"/>
                </a:lnTo>
                <a:lnTo>
                  <a:pt x="264" y="332"/>
                </a:lnTo>
                <a:lnTo>
                  <a:pt x="274" y="326"/>
                </a:lnTo>
                <a:lnTo>
                  <a:pt x="282" y="324"/>
                </a:lnTo>
                <a:lnTo>
                  <a:pt x="292" y="326"/>
                </a:lnTo>
                <a:lnTo>
                  <a:pt x="320" y="340"/>
                </a:lnTo>
                <a:lnTo>
                  <a:pt x="332" y="332"/>
                </a:lnTo>
                <a:lnTo>
                  <a:pt x="334" y="332"/>
                </a:lnTo>
                <a:lnTo>
                  <a:pt x="334" y="330"/>
                </a:lnTo>
                <a:lnTo>
                  <a:pt x="332" y="328"/>
                </a:lnTo>
                <a:lnTo>
                  <a:pt x="334" y="326"/>
                </a:lnTo>
                <a:lnTo>
                  <a:pt x="340" y="314"/>
                </a:lnTo>
                <a:lnTo>
                  <a:pt x="344" y="304"/>
                </a:lnTo>
                <a:lnTo>
                  <a:pt x="344" y="298"/>
                </a:lnTo>
                <a:lnTo>
                  <a:pt x="344" y="292"/>
                </a:lnTo>
                <a:lnTo>
                  <a:pt x="338" y="286"/>
                </a:lnTo>
                <a:lnTo>
                  <a:pt x="334" y="284"/>
                </a:lnTo>
                <a:lnTo>
                  <a:pt x="332" y="284"/>
                </a:lnTo>
                <a:lnTo>
                  <a:pt x="330" y="276"/>
                </a:lnTo>
                <a:lnTo>
                  <a:pt x="332" y="276"/>
                </a:lnTo>
                <a:lnTo>
                  <a:pt x="338" y="272"/>
                </a:lnTo>
                <a:lnTo>
                  <a:pt x="340" y="268"/>
                </a:lnTo>
                <a:lnTo>
                  <a:pt x="338" y="264"/>
                </a:lnTo>
                <a:lnTo>
                  <a:pt x="326" y="252"/>
                </a:lnTo>
                <a:lnTo>
                  <a:pt x="326" y="250"/>
                </a:lnTo>
                <a:lnTo>
                  <a:pt x="320" y="232"/>
                </a:lnTo>
                <a:lnTo>
                  <a:pt x="316" y="214"/>
                </a:lnTo>
                <a:lnTo>
                  <a:pt x="316" y="196"/>
                </a:lnTo>
                <a:lnTo>
                  <a:pt x="316" y="188"/>
                </a:lnTo>
                <a:lnTo>
                  <a:pt x="308" y="196"/>
                </a:lnTo>
                <a:lnTo>
                  <a:pt x="302" y="204"/>
                </a:lnTo>
                <a:lnTo>
                  <a:pt x="300" y="170"/>
                </a:lnTo>
                <a:lnTo>
                  <a:pt x="300" y="168"/>
                </a:lnTo>
                <a:lnTo>
                  <a:pt x="322" y="138"/>
                </a:lnTo>
                <a:lnTo>
                  <a:pt x="334" y="124"/>
                </a:lnTo>
                <a:lnTo>
                  <a:pt x="326" y="100"/>
                </a:lnTo>
                <a:lnTo>
                  <a:pt x="322" y="76"/>
                </a:lnTo>
                <a:lnTo>
                  <a:pt x="308" y="70"/>
                </a:lnTo>
                <a:lnTo>
                  <a:pt x="300" y="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湖北"/>
          <p:cNvSpPr/>
          <p:nvPr/>
        </p:nvSpPr>
        <p:spPr bwMode="auto">
          <a:xfrm>
            <a:off x="6395610" y="3871751"/>
            <a:ext cx="680521" cy="426234"/>
          </a:xfrm>
          <a:custGeom>
            <a:avLst/>
            <a:gdLst>
              <a:gd name="T0" fmla="*/ 2147483646 w 488"/>
              <a:gd name="T1" fmla="*/ 2147483646 h 306"/>
              <a:gd name="T2" fmla="*/ 2147483646 w 488"/>
              <a:gd name="T3" fmla="*/ 2147483646 h 306"/>
              <a:gd name="T4" fmla="*/ 2147483646 w 488"/>
              <a:gd name="T5" fmla="*/ 2147483646 h 306"/>
              <a:gd name="T6" fmla="*/ 2147483646 w 488"/>
              <a:gd name="T7" fmla="*/ 2147483646 h 306"/>
              <a:gd name="T8" fmla="*/ 2147483646 w 488"/>
              <a:gd name="T9" fmla="*/ 2147483646 h 306"/>
              <a:gd name="T10" fmla="*/ 2147483646 w 488"/>
              <a:gd name="T11" fmla="*/ 2147483646 h 306"/>
              <a:gd name="T12" fmla="*/ 2147483646 w 488"/>
              <a:gd name="T13" fmla="*/ 2147483646 h 306"/>
              <a:gd name="T14" fmla="*/ 2147483646 w 488"/>
              <a:gd name="T15" fmla="*/ 2147483646 h 306"/>
              <a:gd name="T16" fmla="*/ 2147483646 w 488"/>
              <a:gd name="T17" fmla="*/ 2147483646 h 306"/>
              <a:gd name="T18" fmla="*/ 2147483646 w 488"/>
              <a:gd name="T19" fmla="*/ 2147483646 h 306"/>
              <a:gd name="T20" fmla="*/ 2147483646 w 488"/>
              <a:gd name="T21" fmla="*/ 2147483646 h 306"/>
              <a:gd name="T22" fmla="*/ 2147483646 w 488"/>
              <a:gd name="T23" fmla="*/ 2147483646 h 306"/>
              <a:gd name="T24" fmla="*/ 2147483646 w 488"/>
              <a:gd name="T25" fmla="*/ 2147483646 h 306"/>
              <a:gd name="T26" fmla="*/ 2147483646 w 488"/>
              <a:gd name="T27" fmla="*/ 2147483646 h 306"/>
              <a:gd name="T28" fmla="*/ 2147483646 w 488"/>
              <a:gd name="T29" fmla="*/ 2147483646 h 306"/>
              <a:gd name="T30" fmla="*/ 2147483646 w 488"/>
              <a:gd name="T31" fmla="*/ 2147483646 h 306"/>
              <a:gd name="T32" fmla="*/ 2147483646 w 488"/>
              <a:gd name="T33" fmla="*/ 2147483646 h 306"/>
              <a:gd name="T34" fmla="*/ 2147483646 w 488"/>
              <a:gd name="T35" fmla="*/ 2147483646 h 306"/>
              <a:gd name="T36" fmla="*/ 2147483646 w 488"/>
              <a:gd name="T37" fmla="*/ 2147483646 h 306"/>
              <a:gd name="T38" fmla="*/ 2147483646 w 488"/>
              <a:gd name="T39" fmla="*/ 2147483646 h 306"/>
              <a:gd name="T40" fmla="*/ 2147483646 w 488"/>
              <a:gd name="T41" fmla="*/ 2147483646 h 306"/>
              <a:gd name="T42" fmla="*/ 2147483646 w 488"/>
              <a:gd name="T43" fmla="*/ 2147483646 h 306"/>
              <a:gd name="T44" fmla="*/ 2147483646 w 488"/>
              <a:gd name="T45" fmla="*/ 2147483646 h 306"/>
              <a:gd name="T46" fmla="*/ 2147483646 w 488"/>
              <a:gd name="T47" fmla="*/ 2147483646 h 306"/>
              <a:gd name="T48" fmla="*/ 2147483646 w 488"/>
              <a:gd name="T49" fmla="*/ 2147483646 h 306"/>
              <a:gd name="T50" fmla="*/ 2147483646 w 488"/>
              <a:gd name="T51" fmla="*/ 2147483646 h 306"/>
              <a:gd name="T52" fmla="*/ 2147483646 w 488"/>
              <a:gd name="T53" fmla="*/ 2147483646 h 306"/>
              <a:gd name="T54" fmla="*/ 2147483646 w 488"/>
              <a:gd name="T55" fmla="*/ 2147483646 h 306"/>
              <a:gd name="T56" fmla="*/ 2147483646 w 488"/>
              <a:gd name="T57" fmla="*/ 2147483646 h 306"/>
              <a:gd name="T58" fmla="*/ 2147483646 w 488"/>
              <a:gd name="T59" fmla="*/ 2147483646 h 306"/>
              <a:gd name="T60" fmla="*/ 2147483646 w 488"/>
              <a:gd name="T61" fmla="*/ 2147483646 h 306"/>
              <a:gd name="T62" fmla="*/ 2147483646 w 488"/>
              <a:gd name="T63" fmla="*/ 2147483646 h 306"/>
              <a:gd name="T64" fmla="*/ 2147483646 w 488"/>
              <a:gd name="T65" fmla="*/ 2147483646 h 306"/>
              <a:gd name="T66" fmla="*/ 2147483646 w 488"/>
              <a:gd name="T67" fmla="*/ 2147483646 h 306"/>
              <a:gd name="T68" fmla="*/ 2147483646 w 488"/>
              <a:gd name="T69" fmla="*/ 2147483646 h 306"/>
              <a:gd name="T70" fmla="*/ 2147483646 w 488"/>
              <a:gd name="T71" fmla="*/ 2147483646 h 306"/>
              <a:gd name="T72" fmla="*/ 2147483646 w 488"/>
              <a:gd name="T73" fmla="*/ 2147483646 h 306"/>
              <a:gd name="T74" fmla="*/ 2147483646 w 488"/>
              <a:gd name="T75" fmla="*/ 2147483646 h 306"/>
              <a:gd name="T76" fmla="*/ 2147483646 w 488"/>
              <a:gd name="T77" fmla="*/ 2147483646 h 306"/>
              <a:gd name="T78" fmla="*/ 2147483646 w 488"/>
              <a:gd name="T79" fmla="*/ 2147483646 h 306"/>
              <a:gd name="T80" fmla="*/ 2147483646 w 488"/>
              <a:gd name="T81" fmla="*/ 2147483646 h 306"/>
              <a:gd name="T82" fmla="*/ 2147483646 w 488"/>
              <a:gd name="T83" fmla="*/ 2147483646 h 306"/>
              <a:gd name="T84" fmla="*/ 2147483646 w 488"/>
              <a:gd name="T85" fmla="*/ 2147483646 h 306"/>
              <a:gd name="T86" fmla="*/ 2147483646 w 488"/>
              <a:gd name="T87" fmla="*/ 2147483646 h 306"/>
              <a:gd name="T88" fmla="*/ 2147483646 w 488"/>
              <a:gd name="T89" fmla="*/ 2147483646 h 306"/>
              <a:gd name="T90" fmla="*/ 2147483646 w 488"/>
              <a:gd name="T91" fmla="*/ 2147483646 h 306"/>
              <a:gd name="T92" fmla="*/ 2147483646 w 488"/>
              <a:gd name="T93" fmla="*/ 2147483646 h 306"/>
              <a:gd name="T94" fmla="*/ 2147483646 w 488"/>
              <a:gd name="T95" fmla="*/ 2147483646 h 306"/>
              <a:gd name="T96" fmla="*/ 2147483646 w 488"/>
              <a:gd name="T97" fmla="*/ 2147483646 h 306"/>
              <a:gd name="T98" fmla="*/ 2147483646 w 488"/>
              <a:gd name="T99" fmla="*/ 2147483646 h 306"/>
              <a:gd name="T100" fmla="*/ 2147483646 w 488"/>
              <a:gd name="T101" fmla="*/ 2147483646 h 306"/>
              <a:gd name="T102" fmla="*/ 2147483646 w 488"/>
              <a:gd name="T103" fmla="*/ 2147483646 h 306"/>
              <a:gd name="T104" fmla="*/ 2147483646 w 488"/>
              <a:gd name="T105" fmla="*/ 2147483646 h 306"/>
              <a:gd name="T106" fmla="*/ 2147483646 w 488"/>
              <a:gd name="T107" fmla="*/ 2147483646 h 306"/>
              <a:gd name="T108" fmla="*/ 2147483646 w 488"/>
              <a:gd name="T109" fmla="*/ 2147483646 h 306"/>
              <a:gd name="T110" fmla="*/ 2147483646 w 488"/>
              <a:gd name="T111" fmla="*/ 2147483646 h 306"/>
              <a:gd name="T112" fmla="*/ 2147483646 w 488"/>
              <a:gd name="T113" fmla="*/ 2147483646 h 306"/>
              <a:gd name="T114" fmla="*/ 2147483646 w 488"/>
              <a:gd name="T115" fmla="*/ 2147483646 h 30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广东"/>
          <p:cNvSpPr/>
          <p:nvPr/>
        </p:nvSpPr>
        <p:spPr bwMode="auto">
          <a:xfrm>
            <a:off x="6545760" y="4655197"/>
            <a:ext cx="708371" cy="560643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江西"/>
          <p:cNvSpPr/>
          <p:nvPr/>
        </p:nvSpPr>
        <p:spPr bwMode="auto">
          <a:xfrm>
            <a:off x="6881177" y="4169630"/>
            <a:ext cx="423812" cy="577595"/>
          </a:xfrm>
          <a:custGeom>
            <a:avLst/>
            <a:gdLst>
              <a:gd name="T0" fmla="*/ 2147483646 w 304"/>
              <a:gd name="T1" fmla="*/ 0 h 414"/>
              <a:gd name="T2" fmla="*/ 2147483646 w 304"/>
              <a:gd name="T3" fmla="*/ 2147483646 h 414"/>
              <a:gd name="T4" fmla="*/ 2147483646 w 304"/>
              <a:gd name="T5" fmla="*/ 2147483646 h 414"/>
              <a:gd name="T6" fmla="*/ 2147483646 w 304"/>
              <a:gd name="T7" fmla="*/ 2147483646 h 414"/>
              <a:gd name="T8" fmla="*/ 2147483646 w 304"/>
              <a:gd name="T9" fmla="*/ 2147483646 h 414"/>
              <a:gd name="T10" fmla="*/ 2147483646 w 304"/>
              <a:gd name="T11" fmla="*/ 2147483646 h 414"/>
              <a:gd name="T12" fmla="*/ 2147483646 w 304"/>
              <a:gd name="T13" fmla="*/ 2147483646 h 414"/>
              <a:gd name="T14" fmla="*/ 2147483646 w 304"/>
              <a:gd name="T15" fmla="*/ 2147483646 h 414"/>
              <a:gd name="T16" fmla="*/ 2147483646 w 304"/>
              <a:gd name="T17" fmla="*/ 2147483646 h 414"/>
              <a:gd name="T18" fmla="*/ 2147483646 w 304"/>
              <a:gd name="T19" fmla="*/ 2147483646 h 414"/>
              <a:gd name="T20" fmla="*/ 2147483646 w 304"/>
              <a:gd name="T21" fmla="*/ 2147483646 h 414"/>
              <a:gd name="T22" fmla="*/ 2147483646 w 304"/>
              <a:gd name="T23" fmla="*/ 2147483646 h 414"/>
              <a:gd name="T24" fmla="*/ 2147483646 w 304"/>
              <a:gd name="T25" fmla="*/ 2147483646 h 414"/>
              <a:gd name="T26" fmla="*/ 2147483646 w 304"/>
              <a:gd name="T27" fmla="*/ 2147483646 h 414"/>
              <a:gd name="T28" fmla="*/ 0 w 304"/>
              <a:gd name="T29" fmla="*/ 2147483646 h 414"/>
              <a:gd name="T30" fmla="*/ 2147483646 w 304"/>
              <a:gd name="T31" fmla="*/ 2147483646 h 414"/>
              <a:gd name="T32" fmla="*/ 2147483646 w 304"/>
              <a:gd name="T33" fmla="*/ 2147483646 h 414"/>
              <a:gd name="T34" fmla="*/ 2147483646 w 304"/>
              <a:gd name="T35" fmla="*/ 2147483646 h 414"/>
              <a:gd name="T36" fmla="*/ 2147483646 w 304"/>
              <a:gd name="T37" fmla="*/ 2147483646 h 414"/>
              <a:gd name="T38" fmla="*/ 2147483646 w 304"/>
              <a:gd name="T39" fmla="*/ 2147483646 h 414"/>
              <a:gd name="T40" fmla="*/ 2147483646 w 304"/>
              <a:gd name="T41" fmla="*/ 2147483646 h 414"/>
              <a:gd name="T42" fmla="*/ 2147483646 w 304"/>
              <a:gd name="T43" fmla="*/ 2147483646 h 414"/>
              <a:gd name="T44" fmla="*/ 2147483646 w 304"/>
              <a:gd name="T45" fmla="*/ 2147483646 h 414"/>
              <a:gd name="T46" fmla="*/ 2147483646 w 304"/>
              <a:gd name="T47" fmla="*/ 2147483646 h 414"/>
              <a:gd name="T48" fmla="*/ 2147483646 w 304"/>
              <a:gd name="T49" fmla="*/ 2147483646 h 414"/>
              <a:gd name="T50" fmla="*/ 2147483646 w 304"/>
              <a:gd name="T51" fmla="*/ 2147483646 h 414"/>
              <a:gd name="T52" fmla="*/ 2147483646 w 304"/>
              <a:gd name="T53" fmla="*/ 2147483646 h 414"/>
              <a:gd name="T54" fmla="*/ 2147483646 w 304"/>
              <a:gd name="T55" fmla="*/ 2147483646 h 414"/>
              <a:gd name="T56" fmla="*/ 2147483646 w 304"/>
              <a:gd name="T57" fmla="*/ 2147483646 h 414"/>
              <a:gd name="T58" fmla="*/ 2147483646 w 304"/>
              <a:gd name="T59" fmla="*/ 2147483646 h 414"/>
              <a:gd name="T60" fmla="*/ 2147483646 w 304"/>
              <a:gd name="T61" fmla="*/ 2147483646 h 414"/>
              <a:gd name="T62" fmla="*/ 2147483646 w 304"/>
              <a:gd name="T63" fmla="*/ 2147483646 h 414"/>
              <a:gd name="T64" fmla="*/ 2147483646 w 304"/>
              <a:gd name="T65" fmla="*/ 2147483646 h 414"/>
              <a:gd name="T66" fmla="*/ 2147483646 w 304"/>
              <a:gd name="T67" fmla="*/ 2147483646 h 414"/>
              <a:gd name="T68" fmla="*/ 2147483646 w 304"/>
              <a:gd name="T69" fmla="*/ 2147483646 h 414"/>
              <a:gd name="T70" fmla="*/ 2147483646 w 304"/>
              <a:gd name="T71" fmla="*/ 2147483646 h 414"/>
              <a:gd name="T72" fmla="*/ 2147483646 w 304"/>
              <a:gd name="T73" fmla="*/ 2147483646 h 414"/>
              <a:gd name="T74" fmla="*/ 2147483646 w 304"/>
              <a:gd name="T75" fmla="*/ 2147483646 h 414"/>
              <a:gd name="T76" fmla="*/ 2147483646 w 304"/>
              <a:gd name="T77" fmla="*/ 2147483646 h 414"/>
              <a:gd name="T78" fmla="*/ 2147483646 w 304"/>
              <a:gd name="T79" fmla="*/ 2147483646 h 414"/>
              <a:gd name="T80" fmla="*/ 2147483646 w 304"/>
              <a:gd name="T81" fmla="*/ 2147483646 h 414"/>
              <a:gd name="T82" fmla="*/ 2147483646 w 304"/>
              <a:gd name="T83" fmla="*/ 2147483646 h 414"/>
              <a:gd name="T84" fmla="*/ 2147483646 w 304"/>
              <a:gd name="T85" fmla="*/ 2147483646 h 414"/>
              <a:gd name="T86" fmla="*/ 2147483646 w 304"/>
              <a:gd name="T87" fmla="*/ 2147483646 h 414"/>
              <a:gd name="T88" fmla="*/ 2147483646 w 304"/>
              <a:gd name="T89" fmla="*/ 2147483646 h 414"/>
              <a:gd name="T90" fmla="*/ 2147483646 w 304"/>
              <a:gd name="T91" fmla="*/ 2147483646 h 414"/>
              <a:gd name="T92" fmla="*/ 2147483646 w 304"/>
              <a:gd name="T93" fmla="*/ 2147483646 h 414"/>
              <a:gd name="T94" fmla="*/ 2147483646 w 304"/>
              <a:gd name="T95" fmla="*/ 2147483646 h 414"/>
              <a:gd name="T96" fmla="*/ 2147483646 w 304"/>
              <a:gd name="T97" fmla="*/ 2147483646 h 414"/>
              <a:gd name="T98" fmla="*/ 2147483646 w 304"/>
              <a:gd name="T99" fmla="*/ 2147483646 h 414"/>
              <a:gd name="T100" fmla="*/ 2147483646 w 304"/>
              <a:gd name="T101" fmla="*/ 2147483646 h 414"/>
              <a:gd name="T102" fmla="*/ 2147483646 w 304"/>
              <a:gd name="T103" fmla="*/ 2147483646 h 414"/>
              <a:gd name="T104" fmla="*/ 2147483646 w 304"/>
              <a:gd name="T105" fmla="*/ 2147483646 h 414"/>
              <a:gd name="T106" fmla="*/ 2147483646 w 304"/>
              <a:gd name="T107" fmla="*/ 2147483646 h 414"/>
              <a:gd name="T108" fmla="*/ 2147483646 w 304"/>
              <a:gd name="T109" fmla="*/ 2147483646 h 414"/>
              <a:gd name="T110" fmla="*/ 2147483646 w 304"/>
              <a:gd name="T111" fmla="*/ 2147483646 h 414"/>
              <a:gd name="T112" fmla="*/ 2147483646 w 304"/>
              <a:gd name="T113" fmla="*/ 2147483646 h 414"/>
              <a:gd name="T114" fmla="*/ 2147483646 w 304"/>
              <a:gd name="T115" fmla="*/ 2147483646 h 414"/>
              <a:gd name="T116" fmla="*/ 2147483646 w 304"/>
              <a:gd name="T117" fmla="*/ 2147483646 h 4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04" h="414">
                <a:moveTo>
                  <a:pt x="240" y="16"/>
                </a:moveTo>
                <a:lnTo>
                  <a:pt x="238" y="16"/>
                </a:lnTo>
                <a:lnTo>
                  <a:pt x="220" y="0"/>
                </a:lnTo>
                <a:lnTo>
                  <a:pt x="212" y="6"/>
                </a:lnTo>
                <a:lnTo>
                  <a:pt x="206" y="16"/>
                </a:lnTo>
                <a:lnTo>
                  <a:pt x="200" y="24"/>
                </a:lnTo>
                <a:lnTo>
                  <a:pt x="192" y="28"/>
                </a:lnTo>
                <a:lnTo>
                  <a:pt x="184" y="32"/>
                </a:lnTo>
                <a:lnTo>
                  <a:pt x="180" y="34"/>
                </a:lnTo>
                <a:lnTo>
                  <a:pt x="176" y="32"/>
                </a:lnTo>
                <a:lnTo>
                  <a:pt x="174" y="28"/>
                </a:lnTo>
                <a:lnTo>
                  <a:pt x="174" y="22"/>
                </a:lnTo>
                <a:lnTo>
                  <a:pt x="180" y="4"/>
                </a:lnTo>
                <a:lnTo>
                  <a:pt x="152" y="22"/>
                </a:lnTo>
                <a:lnTo>
                  <a:pt x="152" y="24"/>
                </a:lnTo>
                <a:lnTo>
                  <a:pt x="128" y="24"/>
                </a:lnTo>
                <a:lnTo>
                  <a:pt x="108" y="34"/>
                </a:lnTo>
                <a:lnTo>
                  <a:pt x="108" y="36"/>
                </a:lnTo>
                <a:lnTo>
                  <a:pt x="84" y="36"/>
                </a:lnTo>
                <a:lnTo>
                  <a:pt x="72" y="42"/>
                </a:lnTo>
                <a:lnTo>
                  <a:pt x="68" y="54"/>
                </a:lnTo>
                <a:lnTo>
                  <a:pt x="66" y="56"/>
                </a:lnTo>
                <a:lnTo>
                  <a:pt x="40" y="56"/>
                </a:lnTo>
                <a:lnTo>
                  <a:pt x="34" y="56"/>
                </a:lnTo>
                <a:lnTo>
                  <a:pt x="28" y="62"/>
                </a:lnTo>
                <a:lnTo>
                  <a:pt x="8" y="80"/>
                </a:lnTo>
                <a:lnTo>
                  <a:pt x="16" y="84"/>
                </a:lnTo>
                <a:lnTo>
                  <a:pt x="20" y="88"/>
                </a:lnTo>
                <a:lnTo>
                  <a:pt x="22" y="94"/>
                </a:lnTo>
                <a:lnTo>
                  <a:pt x="22" y="92"/>
                </a:lnTo>
                <a:lnTo>
                  <a:pt x="34" y="138"/>
                </a:lnTo>
                <a:lnTo>
                  <a:pt x="34" y="140"/>
                </a:lnTo>
                <a:lnTo>
                  <a:pt x="34" y="144"/>
                </a:lnTo>
                <a:lnTo>
                  <a:pt x="32" y="144"/>
                </a:lnTo>
                <a:lnTo>
                  <a:pt x="0" y="188"/>
                </a:lnTo>
                <a:lnTo>
                  <a:pt x="0" y="200"/>
                </a:lnTo>
                <a:lnTo>
                  <a:pt x="8" y="196"/>
                </a:lnTo>
                <a:lnTo>
                  <a:pt x="12" y="196"/>
                </a:lnTo>
                <a:lnTo>
                  <a:pt x="16" y="198"/>
                </a:lnTo>
                <a:lnTo>
                  <a:pt x="18" y="202"/>
                </a:lnTo>
                <a:lnTo>
                  <a:pt x="16" y="214"/>
                </a:lnTo>
                <a:lnTo>
                  <a:pt x="16" y="226"/>
                </a:lnTo>
                <a:lnTo>
                  <a:pt x="18" y="238"/>
                </a:lnTo>
                <a:lnTo>
                  <a:pt x="20" y="250"/>
                </a:lnTo>
                <a:lnTo>
                  <a:pt x="24" y="262"/>
                </a:lnTo>
                <a:lnTo>
                  <a:pt x="36" y="274"/>
                </a:lnTo>
                <a:lnTo>
                  <a:pt x="40" y="280"/>
                </a:lnTo>
                <a:lnTo>
                  <a:pt x="40" y="286"/>
                </a:lnTo>
                <a:lnTo>
                  <a:pt x="36" y="294"/>
                </a:lnTo>
                <a:lnTo>
                  <a:pt x="42" y="304"/>
                </a:lnTo>
                <a:lnTo>
                  <a:pt x="44" y="310"/>
                </a:lnTo>
                <a:lnTo>
                  <a:pt x="44" y="320"/>
                </a:lnTo>
                <a:lnTo>
                  <a:pt x="40" y="330"/>
                </a:lnTo>
                <a:lnTo>
                  <a:pt x="34" y="344"/>
                </a:lnTo>
                <a:lnTo>
                  <a:pt x="44" y="362"/>
                </a:lnTo>
                <a:lnTo>
                  <a:pt x="46" y="366"/>
                </a:lnTo>
                <a:lnTo>
                  <a:pt x="52" y="362"/>
                </a:lnTo>
                <a:lnTo>
                  <a:pt x="60" y="356"/>
                </a:lnTo>
                <a:lnTo>
                  <a:pt x="66" y="352"/>
                </a:lnTo>
                <a:lnTo>
                  <a:pt x="72" y="352"/>
                </a:lnTo>
                <a:lnTo>
                  <a:pt x="78" y="352"/>
                </a:lnTo>
                <a:lnTo>
                  <a:pt x="84" y="356"/>
                </a:lnTo>
                <a:lnTo>
                  <a:pt x="86" y="362"/>
                </a:lnTo>
                <a:lnTo>
                  <a:pt x="86" y="366"/>
                </a:lnTo>
                <a:lnTo>
                  <a:pt x="82" y="374"/>
                </a:lnTo>
                <a:lnTo>
                  <a:pt x="66" y="392"/>
                </a:lnTo>
                <a:lnTo>
                  <a:pt x="56" y="406"/>
                </a:lnTo>
                <a:lnTo>
                  <a:pt x="60" y="414"/>
                </a:lnTo>
                <a:lnTo>
                  <a:pt x="72" y="408"/>
                </a:lnTo>
                <a:lnTo>
                  <a:pt x="76" y="406"/>
                </a:lnTo>
                <a:lnTo>
                  <a:pt x="80" y="406"/>
                </a:lnTo>
                <a:lnTo>
                  <a:pt x="94" y="402"/>
                </a:lnTo>
                <a:lnTo>
                  <a:pt x="120" y="390"/>
                </a:lnTo>
                <a:lnTo>
                  <a:pt x="126" y="388"/>
                </a:lnTo>
                <a:lnTo>
                  <a:pt x="134" y="390"/>
                </a:lnTo>
                <a:lnTo>
                  <a:pt x="142" y="394"/>
                </a:lnTo>
                <a:lnTo>
                  <a:pt x="150" y="402"/>
                </a:lnTo>
                <a:lnTo>
                  <a:pt x="154" y="400"/>
                </a:lnTo>
                <a:lnTo>
                  <a:pt x="154" y="390"/>
                </a:lnTo>
                <a:lnTo>
                  <a:pt x="152" y="388"/>
                </a:lnTo>
                <a:lnTo>
                  <a:pt x="152" y="384"/>
                </a:lnTo>
                <a:lnTo>
                  <a:pt x="154" y="380"/>
                </a:lnTo>
                <a:lnTo>
                  <a:pt x="150" y="366"/>
                </a:lnTo>
                <a:lnTo>
                  <a:pt x="150" y="362"/>
                </a:lnTo>
                <a:lnTo>
                  <a:pt x="150" y="358"/>
                </a:lnTo>
                <a:lnTo>
                  <a:pt x="158" y="352"/>
                </a:lnTo>
                <a:lnTo>
                  <a:pt x="166" y="346"/>
                </a:lnTo>
                <a:lnTo>
                  <a:pt x="162" y="336"/>
                </a:lnTo>
                <a:lnTo>
                  <a:pt x="162" y="334"/>
                </a:lnTo>
                <a:lnTo>
                  <a:pt x="166" y="328"/>
                </a:lnTo>
                <a:lnTo>
                  <a:pt x="164" y="324"/>
                </a:lnTo>
                <a:lnTo>
                  <a:pt x="164" y="320"/>
                </a:lnTo>
                <a:lnTo>
                  <a:pt x="164" y="316"/>
                </a:lnTo>
                <a:lnTo>
                  <a:pt x="170" y="308"/>
                </a:lnTo>
                <a:lnTo>
                  <a:pt x="180" y="300"/>
                </a:lnTo>
                <a:lnTo>
                  <a:pt x="178" y="298"/>
                </a:lnTo>
                <a:lnTo>
                  <a:pt x="176" y="296"/>
                </a:lnTo>
                <a:lnTo>
                  <a:pt x="186" y="292"/>
                </a:lnTo>
                <a:lnTo>
                  <a:pt x="186" y="278"/>
                </a:lnTo>
                <a:lnTo>
                  <a:pt x="186" y="274"/>
                </a:lnTo>
                <a:lnTo>
                  <a:pt x="190" y="270"/>
                </a:lnTo>
                <a:lnTo>
                  <a:pt x="194" y="266"/>
                </a:lnTo>
                <a:lnTo>
                  <a:pt x="200" y="260"/>
                </a:lnTo>
                <a:lnTo>
                  <a:pt x="206" y="256"/>
                </a:lnTo>
                <a:lnTo>
                  <a:pt x="194" y="242"/>
                </a:lnTo>
                <a:lnTo>
                  <a:pt x="192" y="238"/>
                </a:lnTo>
                <a:lnTo>
                  <a:pt x="192" y="232"/>
                </a:lnTo>
                <a:lnTo>
                  <a:pt x="194" y="228"/>
                </a:lnTo>
                <a:lnTo>
                  <a:pt x="198" y="222"/>
                </a:lnTo>
                <a:lnTo>
                  <a:pt x="198" y="220"/>
                </a:lnTo>
                <a:lnTo>
                  <a:pt x="224" y="200"/>
                </a:lnTo>
                <a:lnTo>
                  <a:pt x="224" y="194"/>
                </a:lnTo>
                <a:lnTo>
                  <a:pt x="222" y="192"/>
                </a:lnTo>
                <a:lnTo>
                  <a:pt x="220" y="186"/>
                </a:lnTo>
                <a:lnTo>
                  <a:pt x="220" y="178"/>
                </a:lnTo>
                <a:lnTo>
                  <a:pt x="220" y="170"/>
                </a:lnTo>
                <a:lnTo>
                  <a:pt x="224" y="156"/>
                </a:lnTo>
                <a:lnTo>
                  <a:pt x="230" y="146"/>
                </a:lnTo>
                <a:lnTo>
                  <a:pt x="238" y="138"/>
                </a:lnTo>
                <a:lnTo>
                  <a:pt x="250" y="136"/>
                </a:lnTo>
                <a:lnTo>
                  <a:pt x="252" y="136"/>
                </a:lnTo>
                <a:lnTo>
                  <a:pt x="262" y="140"/>
                </a:lnTo>
                <a:lnTo>
                  <a:pt x="272" y="140"/>
                </a:lnTo>
                <a:lnTo>
                  <a:pt x="284" y="128"/>
                </a:lnTo>
                <a:lnTo>
                  <a:pt x="296" y="120"/>
                </a:lnTo>
                <a:lnTo>
                  <a:pt x="296" y="108"/>
                </a:lnTo>
                <a:lnTo>
                  <a:pt x="296" y="106"/>
                </a:lnTo>
                <a:lnTo>
                  <a:pt x="296" y="104"/>
                </a:lnTo>
                <a:lnTo>
                  <a:pt x="300" y="102"/>
                </a:lnTo>
                <a:lnTo>
                  <a:pt x="304" y="98"/>
                </a:lnTo>
                <a:lnTo>
                  <a:pt x="304" y="96"/>
                </a:lnTo>
                <a:lnTo>
                  <a:pt x="296" y="84"/>
                </a:lnTo>
                <a:lnTo>
                  <a:pt x="286" y="68"/>
                </a:lnTo>
                <a:lnTo>
                  <a:pt x="276" y="52"/>
                </a:lnTo>
                <a:lnTo>
                  <a:pt x="274" y="46"/>
                </a:lnTo>
                <a:lnTo>
                  <a:pt x="274" y="40"/>
                </a:lnTo>
                <a:lnTo>
                  <a:pt x="276" y="34"/>
                </a:lnTo>
                <a:lnTo>
                  <a:pt x="280" y="28"/>
                </a:lnTo>
                <a:lnTo>
                  <a:pt x="264" y="20"/>
                </a:lnTo>
                <a:lnTo>
                  <a:pt x="240" y="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福建"/>
          <p:cNvSpPr/>
          <p:nvPr/>
        </p:nvSpPr>
        <p:spPr bwMode="auto">
          <a:xfrm>
            <a:off x="7101559" y="4323413"/>
            <a:ext cx="392329" cy="479513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浙江"/>
          <p:cNvSpPr/>
          <p:nvPr/>
        </p:nvSpPr>
        <p:spPr bwMode="auto">
          <a:xfrm>
            <a:off x="7277139" y="4019480"/>
            <a:ext cx="336628" cy="389907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安徽"/>
          <p:cNvSpPr/>
          <p:nvPr/>
        </p:nvSpPr>
        <p:spPr bwMode="auto">
          <a:xfrm>
            <a:off x="6947776" y="3681641"/>
            <a:ext cx="426234" cy="521895"/>
          </a:xfrm>
          <a:custGeom>
            <a:avLst/>
            <a:gdLst>
              <a:gd name="T0" fmla="*/ 2147483646 w 306"/>
              <a:gd name="T1" fmla="*/ 2147483646 h 374"/>
              <a:gd name="T2" fmla="*/ 2147483646 w 306"/>
              <a:gd name="T3" fmla="*/ 2147483646 h 374"/>
              <a:gd name="T4" fmla="*/ 2147483646 w 306"/>
              <a:gd name="T5" fmla="*/ 2147483646 h 374"/>
              <a:gd name="T6" fmla="*/ 2147483646 w 306"/>
              <a:gd name="T7" fmla="*/ 2147483646 h 374"/>
              <a:gd name="T8" fmla="*/ 2147483646 w 306"/>
              <a:gd name="T9" fmla="*/ 2147483646 h 374"/>
              <a:gd name="T10" fmla="*/ 2147483646 w 306"/>
              <a:gd name="T11" fmla="*/ 2147483646 h 374"/>
              <a:gd name="T12" fmla="*/ 2147483646 w 306"/>
              <a:gd name="T13" fmla="*/ 2147483646 h 374"/>
              <a:gd name="T14" fmla="*/ 2147483646 w 306"/>
              <a:gd name="T15" fmla="*/ 2147483646 h 374"/>
              <a:gd name="T16" fmla="*/ 2147483646 w 306"/>
              <a:gd name="T17" fmla="*/ 2147483646 h 374"/>
              <a:gd name="T18" fmla="*/ 2147483646 w 306"/>
              <a:gd name="T19" fmla="*/ 2147483646 h 374"/>
              <a:gd name="T20" fmla="*/ 2147483646 w 306"/>
              <a:gd name="T21" fmla="*/ 2147483646 h 374"/>
              <a:gd name="T22" fmla="*/ 2147483646 w 306"/>
              <a:gd name="T23" fmla="*/ 2147483646 h 374"/>
              <a:gd name="T24" fmla="*/ 2147483646 w 306"/>
              <a:gd name="T25" fmla="*/ 2147483646 h 374"/>
              <a:gd name="T26" fmla="*/ 2147483646 w 306"/>
              <a:gd name="T27" fmla="*/ 2147483646 h 374"/>
              <a:gd name="T28" fmla="*/ 2147483646 w 306"/>
              <a:gd name="T29" fmla="*/ 2147483646 h 374"/>
              <a:gd name="T30" fmla="*/ 2147483646 w 306"/>
              <a:gd name="T31" fmla="*/ 2147483646 h 374"/>
              <a:gd name="T32" fmla="*/ 2147483646 w 306"/>
              <a:gd name="T33" fmla="*/ 2147483646 h 374"/>
              <a:gd name="T34" fmla="*/ 2147483646 w 306"/>
              <a:gd name="T35" fmla="*/ 2147483646 h 374"/>
              <a:gd name="T36" fmla="*/ 2147483646 w 306"/>
              <a:gd name="T37" fmla="*/ 2147483646 h 374"/>
              <a:gd name="T38" fmla="*/ 2147483646 w 306"/>
              <a:gd name="T39" fmla="*/ 2147483646 h 374"/>
              <a:gd name="T40" fmla="*/ 2147483646 w 306"/>
              <a:gd name="T41" fmla="*/ 2147483646 h 374"/>
              <a:gd name="T42" fmla="*/ 2147483646 w 306"/>
              <a:gd name="T43" fmla="*/ 2147483646 h 374"/>
              <a:gd name="T44" fmla="*/ 2147483646 w 306"/>
              <a:gd name="T45" fmla="*/ 2147483646 h 374"/>
              <a:gd name="T46" fmla="*/ 2147483646 w 306"/>
              <a:gd name="T47" fmla="*/ 2147483646 h 374"/>
              <a:gd name="T48" fmla="*/ 2147483646 w 306"/>
              <a:gd name="T49" fmla="*/ 2147483646 h 374"/>
              <a:gd name="T50" fmla="*/ 2147483646 w 306"/>
              <a:gd name="T51" fmla="*/ 2147483646 h 374"/>
              <a:gd name="T52" fmla="*/ 2147483646 w 306"/>
              <a:gd name="T53" fmla="*/ 2147483646 h 374"/>
              <a:gd name="T54" fmla="*/ 2147483646 w 306"/>
              <a:gd name="T55" fmla="*/ 2147483646 h 374"/>
              <a:gd name="T56" fmla="*/ 2147483646 w 306"/>
              <a:gd name="T57" fmla="*/ 2147483646 h 374"/>
              <a:gd name="T58" fmla="*/ 2147483646 w 306"/>
              <a:gd name="T59" fmla="*/ 2147483646 h 374"/>
              <a:gd name="T60" fmla="*/ 2147483646 w 306"/>
              <a:gd name="T61" fmla="*/ 2147483646 h 374"/>
              <a:gd name="T62" fmla="*/ 2147483646 w 306"/>
              <a:gd name="T63" fmla="*/ 2147483646 h 374"/>
              <a:gd name="T64" fmla="*/ 2147483646 w 306"/>
              <a:gd name="T65" fmla="*/ 2147483646 h 374"/>
              <a:gd name="T66" fmla="*/ 2147483646 w 306"/>
              <a:gd name="T67" fmla="*/ 2147483646 h 374"/>
              <a:gd name="T68" fmla="*/ 2147483646 w 306"/>
              <a:gd name="T69" fmla="*/ 2147483646 h 374"/>
              <a:gd name="T70" fmla="*/ 2147483646 w 306"/>
              <a:gd name="T71" fmla="*/ 2147483646 h 374"/>
              <a:gd name="T72" fmla="*/ 2147483646 w 306"/>
              <a:gd name="T73" fmla="*/ 2147483646 h 374"/>
              <a:gd name="T74" fmla="*/ 2147483646 w 306"/>
              <a:gd name="T75" fmla="*/ 2147483646 h 374"/>
              <a:gd name="T76" fmla="*/ 2147483646 w 306"/>
              <a:gd name="T77" fmla="*/ 2147483646 h 374"/>
              <a:gd name="T78" fmla="*/ 2147483646 w 306"/>
              <a:gd name="T79" fmla="*/ 2147483646 h 374"/>
              <a:gd name="T80" fmla="*/ 2147483646 w 306"/>
              <a:gd name="T81" fmla="*/ 2147483646 h 374"/>
              <a:gd name="T82" fmla="*/ 2147483646 w 306"/>
              <a:gd name="T83" fmla="*/ 2147483646 h 374"/>
              <a:gd name="T84" fmla="*/ 2147483646 w 306"/>
              <a:gd name="T85" fmla="*/ 2147483646 h 374"/>
              <a:gd name="T86" fmla="*/ 2147483646 w 306"/>
              <a:gd name="T87" fmla="*/ 2147483646 h 374"/>
              <a:gd name="T88" fmla="*/ 2147483646 w 306"/>
              <a:gd name="T89" fmla="*/ 2147483646 h 374"/>
              <a:gd name="T90" fmla="*/ 2147483646 w 306"/>
              <a:gd name="T91" fmla="*/ 2147483646 h 374"/>
              <a:gd name="T92" fmla="*/ 2147483646 w 306"/>
              <a:gd name="T93" fmla="*/ 2147483646 h 374"/>
              <a:gd name="T94" fmla="*/ 2147483646 w 306"/>
              <a:gd name="T95" fmla="*/ 2147483646 h 374"/>
              <a:gd name="T96" fmla="*/ 2147483646 w 306"/>
              <a:gd name="T97" fmla="*/ 2147483646 h 374"/>
              <a:gd name="T98" fmla="*/ 2147483646 w 306"/>
              <a:gd name="T99" fmla="*/ 2147483646 h 374"/>
              <a:gd name="T100" fmla="*/ 2147483646 w 306"/>
              <a:gd name="T101" fmla="*/ 2147483646 h 374"/>
              <a:gd name="T102" fmla="*/ 2147483646 w 306"/>
              <a:gd name="T103" fmla="*/ 2147483646 h 374"/>
              <a:gd name="T104" fmla="*/ 2147483646 w 306"/>
              <a:gd name="T105" fmla="*/ 2147483646 h 374"/>
              <a:gd name="T106" fmla="*/ 2147483646 w 306"/>
              <a:gd name="T107" fmla="*/ 2147483646 h 374"/>
              <a:gd name="T108" fmla="*/ 2147483646 w 306"/>
              <a:gd name="T109" fmla="*/ 2147483646 h 374"/>
              <a:gd name="T110" fmla="*/ 2147483646 w 306"/>
              <a:gd name="T111" fmla="*/ 2147483646 h 374"/>
              <a:gd name="T112" fmla="*/ 2147483646 w 306"/>
              <a:gd name="T113" fmla="*/ 2147483646 h 374"/>
              <a:gd name="T114" fmla="*/ 2147483646 w 306"/>
              <a:gd name="T115" fmla="*/ 2147483646 h 37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06" h="374">
                <a:moveTo>
                  <a:pt x="192" y="106"/>
                </a:moveTo>
                <a:lnTo>
                  <a:pt x="192" y="106"/>
                </a:lnTo>
                <a:lnTo>
                  <a:pt x="186" y="86"/>
                </a:lnTo>
                <a:lnTo>
                  <a:pt x="180" y="70"/>
                </a:lnTo>
                <a:lnTo>
                  <a:pt x="174" y="60"/>
                </a:lnTo>
                <a:lnTo>
                  <a:pt x="170" y="56"/>
                </a:lnTo>
                <a:lnTo>
                  <a:pt x="142" y="46"/>
                </a:lnTo>
                <a:lnTo>
                  <a:pt x="122" y="40"/>
                </a:lnTo>
                <a:lnTo>
                  <a:pt x="110" y="34"/>
                </a:lnTo>
                <a:lnTo>
                  <a:pt x="104" y="30"/>
                </a:lnTo>
                <a:lnTo>
                  <a:pt x="96" y="22"/>
                </a:lnTo>
                <a:lnTo>
                  <a:pt x="80" y="0"/>
                </a:lnTo>
                <a:lnTo>
                  <a:pt x="74" y="0"/>
                </a:lnTo>
                <a:lnTo>
                  <a:pt x="76" y="2"/>
                </a:lnTo>
                <a:lnTo>
                  <a:pt x="82" y="14"/>
                </a:lnTo>
                <a:lnTo>
                  <a:pt x="96" y="34"/>
                </a:lnTo>
                <a:lnTo>
                  <a:pt x="98" y="36"/>
                </a:lnTo>
                <a:lnTo>
                  <a:pt x="98" y="38"/>
                </a:lnTo>
                <a:lnTo>
                  <a:pt x="86" y="60"/>
                </a:lnTo>
                <a:lnTo>
                  <a:pt x="78" y="70"/>
                </a:lnTo>
                <a:lnTo>
                  <a:pt x="74" y="72"/>
                </a:lnTo>
                <a:lnTo>
                  <a:pt x="72" y="72"/>
                </a:lnTo>
                <a:lnTo>
                  <a:pt x="64" y="66"/>
                </a:lnTo>
                <a:lnTo>
                  <a:pt x="52" y="50"/>
                </a:lnTo>
                <a:lnTo>
                  <a:pt x="38" y="46"/>
                </a:lnTo>
                <a:lnTo>
                  <a:pt x="40" y="54"/>
                </a:lnTo>
                <a:lnTo>
                  <a:pt x="46" y="70"/>
                </a:lnTo>
                <a:lnTo>
                  <a:pt x="46" y="72"/>
                </a:lnTo>
                <a:lnTo>
                  <a:pt x="46" y="74"/>
                </a:lnTo>
                <a:lnTo>
                  <a:pt x="44" y="82"/>
                </a:lnTo>
                <a:lnTo>
                  <a:pt x="28" y="88"/>
                </a:lnTo>
                <a:lnTo>
                  <a:pt x="24" y="90"/>
                </a:lnTo>
                <a:lnTo>
                  <a:pt x="22" y="94"/>
                </a:lnTo>
                <a:lnTo>
                  <a:pt x="22" y="102"/>
                </a:lnTo>
                <a:lnTo>
                  <a:pt x="24" y="116"/>
                </a:lnTo>
                <a:lnTo>
                  <a:pt x="20" y="124"/>
                </a:lnTo>
                <a:lnTo>
                  <a:pt x="18" y="126"/>
                </a:lnTo>
                <a:lnTo>
                  <a:pt x="16" y="126"/>
                </a:lnTo>
                <a:lnTo>
                  <a:pt x="0" y="122"/>
                </a:lnTo>
                <a:lnTo>
                  <a:pt x="2" y="126"/>
                </a:lnTo>
                <a:lnTo>
                  <a:pt x="8" y="130"/>
                </a:lnTo>
                <a:lnTo>
                  <a:pt x="18" y="144"/>
                </a:lnTo>
                <a:lnTo>
                  <a:pt x="28" y="160"/>
                </a:lnTo>
                <a:lnTo>
                  <a:pt x="28" y="162"/>
                </a:lnTo>
                <a:lnTo>
                  <a:pt x="36" y="162"/>
                </a:lnTo>
                <a:lnTo>
                  <a:pt x="42" y="160"/>
                </a:lnTo>
                <a:lnTo>
                  <a:pt x="48" y="162"/>
                </a:lnTo>
                <a:lnTo>
                  <a:pt x="54" y="164"/>
                </a:lnTo>
                <a:lnTo>
                  <a:pt x="60" y="166"/>
                </a:lnTo>
                <a:lnTo>
                  <a:pt x="70" y="178"/>
                </a:lnTo>
                <a:lnTo>
                  <a:pt x="68" y="200"/>
                </a:lnTo>
                <a:lnTo>
                  <a:pt x="72" y="204"/>
                </a:lnTo>
                <a:lnTo>
                  <a:pt x="72" y="210"/>
                </a:lnTo>
                <a:lnTo>
                  <a:pt x="68" y="214"/>
                </a:lnTo>
                <a:lnTo>
                  <a:pt x="60" y="218"/>
                </a:lnTo>
                <a:lnTo>
                  <a:pt x="56" y="218"/>
                </a:lnTo>
                <a:lnTo>
                  <a:pt x="54" y="220"/>
                </a:lnTo>
                <a:lnTo>
                  <a:pt x="52" y="224"/>
                </a:lnTo>
                <a:lnTo>
                  <a:pt x="50" y="230"/>
                </a:lnTo>
                <a:lnTo>
                  <a:pt x="44" y="244"/>
                </a:lnTo>
                <a:lnTo>
                  <a:pt x="52" y="254"/>
                </a:lnTo>
                <a:lnTo>
                  <a:pt x="74" y="258"/>
                </a:lnTo>
                <a:lnTo>
                  <a:pt x="76" y="258"/>
                </a:lnTo>
                <a:lnTo>
                  <a:pt x="86" y="268"/>
                </a:lnTo>
                <a:lnTo>
                  <a:pt x="72" y="288"/>
                </a:lnTo>
                <a:lnTo>
                  <a:pt x="102" y="352"/>
                </a:lnTo>
                <a:lnTo>
                  <a:pt x="104" y="354"/>
                </a:lnTo>
                <a:lnTo>
                  <a:pt x="98" y="358"/>
                </a:lnTo>
                <a:lnTo>
                  <a:pt x="100" y="364"/>
                </a:lnTo>
                <a:lnTo>
                  <a:pt x="156" y="330"/>
                </a:lnTo>
                <a:lnTo>
                  <a:pt x="146" y="346"/>
                </a:lnTo>
                <a:lnTo>
                  <a:pt x="138" y="362"/>
                </a:lnTo>
                <a:lnTo>
                  <a:pt x="134" y="374"/>
                </a:lnTo>
                <a:lnTo>
                  <a:pt x="140" y="372"/>
                </a:lnTo>
                <a:lnTo>
                  <a:pt x="146" y="366"/>
                </a:lnTo>
                <a:lnTo>
                  <a:pt x="152" y="360"/>
                </a:lnTo>
                <a:lnTo>
                  <a:pt x="156" y="350"/>
                </a:lnTo>
                <a:lnTo>
                  <a:pt x="158" y="350"/>
                </a:lnTo>
                <a:lnTo>
                  <a:pt x="172" y="342"/>
                </a:lnTo>
                <a:lnTo>
                  <a:pt x="174" y="340"/>
                </a:lnTo>
                <a:lnTo>
                  <a:pt x="196" y="358"/>
                </a:lnTo>
                <a:lnTo>
                  <a:pt x="220" y="360"/>
                </a:lnTo>
                <a:lnTo>
                  <a:pt x="232" y="368"/>
                </a:lnTo>
                <a:lnTo>
                  <a:pt x="260" y="342"/>
                </a:lnTo>
                <a:lnTo>
                  <a:pt x="264" y="336"/>
                </a:lnTo>
                <a:lnTo>
                  <a:pt x="268" y="326"/>
                </a:lnTo>
                <a:lnTo>
                  <a:pt x="272" y="320"/>
                </a:lnTo>
                <a:lnTo>
                  <a:pt x="270" y="312"/>
                </a:lnTo>
                <a:lnTo>
                  <a:pt x="260" y="296"/>
                </a:lnTo>
                <a:lnTo>
                  <a:pt x="254" y="286"/>
                </a:lnTo>
                <a:lnTo>
                  <a:pt x="288" y="298"/>
                </a:lnTo>
                <a:lnTo>
                  <a:pt x="300" y="292"/>
                </a:lnTo>
                <a:lnTo>
                  <a:pt x="288" y="270"/>
                </a:lnTo>
                <a:lnTo>
                  <a:pt x="288" y="268"/>
                </a:lnTo>
                <a:lnTo>
                  <a:pt x="306" y="246"/>
                </a:lnTo>
                <a:lnTo>
                  <a:pt x="298" y="234"/>
                </a:lnTo>
                <a:lnTo>
                  <a:pt x="290" y="226"/>
                </a:lnTo>
                <a:lnTo>
                  <a:pt x="284" y="222"/>
                </a:lnTo>
                <a:lnTo>
                  <a:pt x="282" y="222"/>
                </a:lnTo>
                <a:lnTo>
                  <a:pt x="272" y="232"/>
                </a:lnTo>
                <a:lnTo>
                  <a:pt x="272" y="230"/>
                </a:lnTo>
                <a:lnTo>
                  <a:pt x="270" y="230"/>
                </a:lnTo>
                <a:lnTo>
                  <a:pt x="256" y="226"/>
                </a:lnTo>
                <a:lnTo>
                  <a:pt x="252" y="214"/>
                </a:lnTo>
                <a:lnTo>
                  <a:pt x="244" y="210"/>
                </a:lnTo>
                <a:lnTo>
                  <a:pt x="236" y="204"/>
                </a:lnTo>
                <a:lnTo>
                  <a:pt x="226" y="198"/>
                </a:lnTo>
                <a:lnTo>
                  <a:pt x="218" y="192"/>
                </a:lnTo>
                <a:lnTo>
                  <a:pt x="216" y="190"/>
                </a:lnTo>
                <a:lnTo>
                  <a:pt x="216" y="186"/>
                </a:lnTo>
                <a:lnTo>
                  <a:pt x="214" y="184"/>
                </a:lnTo>
                <a:lnTo>
                  <a:pt x="216" y="180"/>
                </a:lnTo>
                <a:lnTo>
                  <a:pt x="220" y="170"/>
                </a:lnTo>
                <a:lnTo>
                  <a:pt x="230" y="152"/>
                </a:lnTo>
                <a:lnTo>
                  <a:pt x="232" y="144"/>
                </a:lnTo>
                <a:lnTo>
                  <a:pt x="234" y="138"/>
                </a:lnTo>
                <a:lnTo>
                  <a:pt x="234" y="128"/>
                </a:lnTo>
                <a:lnTo>
                  <a:pt x="240" y="128"/>
                </a:lnTo>
                <a:lnTo>
                  <a:pt x="258" y="130"/>
                </a:lnTo>
                <a:lnTo>
                  <a:pt x="260" y="122"/>
                </a:lnTo>
                <a:lnTo>
                  <a:pt x="264" y="106"/>
                </a:lnTo>
                <a:lnTo>
                  <a:pt x="260" y="104"/>
                </a:lnTo>
                <a:lnTo>
                  <a:pt x="242" y="116"/>
                </a:lnTo>
                <a:lnTo>
                  <a:pt x="230" y="122"/>
                </a:lnTo>
                <a:lnTo>
                  <a:pt x="222" y="122"/>
                </a:lnTo>
                <a:lnTo>
                  <a:pt x="214" y="120"/>
                </a:lnTo>
                <a:lnTo>
                  <a:pt x="204" y="114"/>
                </a:lnTo>
                <a:lnTo>
                  <a:pt x="194" y="108"/>
                </a:lnTo>
                <a:lnTo>
                  <a:pt x="194" y="106"/>
                </a:lnTo>
                <a:lnTo>
                  <a:pt x="192" y="1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天津"/>
          <p:cNvSpPr/>
          <p:nvPr/>
        </p:nvSpPr>
        <p:spPr bwMode="auto">
          <a:xfrm>
            <a:off x="7031327" y="3079828"/>
            <a:ext cx="111402" cy="161048"/>
          </a:xfrm>
          <a:custGeom>
            <a:avLst/>
            <a:gdLst>
              <a:gd name="T0" fmla="*/ 2147483646 w 80"/>
              <a:gd name="T1" fmla="*/ 2147483646 h 116"/>
              <a:gd name="T2" fmla="*/ 2147483646 w 80"/>
              <a:gd name="T3" fmla="*/ 0 h 116"/>
              <a:gd name="T4" fmla="*/ 2147483646 w 80"/>
              <a:gd name="T5" fmla="*/ 0 h 116"/>
              <a:gd name="T6" fmla="*/ 2147483646 w 80"/>
              <a:gd name="T7" fmla="*/ 2147483646 h 116"/>
              <a:gd name="T8" fmla="*/ 2147483646 w 80"/>
              <a:gd name="T9" fmla="*/ 2147483646 h 116"/>
              <a:gd name="T10" fmla="*/ 2147483646 w 80"/>
              <a:gd name="T11" fmla="*/ 2147483646 h 116"/>
              <a:gd name="T12" fmla="*/ 2147483646 w 80"/>
              <a:gd name="T13" fmla="*/ 2147483646 h 116"/>
              <a:gd name="T14" fmla="*/ 2147483646 w 80"/>
              <a:gd name="T15" fmla="*/ 2147483646 h 116"/>
              <a:gd name="T16" fmla="*/ 2147483646 w 80"/>
              <a:gd name="T17" fmla="*/ 2147483646 h 116"/>
              <a:gd name="T18" fmla="*/ 2147483646 w 80"/>
              <a:gd name="T19" fmla="*/ 2147483646 h 116"/>
              <a:gd name="T20" fmla="*/ 2147483646 w 80"/>
              <a:gd name="T21" fmla="*/ 2147483646 h 116"/>
              <a:gd name="T22" fmla="*/ 2147483646 w 80"/>
              <a:gd name="T23" fmla="*/ 2147483646 h 116"/>
              <a:gd name="T24" fmla="*/ 2147483646 w 80"/>
              <a:gd name="T25" fmla="*/ 2147483646 h 116"/>
              <a:gd name="T26" fmla="*/ 2147483646 w 80"/>
              <a:gd name="T27" fmla="*/ 2147483646 h 116"/>
              <a:gd name="T28" fmla="*/ 2147483646 w 80"/>
              <a:gd name="T29" fmla="*/ 2147483646 h 116"/>
              <a:gd name="T30" fmla="*/ 2147483646 w 80"/>
              <a:gd name="T31" fmla="*/ 2147483646 h 116"/>
              <a:gd name="T32" fmla="*/ 2147483646 w 80"/>
              <a:gd name="T33" fmla="*/ 2147483646 h 116"/>
              <a:gd name="T34" fmla="*/ 0 w 80"/>
              <a:gd name="T35" fmla="*/ 2147483646 h 116"/>
              <a:gd name="T36" fmla="*/ 0 w 80"/>
              <a:gd name="T37" fmla="*/ 2147483646 h 116"/>
              <a:gd name="T38" fmla="*/ 0 w 80"/>
              <a:gd name="T39" fmla="*/ 2147483646 h 116"/>
              <a:gd name="T40" fmla="*/ 0 w 80"/>
              <a:gd name="T41" fmla="*/ 2147483646 h 116"/>
              <a:gd name="T42" fmla="*/ 2147483646 w 80"/>
              <a:gd name="T43" fmla="*/ 2147483646 h 116"/>
              <a:gd name="T44" fmla="*/ 2147483646 w 80"/>
              <a:gd name="T45" fmla="*/ 2147483646 h 116"/>
              <a:gd name="T46" fmla="*/ 2147483646 w 80"/>
              <a:gd name="T47" fmla="*/ 2147483646 h 116"/>
              <a:gd name="T48" fmla="*/ 2147483646 w 80"/>
              <a:gd name="T49" fmla="*/ 2147483646 h 116"/>
              <a:gd name="T50" fmla="*/ 2147483646 w 80"/>
              <a:gd name="T51" fmla="*/ 2147483646 h 116"/>
              <a:gd name="T52" fmla="*/ 2147483646 w 80"/>
              <a:gd name="T53" fmla="*/ 2147483646 h 116"/>
              <a:gd name="T54" fmla="*/ 2147483646 w 80"/>
              <a:gd name="T55" fmla="*/ 2147483646 h 116"/>
              <a:gd name="T56" fmla="*/ 2147483646 w 80"/>
              <a:gd name="T57" fmla="*/ 2147483646 h 116"/>
              <a:gd name="T58" fmla="*/ 2147483646 w 80"/>
              <a:gd name="T59" fmla="*/ 2147483646 h 116"/>
              <a:gd name="T60" fmla="*/ 2147483646 w 80"/>
              <a:gd name="T61" fmla="*/ 2147483646 h 116"/>
              <a:gd name="T62" fmla="*/ 2147483646 w 80"/>
              <a:gd name="T63" fmla="*/ 2147483646 h 116"/>
              <a:gd name="T64" fmla="*/ 2147483646 w 80"/>
              <a:gd name="T65" fmla="*/ 2147483646 h 116"/>
              <a:gd name="T66" fmla="*/ 2147483646 w 80"/>
              <a:gd name="T67" fmla="*/ 2147483646 h 116"/>
              <a:gd name="T68" fmla="*/ 2147483646 w 80"/>
              <a:gd name="T69" fmla="*/ 2147483646 h 116"/>
              <a:gd name="T70" fmla="*/ 2147483646 w 80"/>
              <a:gd name="T71" fmla="*/ 2147483646 h 116"/>
              <a:gd name="T72" fmla="*/ 2147483646 w 80"/>
              <a:gd name="T73" fmla="*/ 2147483646 h 116"/>
              <a:gd name="T74" fmla="*/ 2147483646 w 80"/>
              <a:gd name="T75" fmla="*/ 2147483646 h 116"/>
              <a:gd name="T76" fmla="*/ 2147483646 w 80"/>
              <a:gd name="T77" fmla="*/ 2147483646 h 116"/>
              <a:gd name="T78" fmla="*/ 2147483646 w 80"/>
              <a:gd name="T79" fmla="*/ 2147483646 h 116"/>
              <a:gd name="T80" fmla="*/ 2147483646 w 80"/>
              <a:gd name="T81" fmla="*/ 2147483646 h 116"/>
              <a:gd name="T82" fmla="*/ 2147483646 w 80"/>
              <a:gd name="T83" fmla="*/ 2147483646 h 116"/>
              <a:gd name="T84" fmla="*/ 2147483646 w 80"/>
              <a:gd name="T85" fmla="*/ 2147483646 h 116"/>
              <a:gd name="T86" fmla="*/ 2147483646 w 80"/>
              <a:gd name="T87" fmla="*/ 2147483646 h 116"/>
              <a:gd name="T88" fmla="*/ 2147483646 w 80"/>
              <a:gd name="T89" fmla="*/ 2147483646 h 116"/>
              <a:gd name="T90" fmla="*/ 2147483646 w 80"/>
              <a:gd name="T91" fmla="*/ 2147483646 h 116"/>
              <a:gd name="T92" fmla="*/ 2147483646 w 80"/>
              <a:gd name="T93" fmla="*/ 2147483646 h 116"/>
              <a:gd name="T94" fmla="*/ 2147483646 w 80"/>
              <a:gd name="T95" fmla="*/ 2147483646 h 11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0" h="116">
                <a:moveTo>
                  <a:pt x="46" y="2"/>
                </a:moveTo>
                <a:lnTo>
                  <a:pt x="44" y="0"/>
                </a:lnTo>
                <a:lnTo>
                  <a:pt x="40" y="2"/>
                </a:lnTo>
                <a:lnTo>
                  <a:pt x="38" y="4"/>
                </a:lnTo>
                <a:lnTo>
                  <a:pt x="32" y="14"/>
                </a:lnTo>
                <a:lnTo>
                  <a:pt x="28" y="12"/>
                </a:lnTo>
                <a:lnTo>
                  <a:pt x="28" y="14"/>
                </a:lnTo>
                <a:lnTo>
                  <a:pt x="22" y="20"/>
                </a:lnTo>
                <a:lnTo>
                  <a:pt x="18" y="22"/>
                </a:lnTo>
                <a:lnTo>
                  <a:pt x="10" y="26"/>
                </a:lnTo>
                <a:lnTo>
                  <a:pt x="8" y="32"/>
                </a:lnTo>
                <a:lnTo>
                  <a:pt x="8" y="44"/>
                </a:lnTo>
                <a:lnTo>
                  <a:pt x="6" y="48"/>
                </a:lnTo>
                <a:lnTo>
                  <a:pt x="4" y="50"/>
                </a:lnTo>
                <a:lnTo>
                  <a:pt x="0" y="60"/>
                </a:lnTo>
                <a:lnTo>
                  <a:pt x="0" y="66"/>
                </a:lnTo>
                <a:lnTo>
                  <a:pt x="0" y="78"/>
                </a:lnTo>
                <a:lnTo>
                  <a:pt x="4" y="102"/>
                </a:lnTo>
                <a:lnTo>
                  <a:pt x="8" y="106"/>
                </a:lnTo>
                <a:lnTo>
                  <a:pt x="18" y="112"/>
                </a:lnTo>
                <a:lnTo>
                  <a:pt x="36" y="116"/>
                </a:lnTo>
                <a:lnTo>
                  <a:pt x="44" y="114"/>
                </a:lnTo>
                <a:lnTo>
                  <a:pt x="54" y="110"/>
                </a:lnTo>
                <a:lnTo>
                  <a:pt x="50" y="100"/>
                </a:lnTo>
                <a:lnTo>
                  <a:pt x="50" y="98"/>
                </a:lnTo>
                <a:lnTo>
                  <a:pt x="52" y="90"/>
                </a:lnTo>
                <a:lnTo>
                  <a:pt x="60" y="74"/>
                </a:lnTo>
                <a:lnTo>
                  <a:pt x="76" y="74"/>
                </a:lnTo>
                <a:lnTo>
                  <a:pt x="80" y="74"/>
                </a:lnTo>
                <a:lnTo>
                  <a:pt x="74" y="64"/>
                </a:lnTo>
                <a:lnTo>
                  <a:pt x="64" y="48"/>
                </a:lnTo>
                <a:lnTo>
                  <a:pt x="58" y="40"/>
                </a:lnTo>
                <a:lnTo>
                  <a:pt x="54" y="30"/>
                </a:lnTo>
                <a:lnTo>
                  <a:pt x="52" y="18"/>
                </a:lnTo>
                <a:lnTo>
                  <a:pt x="48" y="8"/>
                </a:lnTo>
                <a:lnTo>
                  <a:pt x="4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北京"/>
          <p:cNvSpPr/>
          <p:nvPr/>
        </p:nvSpPr>
        <p:spPr bwMode="auto">
          <a:xfrm>
            <a:off x="6919925" y="3007175"/>
            <a:ext cx="147729" cy="158626"/>
          </a:xfrm>
          <a:custGeom>
            <a:avLst/>
            <a:gdLst>
              <a:gd name="T0" fmla="*/ 2147483646 w 106"/>
              <a:gd name="T1" fmla="*/ 2147483646 h 114"/>
              <a:gd name="T2" fmla="*/ 2147483646 w 106"/>
              <a:gd name="T3" fmla="*/ 2147483646 h 114"/>
              <a:gd name="T4" fmla="*/ 2147483646 w 106"/>
              <a:gd name="T5" fmla="*/ 2147483646 h 114"/>
              <a:gd name="T6" fmla="*/ 2147483646 w 106"/>
              <a:gd name="T7" fmla="*/ 2147483646 h 114"/>
              <a:gd name="T8" fmla="*/ 2147483646 w 106"/>
              <a:gd name="T9" fmla="*/ 2147483646 h 114"/>
              <a:gd name="T10" fmla="*/ 2147483646 w 106"/>
              <a:gd name="T11" fmla="*/ 2147483646 h 114"/>
              <a:gd name="T12" fmla="*/ 2147483646 w 106"/>
              <a:gd name="T13" fmla="*/ 2147483646 h 114"/>
              <a:gd name="T14" fmla="*/ 2147483646 w 106"/>
              <a:gd name="T15" fmla="*/ 2147483646 h 114"/>
              <a:gd name="T16" fmla="*/ 2147483646 w 106"/>
              <a:gd name="T17" fmla="*/ 2147483646 h 114"/>
              <a:gd name="T18" fmla="*/ 0 w 106"/>
              <a:gd name="T19" fmla="*/ 2147483646 h 114"/>
              <a:gd name="T20" fmla="*/ 2147483646 w 106"/>
              <a:gd name="T21" fmla="*/ 2147483646 h 114"/>
              <a:gd name="T22" fmla="*/ 2147483646 w 106"/>
              <a:gd name="T23" fmla="*/ 2147483646 h 114"/>
              <a:gd name="T24" fmla="*/ 2147483646 w 106"/>
              <a:gd name="T25" fmla="*/ 2147483646 h 114"/>
              <a:gd name="T26" fmla="*/ 2147483646 w 106"/>
              <a:gd name="T27" fmla="*/ 2147483646 h 114"/>
              <a:gd name="T28" fmla="*/ 2147483646 w 106"/>
              <a:gd name="T29" fmla="*/ 2147483646 h 114"/>
              <a:gd name="T30" fmla="*/ 2147483646 w 106"/>
              <a:gd name="T31" fmla="*/ 2147483646 h 114"/>
              <a:gd name="T32" fmla="*/ 2147483646 w 106"/>
              <a:gd name="T33" fmla="*/ 2147483646 h 114"/>
              <a:gd name="T34" fmla="*/ 2147483646 w 106"/>
              <a:gd name="T35" fmla="*/ 2147483646 h 114"/>
              <a:gd name="T36" fmla="*/ 2147483646 w 106"/>
              <a:gd name="T37" fmla="*/ 2147483646 h 114"/>
              <a:gd name="T38" fmla="*/ 2147483646 w 106"/>
              <a:gd name="T39" fmla="*/ 2147483646 h 114"/>
              <a:gd name="T40" fmla="*/ 2147483646 w 106"/>
              <a:gd name="T41" fmla="*/ 2147483646 h 114"/>
              <a:gd name="T42" fmla="*/ 2147483646 w 106"/>
              <a:gd name="T43" fmla="*/ 2147483646 h 114"/>
              <a:gd name="T44" fmla="*/ 2147483646 w 106"/>
              <a:gd name="T45" fmla="*/ 2147483646 h 114"/>
              <a:gd name="T46" fmla="*/ 2147483646 w 106"/>
              <a:gd name="T47" fmla="*/ 2147483646 h 114"/>
              <a:gd name="T48" fmla="*/ 2147483646 w 106"/>
              <a:gd name="T49" fmla="*/ 2147483646 h 114"/>
              <a:gd name="T50" fmla="*/ 2147483646 w 106"/>
              <a:gd name="T51" fmla="*/ 2147483646 h 114"/>
              <a:gd name="T52" fmla="*/ 2147483646 w 106"/>
              <a:gd name="T53" fmla="*/ 2147483646 h 114"/>
              <a:gd name="T54" fmla="*/ 2147483646 w 106"/>
              <a:gd name="T55" fmla="*/ 2147483646 h 114"/>
              <a:gd name="T56" fmla="*/ 2147483646 w 106"/>
              <a:gd name="T57" fmla="*/ 2147483646 h 114"/>
              <a:gd name="T58" fmla="*/ 2147483646 w 106"/>
              <a:gd name="T59" fmla="*/ 2147483646 h 114"/>
              <a:gd name="T60" fmla="*/ 2147483646 w 106"/>
              <a:gd name="T61" fmla="*/ 2147483646 h 114"/>
              <a:gd name="T62" fmla="*/ 2147483646 w 106"/>
              <a:gd name="T63" fmla="*/ 2147483646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辽宁"/>
          <p:cNvSpPr/>
          <p:nvPr/>
        </p:nvSpPr>
        <p:spPr bwMode="auto">
          <a:xfrm>
            <a:off x="7170580" y="2692343"/>
            <a:ext cx="524316" cy="498887"/>
          </a:xfrm>
          <a:custGeom>
            <a:avLst/>
            <a:gdLst>
              <a:gd name="T0" fmla="*/ 2147483646 w 376"/>
              <a:gd name="T1" fmla="*/ 2147483646 h 358"/>
              <a:gd name="T2" fmla="*/ 2147483646 w 376"/>
              <a:gd name="T3" fmla="*/ 2147483646 h 358"/>
              <a:gd name="T4" fmla="*/ 2147483646 w 376"/>
              <a:gd name="T5" fmla="*/ 2147483646 h 358"/>
              <a:gd name="T6" fmla="*/ 2147483646 w 376"/>
              <a:gd name="T7" fmla="*/ 2147483646 h 358"/>
              <a:gd name="T8" fmla="*/ 2147483646 w 376"/>
              <a:gd name="T9" fmla="*/ 2147483646 h 358"/>
              <a:gd name="T10" fmla="*/ 2147483646 w 376"/>
              <a:gd name="T11" fmla="*/ 2147483646 h 358"/>
              <a:gd name="T12" fmla="*/ 2147483646 w 376"/>
              <a:gd name="T13" fmla="*/ 2147483646 h 358"/>
              <a:gd name="T14" fmla="*/ 2147483646 w 376"/>
              <a:gd name="T15" fmla="*/ 2147483646 h 358"/>
              <a:gd name="T16" fmla="*/ 2147483646 w 376"/>
              <a:gd name="T17" fmla="*/ 2147483646 h 358"/>
              <a:gd name="T18" fmla="*/ 2147483646 w 376"/>
              <a:gd name="T19" fmla="*/ 2147483646 h 358"/>
              <a:gd name="T20" fmla="*/ 2147483646 w 376"/>
              <a:gd name="T21" fmla="*/ 2147483646 h 358"/>
              <a:gd name="T22" fmla="*/ 2147483646 w 376"/>
              <a:gd name="T23" fmla="*/ 2147483646 h 358"/>
              <a:gd name="T24" fmla="*/ 2147483646 w 376"/>
              <a:gd name="T25" fmla="*/ 2147483646 h 358"/>
              <a:gd name="T26" fmla="*/ 2147483646 w 376"/>
              <a:gd name="T27" fmla="*/ 2147483646 h 358"/>
              <a:gd name="T28" fmla="*/ 2147483646 w 376"/>
              <a:gd name="T29" fmla="*/ 2147483646 h 358"/>
              <a:gd name="T30" fmla="*/ 2147483646 w 376"/>
              <a:gd name="T31" fmla="*/ 2147483646 h 358"/>
              <a:gd name="T32" fmla="*/ 2147483646 w 376"/>
              <a:gd name="T33" fmla="*/ 2147483646 h 358"/>
              <a:gd name="T34" fmla="*/ 2147483646 w 376"/>
              <a:gd name="T35" fmla="*/ 2147483646 h 358"/>
              <a:gd name="T36" fmla="*/ 2147483646 w 376"/>
              <a:gd name="T37" fmla="*/ 2147483646 h 358"/>
              <a:gd name="T38" fmla="*/ 2147483646 w 376"/>
              <a:gd name="T39" fmla="*/ 2147483646 h 358"/>
              <a:gd name="T40" fmla="*/ 2147483646 w 376"/>
              <a:gd name="T41" fmla="*/ 2147483646 h 358"/>
              <a:gd name="T42" fmla="*/ 2147483646 w 376"/>
              <a:gd name="T43" fmla="*/ 2147483646 h 358"/>
              <a:gd name="T44" fmla="*/ 2147483646 w 376"/>
              <a:gd name="T45" fmla="*/ 2147483646 h 358"/>
              <a:gd name="T46" fmla="*/ 2147483646 w 376"/>
              <a:gd name="T47" fmla="*/ 2147483646 h 358"/>
              <a:gd name="T48" fmla="*/ 2147483646 w 376"/>
              <a:gd name="T49" fmla="*/ 2147483646 h 358"/>
              <a:gd name="T50" fmla="*/ 2147483646 w 376"/>
              <a:gd name="T51" fmla="*/ 2147483646 h 358"/>
              <a:gd name="T52" fmla="*/ 2147483646 w 376"/>
              <a:gd name="T53" fmla="*/ 2147483646 h 358"/>
              <a:gd name="T54" fmla="*/ 2147483646 w 376"/>
              <a:gd name="T55" fmla="*/ 2147483646 h 358"/>
              <a:gd name="T56" fmla="*/ 2147483646 w 376"/>
              <a:gd name="T57" fmla="*/ 2147483646 h 358"/>
              <a:gd name="T58" fmla="*/ 2147483646 w 376"/>
              <a:gd name="T59" fmla="*/ 2147483646 h 358"/>
              <a:gd name="T60" fmla="*/ 2147483646 w 376"/>
              <a:gd name="T61" fmla="*/ 2147483646 h 358"/>
              <a:gd name="T62" fmla="*/ 2147483646 w 376"/>
              <a:gd name="T63" fmla="*/ 2147483646 h 358"/>
              <a:gd name="T64" fmla="*/ 2147483646 w 376"/>
              <a:gd name="T65" fmla="*/ 2147483646 h 358"/>
              <a:gd name="T66" fmla="*/ 2147483646 w 376"/>
              <a:gd name="T67" fmla="*/ 2147483646 h 358"/>
              <a:gd name="T68" fmla="*/ 2147483646 w 376"/>
              <a:gd name="T69" fmla="*/ 2147483646 h 358"/>
              <a:gd name="T70" fmla="*/ 2147483646 w 376"/>
              <a:gd name="T71" fmla="*/ 2147483646 h 358"/>
              <a:gd name="T72" fmla="*/ 2147483646 w 376"/>
              <a:gd name="T73" fmla="*/ 2147483646 h 358"/>
              <a:gd name="T74" fmla="*/ 2147483646 w 376"/>
              <a:gd name="T75" fmla="*/ 2147483646 h 358"/>
              <a:gd name="T76" fmla="*/ 2147483646 w 376"/>
              <a:gd name="T77" fmla="*/ 2147483646 h 358"/>
              <a:gd name="T78" fmla="*/ 2147483646 w 376"/>
              <a:gd name="T79" fmla="*/ 2147483646 h 358"/>
              <a:gd name="T80" fmla="*/ 2147483646 w 376"/>
              <a:gd name="T81" fmla="*/ 2147483646 h 358"/>
              <a:gd name="T82" fmla="*/ 2147483646 w 376"/>
              <a:gd name="T83" fmla="*/ 2147483646 h 358"/>
              <a:gd name="T84" fmla="*/ 2147483646 w 376"/>
              <a:gd name="T85" fmla="*/ 2147483646 h 358"/>
              <a:gd name="T86" fmla="*/ 2147483646 w 376"/>
              <a:gd name="T87" fmla="*/ 2147483646 h 358"/>
              <a:gd name="T88" fmla="*/ 2147483646 w 376"/>
              <a:gd name="T89" fmla="*/ 2147483646 h 358"/>
              <a:gd name="T90" fmla="*/ 2147483646 w 376"/>
              <a:gd name="T91" fmla="*/ 2147483646 h 358"/>
              <a:gd name="T92" fmla="*/ 2147483646 w 376"/>
              <a:gd name="T93" fmla="*/ 2147483646 h 358"/>
              <a:gd name="T94" fmla="*/ 2147483646 w 376"/>
              <a:gd name="T95" fmla="*/ 2147483646 h 358"/>
              <a:gd name="T96" fmla="*/ 2147483646 w 376"/>
              <a:gd name="T97" fmla="*/ 2147483646 h 358"/>
              <a:gd name="T98" fmla="*/ 2147483646 w 376"/>
              <a:gd name="T99" fmla="*/ 2147483646 h 358"/>
              <a:gd name="T100" fmla="*/ 2147483646 w 376"/>
              <a:gd name="T101" fmla="*/ 2147483646 h 358"/>
              <a:gd name="T102" fmla="*/ 2147483646 w 376"/>
              <a:gd name="T103" fmla="*/ 2147483646 h 358"/>
              <a:gd name="T104" fmla="*/ 2147483646 w 376"/>
              <a:gd name="T105" fmla="*/ 0 h 358"/>
              <a:gd name="T106" fmla="*/ 2147483646 w 376"/>
              <a:gd name="T107" fmla="*/ 2147483646 h 358"/>
              <a:gd name="T108" fmla="*/ 2147483646 w 376"/>
              <a:gd name="T109" fmla="*/ 2147483646 h 358"/>
              <a:gd name="T110" fmla="*/ 2147483646 w 376"/>
              <a:gd name="T111" fmla="*/ 2147483646 h 358"/>
              <a:gd name="T112" fmla="*/ 2147483646 w 376"/>
              <a:gd name="T113" fmla="*/ 2147483646 h 3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吉林"/>
          <p:cNvSpPr/>
          <p:nvPr/>
        </p:nvSpPr>
        <p:spPr bwMode="auto">
          <a:xfrm>
            <a:off x="7288036" y="2390831"/>
            <a:ext cx="747120" cy="507364"/>
          </a:xfrm>
          <a:custGeom>
            <a:avLst/>
            <a:gdLst>
              <a:gd name="T0" fmla="*/ 2147483646 w 536"/>
              <a:gd name="T1" fmla="*/ 2147483646 h 364"/>
              <a:gd name="T2" fmla="*/ 2147483646 w 536"/>
              <a:gd name="T3" fmla="*/ 2147483646 h 364"/>
              <a:gd name="T4" fmla="*/ 2147483646 w 536"/>
              <a:gd name="T5" fmla="*/ 2147483646 h 364"/>
              <a:gd name="T6" fmla="*/ 2147483646 w 536"/>
              <a:gd name="T7" fmla="*/ 2147483646 h 364"/>
              <a:gd name="T8" fmla="*/ 2147483646 w 536"/>
              <a:gd name="T9" fmla="*/ 2147483646 h 364"/>
              <a:gd name="T10" fmla="*/ 2147483646 w 536"/>
              <a:gd name="T11" fmla="*/ 2147483646 h 364"/>
              <a:gd name="T12" fmla="*/ 2147483646 w 536"/>
              <a:gd name="T13" fmla="*/ 2147483646 h 364"/>
              <a:gd name="T14" fmla="*/ 2147483646 w 536"/>
              <a:gd name="T15" fmla="*/ 2147483646 h 364"/>
              <a:gd name="T16" fmla="*/ 2147483646 w 536"/>
              <a:gd name="T17" fmla="*/ 2147483646 h 364"/>
              <a:gd name="T18" fmla="*/ 2147483646 w 536"/>
              <a:gd name="T19" fmla="*/ 2147483646 h 364"/>
              <a:gd name="T20" fmla="*/ 2147483646 w 536"/>
              <a:gd name="T21" fmla="*/ 2147483646 h 364"/>
              <a:gd name="T22" fmla="*/ 2147483646 w 536"/>
              <a:gd name="T23" fmla="*/ 2147483646 h 364"/>
              <a:gd name="T24" fmla="*/ 2147483646 w 536"/>
              <a:gd name="T25" fmla="*/ 2147483646 h 364"/>
              <a:gd name="T26" fmla="*/ 2147483646 w 536"/>
              <a:gd name="T27" fmla="*/ 2147483646 h 364"/>
              <a:gd name="T28" fmla="*/ 2147483646 w 536"/>
              <a:gd name="T29" fmla="*/ 2147483646 h 364"/>
              <a:gd name="T30" fmla="*/ 2147483646 w 536"/>
              <a:gd name="T31" fmla="*/ 2147483646 h 364"/>
              <a:gd name="T32" fmla="*/ 2147483646 w 536"/>
              <a:gd name="T33" fmla="*/ 2147483646 h 364"/>
              <a:gd name="T34" fmla="*/ 2147483646 w 536"/>
              <a:gd name="T35" fmla="*/ 2147483646 h 364"/>
              <a:gd name="T36" fmla="*/ 2147483646 w 536"/>
              <a:gd name="T37" fmla="*/ 2147483646 h 364"/>
              <a:gd name="T38" fmla="*/ 2147483646 w 536"/>
              <a:gd name="T39" fmla="*/ 2147483646 h 364"/>
              <a:gd name="T40" fmla="*/ 2147483646 w 536"/>
              <a:gd name="T41" fmla="*/ 2147483646 h 364"/>
              <a:gd name="T42" fmla="*/ 2147483646 w 536"/>
              <a:gd name="T43" fmla="*/ 2147483646 h 364"/>
              <a:gd name="T44" fmla="*/ 2147483646 w 536"/>
              <a:gd name="T45" fmla="*/ 2147483646 h 364"/>
              <a:gd name="T46" fmla="*/ 2147483646 w 536"/>
              <a:gd name="T47" fmla="*/ 2147483646 h 364"/>
              <a:gd name="T48" fmla="*/ 2147483646 w 536"/>
              <a:gd name="T49" fmla="*/ 2147483646 h 364"/>
              <a:gd name="T50" fmla="*/ 2147483646 w 536"/>
              <a:gd name="T51" fmla="*/ 2147483646 h 364"/>
              <a:gd name="T52" fmla="*/ 2147483646 w 536"/>
              <a:gd name="T53" fmla="*/ 2147483646 h 364"/>
              <a:gd name="T54" fmla="*/ 2147483646 w 536"/>
              <a:gd name="T55" fmla="*/ 2147483646 h 364"/>
              <a:gd name="T56" fmla="*/ 2147483646 w 536"/>
              <a:gd name="T57" fmla="*/ 2147483646 h 364"/>
              <a:gd name="T58" fmla="*/ 2147483646 w 536"/>
              <a:gd name="T59" fmla="*/ 2147483646 h 364"/>
              <a:gd name="T60" fmla="*/ 2147483646 w 536"/>
              <a:gd name="T61" fmla="*/ 2147483646 h 364"/>
              <a:gd name="T62" fmla="*/ 2147483646 w 536"/>
              <a:gd name="T63" fmla="*/ 2147483646 h 364"/>
              <a:gd name="T64" fmla="*/ 2147483646 w 536"/>
              <a:gd name="T65" fmla="*/ 2147483646 h 364"/>
              <a:gd name="T66" fmla="*/ 2147483646 w 536"/>
              <a:gd name="T67" fmla="*/ 2147483646 h 364"/>
              <a:gd name="T68" fmla="*/ 2147483646 w 536"/>
              <a:gd name="T69" fmla="*/ 2147483646 h 364"/>
              <a:gd name="T70" fmla="*/ 2147483646 w 536"/>
              <a:gd name="T71" fmla="*/ 2147483646 h 364"/>
              <a:gd name="T72" fmla="*/ 2147483646 w 536"/>
              <a:gd name="T73" fmla="*/ 2147483646 h 364"/>
              <a:gd name="T74" fmla="*/ 2147483646 w 536"/>
              <a:gd name="T75" fmla="*/ 2147483646 h 364"/>
              <a:gd name="T76" fmla="*/ 2147483646 w 536"/>
              <a:gd name="T77" fmla="*/ 2147483646 h 364"/>
              <a:gd name="T78" fmla="*/ 2147483646 w 536"/>
              <a:gd name="T79" fmla="*/ 2147483646 h 364"/>
              <a:gd name="T80" fmla="*/ 2147483646 w 536"/>
              <a:gd name="T81" fmla="*/ 2147483646 h 364"/>
              <a:gd name="T82" fmla="*/ 2147483646 w 536"/>
              <a:gd name="T83" fmla="*/ 2147483646 h 364"/>
              <a:gd name="T84" fmla="*/ 2147483646 w 536"/>
              <a:gd name="T85" fmla="*/ 2147483646 h 364"/>
              <a:gd name="T86" fmla="*/ 2147483646 w 536"/>
              <a:gd name="T87" fmla="*/ 2147483646 h 364"/>
              <a:gd name="T88" fmla="*/ 2147483646 w 536"/>
              <a:gd name="T89" fmla="*/ 2147483646 h 364"/>
              <a:gd name="T90" fmla="*/ 2147483646 w 536"/>
              <a:gd name="T91" fmla="*/ 2147483646 h 364"/>
              <a:gd name="T92" fmla="*/ 2147483646 w 536"/>
              <a:gd name="T93" fmla="*/ 2147483646 h 364"/>
              <a:gd name="T94" fmla="*/ 2147483646 w 536"/>
              <a:gd name="T95" fmla="*/ 2147483646 h 364"/>
              <a:gd name="T96" fmla="*/ 2147483646 w 536"/>
              <a:gd name="T97" fmla="*/ 2147483646 h 364"/>
              <a:gd name="T98" fmla="*/ 2147483646 w 536"/>
              <a:gd name="T99" fmla="*/ 2147483646 h 364"/>
              <a:gd name="T100" fmla="*/ 2147483646 w 536"/>
              <a:gd name="T101" fmla="*/ 2147483646 h 364"/>
              <a:gd name="T102" fmla="*/ 2147483646 w 536"/>
              <a:gd name="T103" fmla="*/ 2147483646 h 36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36" h="364">
                <a:moveTo>
                  <a:pt x="104" y="18"/>
                </a:moveTo>
                <a:lnTo>
                  <a:pt x="102" y="0"/>
                </a:lnTo>
                <a:lnTo>
                  <a:pt x="94" y="6"/>
                </a:lnTo>
                <a:lnTo>
                  <a:pt x="92" y="6"/>
                </a:lnTo>
                <a:lnTo>
                  <a:pt x="74" y="12"/>
                </a:lnTo>
                <a:lnTo>
                  <a:pt x="72" y="12"/>
                </a:lnTo>
                <a:lnTo>
                  <a:pt x="70" y="10"/>
                </a:lnTo>
                <a:lnTo>
                  <a:pt x="70" y="20"/>
                </a:lnTo>
                <a:lnTo>
                  <a:pt x="68" y="20"/>
                </a:lnTo>
                <a:lnTo>
                  <a:pt x="60" y="34"/>
                </a:lnTo>
                <a:lnTo>
                  <a:pt x="58" y="34"/>
                </a:lnTo>
                <a:lnTo>
                  <a:pt x="58" y="36"/>
                </a:lnTo>
                <a:lnTo>
                  <a:pt x="44" y="48"/>
                </a:lnTo>
                <a:lnTo>
                  <a:pt x="42" y="48"/>
                </a:lnTo>
                <a:lnTo>
                  <a:pt x="40" y="48"/>
                </a:lnTo>
                <a:lnTo>
                  <a:pt x="28" y="40"/>
                </a:lnTo>
                <a:lnTo>
                  <a:pt x="22" y="34"/>
                </a:lnTo>
                <a:lnTo>
                  <a:pt x="18" y="32"/>
                </a:lnTo>
                <a:lnTo>
                  <a:pt x="8" y="34"/>
                </a:lnTo>
                <a:lnTo>
                  <a:pt x="0" y="40"/>
                </a:lnTo>
                <a:lnTo>
                  <a:pt x="18" y="54"/>
                </a:lnTo>
                <a:lnTo>
                  <a:pt x="32" y="60"/>
                </a:lnTo>
                <a:lnTo>
                  <a:pt x="34" y="62"/>
                </a:lnTo>
                <a:lnTo>
                  <a:pt x="34" y="64"/>
                </a:lnTo>
                <a:lnTo>
                  <a:pt x="36" y="80"/>
                </a:lnTo>
                <a:lnTo>
                  <a:pt x="36" y="104"/>
                </a:lnTo>
                <a:lnTo>
                  <a:pt x="40" y="118"/>
                </a:lnTo>
                <a:lnTo>
                  <a:pt x="50" y="140"/>
                </a:lnTo>
                <a:lnTo>
                  <a:pt x="60" y="152"/>
                </a:lnTo>
                <a:lnTo>
                  <a:pt x="70" y="144"/>
                </a:lnTo>
                <a:lnTo>
                  <a:pt x="76" y="136"/>
                </a:lnTo>
                <a:lnTo>
                  <a:pt x="88" y="122"/>
                </a:lnTo>
                <a:lnTo>
                  <a:pt x="98" y="132"/>
                </a:lnTo>
                <a:lnTo>
                  <a:pt x="108" y="152"/>
                </a:lnTo>
                <a:lnTo>
                  <a:pt x="120" y="156"/>
                </a:lnTo>
                <a:lnTo>
                  <a:pt x="126" y="176"/>
                </a:lnTo>
                <a:lnTo>
                  <a:pt x="124" y="194"/>
                </a:lnTo>
                <a:lnTo>
                  <a:pt x="124" y="196"/>
                </a:lnTo>
                <a:lnTo>
                  <a:pt x="120" y="212"/>
                </a:lnTo>
                <a:lnTo>
                  <a:pt x="128" y="220"/>
                </a:lnTo>
                <a:lnTo>
                  <a:pt x="138" y="214"/>
                </a:lnTo>
                <a:lnTo>
                  <a:pt x="148" y="204"/>
                </a:lnTo>
                <a:lnTo>
                  <a:pt x="150" y="206"/>
                </a:lnTo>
                <a:lnTo>
                  <a:pt x="158" y="208"/>
                </a:lnTo>
                <a:lnTo>
                  <a:pt x="168" y="218"/>
                </a:lnTo>
                <a:lnTo>
                  <a:pt x="178" y="216"/>
                </a:lnTo>
                <a:lnTo>
                  <a:pt x="184" y="214"/>
                </a:lnTo>
                <a:lnTo>
                  <a:pt x="188" y="216"/>
                </a:lnTo>
                <a:lnTo>
                  <a:pt x="190" y="218"/>
                </a:lnTo>
                <a:lnTo>
                  <a:pt x="192" y="220"/>
                </a:lnTo>
                <a:lnTo>
                  <a:pt x="192" y="228"/>
                </a:lnTo>
                <a:lnTo>
                  <a:pt x="194" y="228"/>
                </a:lnTo>
                <a:lnTo>
                  <a:pt x="204" y="232"/>
                </a:lnTo>
                <a:lnTo>
                  <a:pt x="210" y="222"/>
                </a:lnTo>
                <a:lnTo>
                  <a:pt x="210" y="218"/>
                </a:lnTo>
                <a:lnTo>
                  <a:pt x="210" y="214"/>
                </a:lnTo>
                <a:lnTo>
                  <a:pt x="212" y="210"/>
                </a:lnTo>
                <a:lnTo>
                  <a:pt x="220" y="212"/>
                </a:lnTo>
                <a:lnTo>
                  <a:pt x="226" y="214"/>
                </a:lnTo>
                <a:lnTo>
                  <a:pt x="230" y="218"/>
                </a:lnTo>
                <a:lnTo>
                  <a:pt x="232" y="222"/>
                </a:lnTo>
                <a:lnTo>
                  <a:pt x="232" y="228"/>
                </a:lnTo>
                <a:lnTo>
                  <a:pt x="232" y="232"/>
                </a:lnTo>
                <a:lnTo>
                  <a:pt x="232" y="242"/>
                </a:lnTo>
                <a:lnTo>
                  <a:pt x="240" y="256"/>
                </a:lnTo>
                <a:lnTo>
                  <a:pt x="250" y="266"/>
                </a:lnTo>
                <a:lnTo>
                  <a:pt x="256" y="272"/>
                </a:lnTo>
                <a:lnTo>
                  <a:pt x="262" y="274"/>
                </a:lnTo>
                <a:lnTo>
                  <a:pt x="264" y="274"/>
                </a:lnTo>
                <a:lnTo>
                  <a:pt x="266" y="278"/>
                </a:lnTo>
                <a:lnTo>
                  <a:pt x="268" y="288"/>
                </a:lnTo>
                <a:lnTo>
                  <a:pt x="268" y="324"/>
                </a:lnTo>
                <a:lnTo>
                  <a:pt x="270" y="328"/>
                </a:lnTo>
                <a:lnTo>
                  <a:pt x="274" y="330"/>
                </a:lnTo>
                <a:lnTo>
                  <a:pt x="276" y="330"/>
                </a:lnTo>
                <a:lnTo>
                  <a:pt x="282" y="330"/>
                </a:lnTo>
                <a:lnTo>
                  <a:pt x="288" y="332"/>
                </a:lnTo>
                <a:lnTo>
                  <a:pt x="290" y="334"/>
                </a:lnTo>
                <a:lnTo>
                  <a:pt x="294" y="338"/>
                </a:lnTo>
                <a:lnTo>
                  <a:pt x="298" y="344"/>
                </a:lnTo>
                <a:lnTo>
                  <a:pt x="300" y="364"/>
                </a:lnTo>
                <a:lnTo>
                  <a:pt x="318" y="328"/>
                </a:lnTo>
                <a:lnTo>
                  <a:pt x="322" y="314"/>
                </a:lnTo>
                <a:lnTo>
                  <a:pt x="326" y="304"/>
                </a:lnTo>
                <a:lnTo>
                  <a:pt x="332" y="296"/>
                </a:lnTo>
                <a:lnTo>
                  <a:pt x="338" y="294"/>
                </a:lnTo>
                <a:lnTo>
                  <a:pt x="344" y="294"/>
                </a:lnTo>
                <a:lnTo>
                  <a:pt x="352" y="294"/>
                </a:lnTo>
                <a:lnTo>
                  <a:pt x="372" y="304"/>
                </a:lnTo>
                <a:lnTo>
                  <a:pt x="424" y="308"/>
                </a:lnTo>
                <a:lnTo>
                  <a:pt x="424" y="296"/>
                </a:lnTo>
                <a:lnTo>
                  <a:pt x="400" y="272"/>
                </a:lnTo>
                <a:lnTo>
                  <a:pt x="388" y="264"/>
                </a:lnTo>
                <a:lnTo>
                  <a:pt x="386" y="262"/>
                </a:lnTo>
                <a:lnTo>
                  <a:pt x="386" y="258"/>
                </a:lnTo>
                <a:lnTo>
                  <a:pt x="404" y="260"/>
                </a:lnTo>
                <a:lnTo>
                  <a:pt x="412" y="260"/>
                </a:lnTo>
                <a:lnTo>
                  <a:pt x="418" y="260"/>
                </a:lnTo>
                <a:lnTo>
                  <a:pt x="424" y="260"/>
                </a:lnTo>
                <a:lnTo>
                  <a:pt x="430" y="256"/>
                </a:lnTo>
                <a:lnTo>
                  <a:pt x="436" y="252"/>
                </a:lnTo>
                <a:lnTo>
                  <a:pt x="442" y="246"/>
                </a:lnTo>
                <a:lnTo>
                  <a:pt x="452" y="228"/>
                </a:lnTo>
                <a:lnTo>
                  <a:pt x="454" y="228"/>
                </a:lnTo>
                <a:lnTo>
                  <a:pt x="472" y="212"/>
                </a:lnTo>
                <a:lnTo>
                  <a:pt x="474" y="174"/>
                </a:lnTo>
                <a:lnTo>
                  <a:pt x="474" y="170"/>
                </a:lnTo>
                <a:lnTo>
                  <a:pt x="476" y="170"/>
                </a:lnTo>
                <a:lnTo>
                  <a:pt x="478" y="170"/>
                </a:lnTo>
                <a:lnTo>
                  <a:pt x="492" y="168"/>
                </a:lnTo>
                <a:lnTo>
                  <a:pt x="494" y="168"/>
                </a:lnTo>
                <a:lnTo>
                  <a:pt x="496" y="168"/>
                </a:lnTo>
                <a:lnTo>
                  <a:pt x="524" y="198"/>
                </a:lnTo>
                <a:lnTo>
                  <a:pt x="532" y="196"/>
                </a:lnTo>
                <a:lnTo>
                  <a:pt x="532" y="190"/>
                </a:lnTo>
                <a:lnTo>
                  <a:pt x="518" y="176"/>
                </a:lnTo>
                <a:lnTo>
                  <a:pt x="516" y="174"/>
                </a:lnTo>
                <a:lnTo>
                  <a:pt x="514" y="172"/>
                </a:lnTo>
                <a:lnTo>
                  <a:pt x="536" y="158"/>
                </a:lnTo>
                <a:lnTo>
                  <a:pt x="536" y="124"/>
                </a:lnTo>
                <a:lnTo>
                  <a:pt x="526" y="126"/>
                </a:lnTo>
                <a:lnTo>
                  <a:pt x="524" y="126"/>
                </a:lnTo>
                <a:lnTo>
                  <a:pt x="512" y="120"/>
                </a:lnTo>
                <a:lnTo>
                  <a:pt x="504" y="118"/>
                </a:lnTo>
                <a:lnTo>
                  <a:pt x="492" y="110"/>
                </a:lnTo>
                <a:lnTo>
                  <a:pt x="486" y="106"/>
                </a:lnTo>
                <a:lnTo>
                  <a:pt x="484" y="102"/>
                </a:lnTo>
                <a:lnTo>
                  <a:pt x="484" y="104"/>
                </a:lnTo>
                <a:lnTo>
                  <a:pt x="482" y="108"/>
                </a:lnTo>
                <a:lnTo>
                  <a:pt x="480" y="108"/>
                </a:lnTo>
                <a:lnTo>
                  <a:pt x="476" y="110"/>
                </a:lnTo>
                <a:lnTo>
                  <a:pt x="470" y="112"/>
                </a:lnTo>
                <a:lnTo>
                  <a:pt x="468" y="112"/>
                </a:lnTo>
                <a:lnTo>
                  <a:pt x="468" y="110"/>
                </a:lnTo>
                <a:lnTo>
                  <a:pt x="456" y="102"/>
                </a:lnTo>
                <a:lnTo>
                  <a:pt x="446" y="110"/>
                </a:lnTo>
                <a:lnTo>
                  <a:pt x="440" y="116"/>
                </a:lnTo>
                <a:lnTo>
                  <a:pt x="438" y="120"/>
                </a:lnTo>
                <a:lnTo>
                  <a:pt x="444" y="132"/>
                </a:lnTo>
                <a:lnTo>
                  <a:pt x="446" y="136"/>
                </a:lnTo>
                <a:lnTo>
                  <a:pt x="444" y="138"/>
                </a:lnTo>
                <a:lnTo>
                  <a:pt x="440" y="142"/>
                </a:lnTo>
                <a:lnTo>
                  <a:pt x="434" y="144"/>
                </a:lnTo>
                <a:lnTo>
                  <a:pt x="428" y="146"/>
                </a:lnTo>
                <a:lnTo>
                  <a:pt x="422" y="148"/>
                </a:lnTo>
                <a:lnTo>
                  <a:pt x="418" y="146"/>
                </a:lnTo>
                <a:lnTo>
                  <a:pt x="416" y="144"/>
                </a:lnTo>
                <a:lnTo>
                  <a:pt x="414" y="140"/>
                </a:lnTo>
                <a:lnTo>
                  <a:pt x="392" y="120"/>
                </a:lnTo>
                <a:lnTo>
                  <a:pt x="382" y="114"/>
                </a:lnTo>
                <a:lnTo>
                  <a:pt x="376" y="108"/>
                </a:lnTo>
                <a:lnTo>
                  <a:pt x="374" y="104"/>
                </a:lnTo>
                <a:lnTo>
                  <a:pt x="374" y="100"/>
                </a:lnTo>
                <a:lnTo>
                  <a:pt x="372" y="92"/>
                </a:lnTo>
                <a:lnTo>
                  <a:pt x="370" y="86"/>
                </a:lnTo>
                <a:lnTo>
                  <a:pt x="366" y="88"/>
                </a:lnTo>
                <a:lnTo>
                  <a:pt x="364" y="90"/>
                </a:lnTo>
                <a:lnTo>
                  <a:pt x="366" y="94"/>
                </a:lnTo>
                <a:lnTo>
                  <a:pt x="368" y="98"/>
                </a:lnTo>
                <a:lnTo>
                  <a:pt x="368" y="100"/>
                </a:lnTo>
                <a:lnTo>
                  <a:pt x="370" y="100"/>
                </a:lnTo>
                <a:lnTo>
                  <a:pt x="368" y="102"/>
                </a:lnTo>
                <a:lnTo>
                  <a:pt x="358" y="120"/>
                </a:lnTo>
                <a:lnTo>
                  <a:pt x="340" y="116"/>
                </a:lnTo>
                <a:lnTo>
                  <a:pt x="336" y="114"/>
                </a:lnTo>
                <a:lnTo>
                  <a:pt x="336" y="112"/>
                </a:lnTo>
                <a:lnTo>
                  <a:pt x="336" y="106"/>
                </a:lnTo>
                <a:lnTo>
                  <a:pt x="336" y="100"/>
                </a:lnTo>
                <a:lnTo>
                  <a:pt x="332" y="94"/>
                </a:lnTo>
                <a:lnTo>
                  <a:pt x="318" y="84"/>
                </a:lnTo>
                <a:lnTo>
                  <a:pt x="316" y="82"/>
                </a:lnTo>
                <a:lnTo>
                  <a:pt x="314" y="84"/>
                </a:lnTo>
                <a:lnTo>
                  <a:pt x="312" y="86"/>
                </a:lnTo>
                <a:lnTo>
                  <a:pt x="298" y="84"/>
                </a:lnTo>
                <a:lnTo>
                  <a:pt x="292" y="82"/>
                </a:lnTo>
                <a:lnTo>
                  <a:pt x="288" y="80"/>
                </a:lnTo>
                <a:lnTo>
                  <a:pt x="288" y="76"/>
                </a:lnTo>
                <a:lnTo>
                  <a:pt x="288" y="70"/>
                </a:lnTo>
                <a:lnTo>
                  <a:pt x="290" y="68"/>
                </a:lnTo>
                <a:lnTo>
                  <a:pt x="284" y="56"/>
                </a:lnTo>
                <a:lnTo>
                  <a:pt x="256" y="58"/>
                </a:lnTo>
                <a:lnTo>
                  <a:pt x="256" y="64"/>
                </a:lnTo>
                <a:lnTo>
                  <a:pt x="254" y="68"/>
                </a:lnTo>
                <a:lnTo>
                  <a:pt x="252" y="70"/>
                </a:lnTo>
                <a:lnTo>
                  <a:pt x="248" y="72"/>
                </a:lnTo>
                <a:lnTo>
                  <a:pt x="240" y="72"/>
                </a:lnTo>
                <a:lnTo>
                  <a:pt x="234" y="68"/>
                </a:lnTo>
                <a:lnTo>
                  <a:pt x="234" y="66"/>
                </a:lnTo>
                <a:lnTo>
                  <a:pt x="226" y="56"/>
                </a:lnTo>
                <a:lnTo>
                  <a:pt x="224" y="48"/>
                </a:lnTo>
                <a:lnTo>
                  <a:pt x="220" y="40"/>
                </a:lnTo>
                <a:lnTo>
                  <a:pt x="212" y="46"/>
                </a:lnTo>
                <a:lnTo>
                  <a:pt x="202" y="50"/>
                </a:lnTo>
                <a:lnTo>
                  <a:pt x="200" y="50"/>
                </a:lnTo>
                <a:lnTo>
                  <a:pt x="196" y="48"/>
                </a:lnTo>
                <a:lnTo>
                  <a:pt x="194" y="46"/>
                </a:lnTo>
                <a:lnTo>
                  <a:pt x="186" y="48"/>
                </a:lnTo>
                <a:lnTo>
                  <a:pt x="164" y="54"/>
                </a:lnTo>
                <a:lnTo>
                  <a:pt x="158" y="58"/>
                </a:lnTo>
                <a:lnTo>
                  <a:pt x="152" y="58"/>
                </a:lnTo>
                <a:lnTo>
                  <a:pt x="150" y="58"/>
                </a:lnTo>
                <a:lnTo>
                  <a:pt x="140" y="56"/>
                </a:lnTo>
                <a:lnTo>
                  <a:pt x="134" y="52"/>
                </a:lnTo>
                <a:lnTo>
                  <a:pt x="120" y="42"/>
                </a:lnTo>
                <a:lnTo>
                  <a:pt x="104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黑龙江"/>
          <p:cNvSpPr/>
          <p:nvPr/>
        </p:nvSpPr>
        <p:spPr bwMode="auto">
          <a:xfrm>
            <a:off x="7129410" y="1673983"/>
            <a:ext cx="1000196" cy="909380"/>
          </a:xfrm>
          <a:custGeom>
            <a:avLst/>
            <a:gdLst>
              <a:gd name="T0" fmla="*/ 2147483646 w 718"/>
              <a:gd name="T1" fmla="*/ 2147483646 h 652"/>
              <a:gd name="T2" fmla="*/ 2147483646 w 718"/>
              <a:gd name="T3" fmla="*/ 2147483646 h 652"/>
              <a:gd name="T4" fmla="*/ 2147483646 w 718"/>
              <a:gd name="T5" fmla="*/ 2147483646 h 652"/>
              <a:gd name="T6" fmla="*/ 2147483646 w 718"/>
              <a:gd name="T7" fmla="*/ 2147483646 h 652"/>
              <a:gd name="T8" fmla="*/ 2147483646 w 718"/>
              <a:gd name="T9" fmla="*/ 2147483646 h 652"/>
              <a:gd name="T10" fmla="*/ 2147483646 w 718"/>
              <a:gd name="T11" fmla="*/ 2147483646 h 652"/>
              <a:gd name="T12" fmla="*/ 2147483646 w 718"/>
              <a:gd name="T13" fmla="*/ 2147483646 h 652"/>
              <a:gd name="T14" fmla="*/ 2147483646 w 718"/>
              <a:gd name="T15" fmla="*/ 2147483646 h 652"/>
              <a:gd name="T16" fmla="*/ 2147483646 w 718"/>
              <a:gd name="T17" fmla="*/ 2147483646 h 652"/>
              <a:gd name="T18" fmla="*/ 2147483646 w 718"/>
              <a:gd name="T19" fmla="*/ 2147483646 h 652"/>
              <a:gd name="T20" fmla="*/ 2147483646 w 718"/>
              <a:gd name="T21" fmla="*/ 2147483646 h 652"/>
              <a:gd name="T22" fmla="*/ 2147483646 w 718"/>
              <a:gd name="T23" fmla="*/ 2147483646 h 652"/>
              <a:gd name="T24" fmla="*/ 2147483646 w 718"/>
              <a:gd name="T25" fmla="*/ 2147483646 h 652"/>
              <a:gd name="T26" fmla="*/ 2147483646 w 718"/>
              <a:gd name="T27" fmla="*/ 0 h 652"/>
              <a:gd name="T28" fmla="*/ 2147483646 w 718"/>
              <a:gd name="T29" fmla="*/ 2147483646 h 652"/>
              <a:gd name="T30" fmla="*/ 2147483646 w 718"/>
              <a:gd name="T31" fmla="*/ 2147483646 h 652"/>
              <a:gd name="T32" fmla="*/ 0 w 718"/>
              <a:gd name="T33" fmla="*/ 2147483646 h 652"/>
              <a:gd name="T34" fmla="*/ 2147483646 w 718"/>
              <a:gd name="T35" fmla="*/ 2147483646 h 652"/>
              <a:gd name="T36" fmla="*/ 2147483646 w 718"/>
              <a:gd name="T37" fmla="*/ 2147483646 h 652"/>
              <a:gd name="T38" fmla="*/ 2147483646 w 718"/>
              <a:gd name="T39" fmla="*/ 2147483646 h 652"/>
              <a:gd name="T40" fmla="*/ 2147483646 w 718"/>
              <a:gd name="T41" fmla="*/ 2147483646 h 652"/>
              <a:gd name="T42" fmla="*/ 2147483646 w 718"/>
              <a:gd name="T43" fmla="*/ 2147483646 h 652"/>
              <a:gd name="T44" fmla="*/ 2147483646 w 718"/>
              <a:gd name="T45" fmla="*/ 2147483646 h 652"/>
              <a:gd name="T46" fmla="*/ 2147483646 w 718"/>
              <a:gd name="T47" fmla="*/ 2147483646 h 652"/>
              <a:gd name="T48" fmla="*/ 2147483646 w 718"/>
              <a:gd name="T49" fmla="*/ 2147483646 h 652"/>
              <a:gd name="T50" fmla="*/ 2147483646 w 718"/>
              <a:gd name="T51" fmla="*/ 2147483646 h 652"/>
              <a:gd name="T52" fmla="*/ 2147483646 w 718"/>
              <a:gd name="T53" fmla="*/ 2147483646 h 652"/>
              <a:gd name="T54" fmla="*/ 2147483646 w 718"/>
              <a:gd name="T55" fmla="*/ 2147483646 h 652"/>
              <a:gd name="T56" fmla="*/ 2147483646 w 718"/>
              <a:gd name="T57" fmla="*/ 2147483646 h 652"/>
              <a:gd name="T58" fmla="*/ 2147483646 w 718"/>
              <a:gd name="T59" fmla="*/ 2147483646 h 652"/>
              <a:gd name="T60" fmla="*/ 2147483646 w 718"/>
              <a:gd name="T61" fmla="*/ 2147483646 h 652"/>
              <a:gd name="T62" fmla="*/ 2147483646 w 718"/>
              <a:gd name="T63" fmla="*/ 2147483646 h 652"/>
              <a:gd name="T64" fmla="*/ 2147483646 w 718"/>
              <a:gd name="T65" fmla="*/ 2147483646 h 652"/>
              <a:gd name="T66" fmla="*/ 2147483646 w 718"/>
              <a:gd name="T67" fmla="*/ 2147483646 h 652"/>
              <a:gd name="T68" fmla="*/ 2147483646 w 718"/>
              <a:gd name="T69" fmla="*/ 2147483646 h 652"/>
              <a:gd name="T70" fmla="*/ 2147483646 w 718"/>
              <a:gd name="T71" fmla="*/ 2147483646 h 652"/>
              <a:gd name="T72" fmla="*/ 2147483646 w 718"/>
              <a:gd name="T73" fmla="*/ 2147483646 h 652"/>
              <a:gd name="T74" fmla="*/ 2147483646 w 718"/>
              <a:gd name="T75" fmla="*/ 2147483646 h 652"/>
              <a:gd name="T76" fmla="*/ 2147483646 w 718"/>
              <a:gd name="T77" fmla="*/ 2147483646 h 652"/>
              <a:gd name="T78" fmla="*/ 2147483646 w 718"/>
              <a:gd name="T79" fmla="*/ 2147483646 h 652"/>
              <a:gd name="T80" fmla="*/ 2147483646 w 718"/>
              <a:gd name="T81" fmla="*/ 2147483646 h 652"/>
              <a:gd name="T82" fmla="*/ 2147483646 w 718"/>
              <a:gd name="T83" fmla="*/ 2147483646 h 652"/>
              <a:gd name="T84" fmla="*/ 2147483646 w 718"/>
              <a:gd name="T85" fmla="*/ 2147483646 h 652"/>
              <a:gd name="T86" fmla="*/ 2147483646 w 718"/>
              <a:gd name="T87" fmla="*/ 2147483646 h 652"/>
              <a:gd name="T88" fmla="*/ 2147483646 w 718"/>
              <a:gd name="T89" fmla="*/ 2147483646 h 652"/>
              <a:gd name="T90" fmla="*/ 2147483646 w 718"/>
              <a:gd name="T91" fmla="*/ 2147483646 h 652"/>
              <a:gd name="T92" fmla="*/ 2147483646 w 718"/>
              <a:gd name="T93" fmla="*/ 2147483646 h 652"/>
              <a:gd name="T94" fmla="*/ 2147483646 w 718"/>
              <a:gd name="T95" fmla="*/ 2147483646 h 652"/>
              <a:gd name="T96" fmla="*/ 2147483646 w 718"/>
              <a:gd name="T97" fmla="*/ 2147483646 h 652"/>
              <a:gd name="T98" fmla="*/ 2147483646 w 718"/>
              <a:gd name="T99" fmla="*/ 2147483646 h 652"/>
              <a:gd name="T100" fmla="*/ 2147483646 w 718"/>
              <a:gd name="T101" fmla="*/ 2147483646 h 652"/>
              <a:gd name="T102" fmla="*/ 2147483646 w 718"/>
              <a:gd name="T103" fmla="*/ 2147483646 h 652"/>
              <a:gd name="T104" fmla="*/ 2147483646 w 718"/>
              <a:gd name="T105" fmla="*/ 2147483646 h 652"/>
              <a:gd name="T106" fmla="*/ 2147483646 w 718"/>
              <a:gd name="T107" fmla="*/ 2147483646 h 652"/>
              <a:gd name="T108" fmla="*/ 2147483646 w 718"/>
              <a:gd name="T109" fmla="*/ 2147483646 h 652"/>
              <a:gd name="T110" fmla="*/ 2147483646 w 718"/>
              <a:gd name="T111" fmla="*/ 2147483646 h 652"/>
              <a:gd name="T112" fmla="*/ 2147483646 w 718"/>
              <a:gd name="T113" fmla="*/ 2147483646 h 652"/>
              <a:gd name="T114" fmla="*/ 2147483646 w 718"/>
              <a:gd name="T115" fmla="*/ 2147483646 h 652"/>
              <a:gd name="T116" fmla="*/ 2147483646 w 718"/>
              <a:gd name="T117" fmla="*/ 2147483646 h 652"/>
              <a:gd name="T118" fmla="*/ 2147483646 w 718"/>
              <a:gd name="T119" fmla="*/ 2147483646 h 652"/>
              <a:gd name="T120" fmla="*/ 2147483646 w 718"/>
              <a:gd name="T121" fmla="*/ 2147483646 h 652"/>
              <a:gd name="T122" fmla="*/ 2147483646 w 718"/>
              <a:gd name="T123" fmla="*/ 2147483646 h 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18" h="652">
                <a:moveTo>
                  <a:pt x="716" y="382"/>
                </a:moveTo>
                <a:lnTo>
                  <a:pt x="704" y="302"/>
                </a:lnTo>
                <a:lnTo>
                  <a:pt x="706" y="302"/>
                </a:lnTo>
                <a:lnTo>
                  <a:pt x="712" y="290"/>
                </a:lnTo>
                <a:lnTo>
                  <a:pt x="714" y="284"/>
                </a:lnTo>
                <a:lnTo>
                  <a:pt x="714" y="280"/>
                </a:lnTo>
                <a:lnTo>
                  <a:pt x="710" y="274"/>
                </a:lnTo>
                <a:lnTo>
                  <a:pt x="704" y="270"/>
                </a:lnTo>
                <a:lnTo>
                  <a:pt x="700" y="260"/>
                </a:lnTo>
                <a:lnTo>
                  <a:pt x="700" y="250"/>
                </a:lnTo>
                <a:lnTo>
                  <a:pt x="700" y="234"/>
                </a:lnTo>
                <a:lnTo>
                  <a:pt x="692" y="234"/>
                </a:lnTo>
                <a:lnTo>
                  <a:pt x="684" y="236"/>
                </a:lnTo>
                <a:lnTo>
                  <a:pt x="674" y="240"/>
                </a:lnTo>
                <a:lnTo>
                  <a:pt x="666" y="248"/>
                </a:lnTo>
                <a:lnTo>
                  <a:pt x="662" y="254"/>
                </a:lnTo>
                <a:lnTo>
                  <a:pt x="660" y="262"/>
                </a:lnTo>
                <a:lnTo>
                  <a:pt x="652" y="268"/>
                </a:lnTo>
                <a:lnTo>
                  <a:pt x="644" y="272"/>
                </a:lnTo>
                <a:lnTo>
                  <a:pt x="632" y="276"/>
                </a:lnTo>
                <a:lnTo>
                  <a:pt x="628" y="302"/>
                </a:lnTo>
                <a:lnTo>
                  <a:pt x="626" y="302"/>
                </a:lnTo>
                <a:lnTo>
                  <a:pt x="618" y="318"/>
                </a:lnTo>
                <a:lnTo>
                  <a:pt x="618" y="320"/>
                </a:lnTo>
                <a:lnTo>
                  <a:pt x="616" y="320"/>
                </a:lnTo>
                <a:lnTo>
                  <a:pt x="536" y="334"/>
                </a:lnTo>
                <a:lnTo>
                  <a:pt x="534" y="334"/>
                </a:lnTo>
                <a:lnTo>
                  <a:pt x="510" y="308"/>
                </a:lnTo>
                <a:lnTo>
                  <a:pt x="518" y="302"/>
                </a:lnTo>
                <a:lnTo>
                  <a:pt x="508" y="290"/>
                </a:lnTo>
                <a:lnTo>
                  <a:pt x="498" y="282"/>
                </a:lnTo>
                <a:lnTo>
                  <a:pt x="496" y="280"/>
                </a:lnTo>
                <a:lnTo>
                  <a:pt x="496" y="278"/>
                </a:lnTo>
                <a:lnTo>
                  <a:pt x="492" y="258"/>
                </a:lnTo>
                <a:lnTo>
                  <a:pt x="470" y="258"/>
                </a:lnTo>
                <a:lnTo>
                  <a:pt x="452" y="246"/>
                </a:lnTo>
                <a:lnTo>
                  <a:pt x="388" y="236"/>
                </a:lnTo>
                <a:lnTo>
                  <a:pt x="336" y="234"/>
                </a:lnTo>
                <a:lnTo>
                  <a:pt x="334" y="234"/>
                </a:lnTo>
                <a:lnTo>
                  <a:pt x="332" y="234"/>
                </a:lnTo>
                <a:lnTo>
                  <a:pt x="330" y="232"/>
                </a:lnTo>
                <a:lnTo>
                  <a:pt x="298" y="164"/>
                </a:lnTo>
                <a:lnTo>
                  <a:pt x="286" y="146"/>
                </a:lnTo>
                <a:lnTo>
                  <a:pt x="258" y="110"/>
                </a:lnTo>
                <a:lnTo>
                  <a:pt x="230" y="76"/>
                </a:lnTo>
                <a:lnTo>
                  <a:pt x="216" y="62"/>
                </a:lnTo>
                <a:lnTo>
                  <a:pt x="170" y="18"/>
                </a:lnTo>
                <a:lnTo>
                  <a:pt x="164" y="14"/>
                </a:lnTo>
                <a:lnTo>
                  <a:pt x="108" y="12"/>
                </a:lnTo>
                <a:lnTo>
                  <a:pt x="106" y="12"/>
                </a:lnTo>
                <a:lnTo>
                  <a:pt x="106" y="10"/>
                </a:lnTo>
                <a:lnTo>
                  <a:pt x="94" y="6"/>
                </a:lnTo>
                <a:lnTo>
                  <a:pt x="80" y="0"/>
                </a:lnTo>
                <a:lnTo>
                  <a:pt x="76" y="0"/>
                </a:lnTo>
                <a:lnTo>
                  <a:pt x="70" y="0"/>
                </a:lnTo>
                <a:lnTo>
                  <a:pt x="54" y="4"/>
                </a:lnTo>
                <a:lnTo>
                  <a:pt x="34" y="12"/>
                </a:lnTo>
                <a:lnTo>
                  <a:pt x="8" y="24"/>
                </a:lnTo>
                <a:lnTo>
                  <a:pt x="6" y="26"/>
                </a:lnTo>
                <a:lnTo>
                  <a:pt x="8" y="36"/>
                </a:lnTo>
                <a:lnTo>
                  <a:pt x="8" y="38"/>
                </a:lnTo>
                <a:lnTo>
                  <a:pt x="2" y="52"/>
                </a:lnTo>
                <a:lnTo>
                  <a:pt x="0" y="52"/>
                </a:lnTo>
                <a:lnTo>
                  <a:pt x="0" y="62"/>
                </a:lnTo>
                <a:lnTo>
                  <a:pt x="0" y="72"/>
                </a:lnTo>
                <a:lnTo>
                  <a:pt x="4" y="82"/>
                </a:lnTo>
                <a:lnTo>
                  <a:pt x="10" y="86"/>
                </a:lnTo>
                <a:lnTo>
                  <a:pt x="22" y="86"/>
                </a:lnTo>
                <a:lnTo>
                  <a:pt x="32" y="88"/>
                </a:lnTo>
                <a:lnTo>
                  <a:pt x="36" y="86"/>
                </a:lnTo>
                <a:lnTo>
                  <a:pt x="38" y="76"/>
                </a:lnTo>
                <a:lnTo>
                  <a:pt x="42" y="70"/>
                </a:lnTo>
                <a:lnTo>
                  <a:pt x="50" y="70"/>
                </a:lnTo>
                <a:lnTo>
                  <a:pt x="78" y="78"/>
                </a:lnTo>
                <a:lnTo>
                  <a:pt x="84" y="80"/>
                </a:lnTo>
                <a:lnTo>
                  <a:pt x="74" y="94"/>
                </a:lnTo>
                <a:lnTo>
                  <a:pt x="74" y="114"/>
                </a:lnTo>
                <a:lnTo>
                  <a:pt x="76" y="118"/>
                </a:lnTo>
                <a:lnTo>
                  <a:pt x="80" y="124"/>
                </a:lnTo>
                <a:lnTo>
                  <a:pt x="96" y="140"/>
                </a:lnTo>
                <a:lnTo>
                  <a:pt x="108" y="148"/>
                </a:lnTo>
                <a:lnTo>
                  <a:pt x="116" y="150"/>
                </a:lnTo>
                <a:lnTo>
                  <a:pt x="120" y="150"/>
                </a:lnTo>
                <a:lnTo>
                  <a:pt x="124" y="148"/>
                </a:lnTo>
                <a:lnTo>
                  <a:pt x="138" y="134"/>
                </a:lnTo>
                <a:lnTo>
                  <a:pt x="148" y="128"/>
                </a:lnTo>
                <a:lnTo>
                  <a:pt x="170" y="124"/>
                </a:lnTo>
                <a:lnTo>
                  <a:pt x="176" y="110"/>
                </a:lnTo>
                <a:lnTo>
                  <a:pt x="194" y="100"/>
                </a:lnTo>
                <a:lnTo>
                  <a:pt x="212" y="110"/>
                </a:lnTo>
                <a:lnTo>
                  <a:pt x="214" y="110"/>
                </a:lnTo>
                <a:lnTo>
                  <a:pt x="230" y="138"/>
                </a:lnTo>
                <a:lnTo>
                  <a:pt x="236" y="156"/>
                </a:lnTo>
                <a:lnTo>
                  <a:pt x="236" y="158"/>
                </a:lnTo>
                <a:lnTo>
                  <a:pt x="232" y="182"/>
                </a:lnTo>
                <a:lnTo>
                  <a:pt x="238" y="196"/>
                </a:lnTo>
                <a:lnTo>
                  <a:pt x="238" y="198"/>
                </a:lnTo>
                <a:lnTo>
                  <a:pt x="234" y="216"/>
                </a:lnTo>
                <a:lnTo>
                  <a:pt x="234" y="232"/>
                </a:lnTo>
                <a:lnTo>
                  <a:pt x="240" y="250"/>
                </a:lnTo>
                <a:lnTo>
                  <a:pt x="242" y="258"/>
                </a:lnTo>
                <a:lnTo>
                  <a:pt x="240" y="272"/>
                </a:lnTo>
                <a:lnTo>
                  <a:pt x="240" y="274"/>
                </a:lnTo>
                <a:lnTo>
                  <a:pt x="232" y="284"/>
                </a:lnTo>
                <a:lnTo>
                  <a:pt x="232" y="286"/>
                </a:lnTo>
                <a:lnTo>
                  <a:pt x="224" y="294"/>
                </a:lnTo>
                <a:lnTo>
                  <a:pt x="222" y="312"/>
                </a:lnTo>
                <a:lnTo>
                  <a:pt x="228" y="330"/>
                </a:lnTo>
                <a:lnTo>
                  <a:pt x="228" y="332"/>
                </a:lnTo>
                <a:lnTo>
                  <a:pt x="222" y="360"/>
                </a:lnTo>
                <a:lnTo>
                  <a:pt x="218" y="364"/>
                </a:lnTo>
                <a:lnTo>
                  <a:pt x="214" y="366"/>
                </a:lnTo>
                <a:lnTo>
                  <a:pt x="206" y="364"/>
                </a:lnTo>
                <a:lnTo>
                  <a:pt x="198" y="356"/>
                </a:lnTo>
                <a:lnTo>
                  <a:pt x="190" y="358"/>
                </a:lnTo>
                <a:lnTo>
                  <a:pt x="180" y="370"/>
                </a:lnTo>
                <a:lnTo>
                  <a:pt x="168" y="402"/>
                </a:lnTo>
                <a:lnTo>
                  <a:pt x="168" y="404"/>
                </a:lnTo>
                <a:lnTo>
                  <a:pt x="156" y="414"/>
                </a:lnTo>
                <a:lnTo>
                  <a:pt x="154" y="414"/>
                </a:lnTo>
                <a:lnTo>
                  <a:pt x="148" y="414"/>
                </a:lnTo>
                <a:lnTo>
                  <a:pt x="136" y="434"/>
                </a:lnTo>
                <a:lnTo>
                  <a:pt x="142" y="446"/>
                </a:lnTo>
                <a:lnTo>
                  <a:pt x="144" y="446"/>
                </a:lnTo>
                <a:lnTo>
                  <a:pt x="160" y="466"/>
                </a:lnTo>
                <a:lnTo>
                  <a:pt x="160" y="468"/>
                </a:lnTo>
                <a:lnTo>
                  <a:pt x="160" y="474"/>
                </a:lnTo>
                <a:lnTo>
                  <a:pt x="178" y="476"/>
                </a:lnTo>
                <a:lnTo>
                  <a:pt x="180" y="492"/>
                </a:lnTo>
                <a:lnTo>
                  <a:pt x="180" y="494"/>
                </a:lnTo>
                <a:lnTo>
                  <a:pt x="182" y="512"/>
                </a:lnTo>
                <a:lnTo>
                  <a:pt x="188" y="516"/>
                </a:lnTo>
                <a:lnTo>
                  <a:pt x="204" y="512"/>
                </a:lnTo>
                <a:lnTo>
                  <a:pt x="218" y="502"/>
                </a:lnTo>
                <a:lnTo>
                  <a:pt x="222" y="502"/>
                </a:lnTo>
                <a:lnTo>
                  <a:pt x="226" y="528"/>
                </a:lnTo>
                <a:lnTo>
                  <a:pt x="234" y="538"/>
                </a:lnTo>
                <a:lnTo>
                  <a:pt x="236" y="540"/>
                </a:lnTo>
                <a:lnTo>
                  <a:pt x="242" y="550"/>
                </a:lnTo>
                <a:lnTo>
                  <a:pt x="254" y="560"/>
                </a:lnTo>
                <a:lnTo>
                  <a:pt x="258" y="562"/>
                </a:lnTo>
                <a:lnTo>
                  <a:pt x="262" y="562"/>
                </a:lnTo>
                <a:lnTo>
                  <a:pt x="266" y="564"/>
                </a:lnTo>
                <a:lnTo>
                  <a:pt x="274" y="560"/>
                </a:lnTo>
                <a:lnTo>
                  <a:pt x="282" y="558"/>
                </a:lnTo>
                <a:lnTo>
                  <a:pt x="292" y="554"/>
                </a:lnTo>
                <a:lnTo>
                  <a:pt x="296" y="552"/>
                </a:lnTo>
                <a:lnTo>
                  <a:pt x="308" y="552"/>
                </a:lnTo>
                <a:lnTo>
                  <a:pt x="312" y="552"/>
                </a:lnTo>
                <a:lnTo>
                  <a:pt x="316" y="554"/>
                </a:lnTo>
                <a:lnTo>
                  <a:pt x="332" y="544"/>
                </a:lnTo>
                <a:lnTo>
                  <a:pt x="334" y="544"/>
                </a:lnTo>
                <a:lnTo>
                  <a:pt x="334" y="546"/>
                </a:lnTo>
                <a:lnTo>
                  <a:pt x="336" y="544"/>
                </a:lnTo>
                <a:lnTo>
                  <a:pt x="338" y="546"/>
                </a:lnTo>
                <a:lnTo>
                  <a:pt x="344" y="556"/>
                </a:lnTo>
                <a:lnTo>
                  <a:pt x="346" y="562"/>
                </a:lnTo>
                <a:lnTo>
                  <a:pt x="354" y="574"/>
                </a:lnTo>
                <a:lnTo>
                  <a:pt x="360" y="576"/>
                </a:lnTo>
                <a:lnTo>
                  <a:pt x="362" y="576"/>
                </a:lnTo>
                <a:lnTo>
                  <a:pt x="360" y="574"/>
                </a:lnTo>
                <a:lnTo>
                  <a:pt x="360" y="570"/>
                </a:lnTo>
                <a:lnTo>
                  <a:pt x="360" y="566"/>
                </a:lnTo>
                <a:lnTo>
                  <a:pt x="364" y="564"/>
                </a:lnTo>
                <a:lnTo>
                  <a:pt x="370" y="562"/>
                </a:lnTo>
                <a:lnTo>
                  <a:pt x="398" y="562"/>
                </a:lnTo>
                <a:lnTo>
                  <a:pt x="400" y="562"/>
                </a:lnTo>
                <a:lnTo>
                  <a:pt x="402" y="562"/>
                </a:lnTo>
                <a:lnTo>
                  <a:pt x="412" y="580"/>
                </a:lnTo>
                <a:lnTo>
                  <a:pt x="410" y="588"/>
                </a:lnTo>
                <a:lnTo>
                  <a:pt x="422" y="590"/>
                </a:lnTo>
                <a:lnTo>
                  <a:pt x="422" y="588"/>
                </a:lnTo>
                <a:lnTo>
                  <a:pt x="422" y="586"/>
                </a:lnTo>
                <a:lnTo>
                  <a:pt x="426" y="584"/>
                </a:lnTo>
                <a:lnTo>
                  <a:pt x="454" y="602"/>
                </a:lnTo>
                <a:lnTo>
                  <a:pt x="456" y="608"/>
                </a:lnTo>
                <a:lnTo>
                  <a:pt x="458" y="612"/>
                </a:lnTo>
                <a:lnTo>
                  <a:pt x="458" y="624"/>
                </a:lnTo>
                <a:lnTo>
                  <a:pt x="468" y="626"/>
                </a:lnTo>
                <a:lnTo>
                  <a:pt x="474" y="616"/>
                </a:lnTo>
                <a:lnTo>
                  <a:pt x="470" y="608"/>
                </a:lnTo>
                <a:lnTo>
                  <a:pt x="470" y="602"/>
                </a:lnTo>
                <a:lnTo>
                  <a:pt x="472" y="598"/>
                </a:lnTo>
                <a:lnTo>
                  <a:pt x="474" y="596"/>
                </a:lnTo>
                <a:lnTo>
                  <a:pt x="478" y="594"/>
                </a:lnTo>
                <a:lnTo>
                  <a:pt x="478" y="592"/>
                </a:lnTo>
                <a:lnTo>
                  <a:pt x="480" y="590"/>
                </a:lnTo>
                <a:lnTo>
                  <a:pt x="486" y="590"/>
                </a:lnTo>
                <a:lnTo>
                  <a:pt x="490" y="594"/>
                </a:lnTo>
                <a:lnTo>
                  <a:pt x="492" y="598"/>
                </a:lnTo>
                <a:lnTo>
                  <a:pt x="496" y="614"/>
                </a:lnTo>
                <a:lnTo>
                  <a:pt x="496" y="616"/>
                </a:lnTo>
                <a:lnTo>
                  <a:pt x="498" y="618"/>
                </a:lnTo>
                <a:lnTo>
                  <a:pt x="502" y="622"/>
                </a:lnTo>
                <a:lnTo>
                  <a:pt x="510" y="626"/>
                </a:lnTo>
                <a:lnTo>
                  <a:pt x="512" y="626"/>
                </a:lnTo>
                <a:lnTo>
                  <a:pt x="538" y="652"/>
                </a:lnTo>
                <a:lnTo>
                  <a:pt x="550" y="648"/>
                </a:lnTo>
                <a:lnTo>
                  <a:pt x="548" y="644"/>
                </a:lnTo>
                <a:lnTo>
                  <a:pt x="544" y="638"/>
                </a:lnTo>
                <a:lnTo>
                  <a:pt x="544" y="634"/>
                </a:lnTo>
                <a:lnTo>
                  <a:pt x="544" y="630"/>
                </a:lnTo>
                <a:lnTo>
                  <a:pt x="546" y="626"/>
                </a:lnTo>
                <a:lnTo>
                  <a:pt x="556" y="618"/>
                </a:lnTo>
                <a:lnTo>
                  <a:pt x="570" y="606"/>
                </a:lnTo>
                <a:lnTo>
                  <a:pt x="586" y="616"/>
                </a:lnTo>
                <a:lnTo>
                  <a:pt x="588" y="616"/>
                </a:lnTo>
                <a:lnTo>
                  <a:pt x="592" y="598"/>
                </a:lnTo>
                <a:lnTo>
                  <a:pt x="592" y="596"/>
                </a:lnTo>
                <a:lnTo>
                  <a:pt x="594" y="594"/>
                </a:lnTo>
                <a:lnTo>
                  <a:pt x="608" y="596"/>
                </a:lnTo>
                <a:lnTo>
                  <a:pt x="610" y="600"/>
                </a:lnTo>
                <a:lnTo>
                  <a:pt x="612" y="606"/>
                </a:lnTo>
                <a:lnTo>
                  <a:pt x="610" y="610"/>
                </a:lnTo>
                <a:lnTo>
                  <a:pt x="606" y="616"/>
                </a:lnTo>
                <a:lnTo>
                  <a:pt x="610" y="618"/>
                </a:lnTo>
                <a:lnTo>
                  <a:pt x="620" y="622"/>
                </a:lnTo>
                <a:lnTo>
                  <a:pt x="628" y="626"/>
                </a:lnTo>
                <a:lnTo>
                  <a:pt x="630" y="626"/>
                </a:lnTo>
                <a:lnTo>
                  <a:pt x="640" y="630"/>
                </a:lnTo>
                <a:lnTo>
                  <a:pt x="648" y="630"/>
                </a:lnTo>
                <a:lnTo>
                  <a:pt x="636" y="572"/>
                </a:lnTo>
                <a:lnTo>
                  <a:pt x="630" y="568"/>
                </a:lnTo>
                <a:lnTo>
                  <a:pt x="624" y="562"/>
                </a:lnTo>
                <a:lnTo>
                  <a:pt x="614" y="546"/>
                </a:lnTo>
                <a:lnTo>
                  <a:pt x="610" y="538"/>
                </a:lnTo>
                <a:lnTo>
                  <a:pt x="612" y="528"/>
                </a:lnTo>
                <a:lnTo>
                  <a:pt x="616" y="518"/>
                </a:lnTo>
                <a:lnTo>
                  <a:pt x="624" y="506"/>
                </a:lnTo>
                <a:lnTo>
                  <a:pt x="636" y="494"/>
                </a:lnTo>
                <a:lnTo>
                  <a:pt x="650" y="482"/>
                </a:lnTo>
                <a:lnTo>
                  <a:pt x="662" y="482"/>
                </a:lnTo>
                <a:lnTo>
                  <a:pt x="672" y="486"/>
                </a:lnTo>
                <a:lnTo>
                  <a:pt x="692" y="486"/>
                </a:lnTo>
                <a:lnTo>
                  <a:pt x="698" y="482"/>
                </a:lnTo>
                <a:lnTo>
                  <a:pt x="704" y="476"/>
                </a:lnTo>
                <a:lnTo>
                  <a:pt x="714" y="452"/>
                </a:lnTo>
                <a:lnTo>
                  <a:pt x="718" y="442"/>
                </a:lnTo>
                <a:lnTo>
                  <a:pt x="718" y="426"/>
                </a:lnTo>
                <a:lnTo>
                  <a:pt x="716" y="3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山东"/>
          <p:cNvSpPr/>
          <p:nvPr/>
        </p:nvSpPr>
        <p:spPr bwMode="auto">
          <a:xfrm>
            <a:off x="6930824" y="3305054"/>
            <a:ext cx="605446" cy="380220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上海"/>
          <p:cNvSpPr/>
          <p:nvPr/>
        </p:nvSpPr>
        <p:spPr bwMode="auto">
          <a:xfrm>
            <a:off x="7496310" y="3935928"/>
            <a:ext cx="95661" cy="83552"/>
          </a:xfrm>
          <a:custGeom>
            <a:avLst/>
            <a:gdLst>
              <a:gd name="T0" fmla="*/ 2147483646 w 68"/>
              <a:gd name="T1" fmla="*/ 2147483646 h 60"/>
              <a:gd name="T2" fmla="*/ 2147483646 w 68"/>
              <a:gd name="T3" fmla="*/ 2147483646 h 60"/>
              <a:gd name="T4" fmla="*/ 2147483646 w 68"/>
              <a:gd name="T5" fmla="*/ 2147483646 h 60"/>
              <a:gd name="T6" fmla="*/ 2147483646 w 68"/>
              <a:gd name="T7" fmla="*/ 2147483646 h 60"/>
              <a:gd name="T8" fmla="*/ 2147483646 w 68"/>
              <a:gd name="T9" fmla="*/ 2147483646 h 60"/>
              <a:gd name="T10" fmla="*/ 2147483646 w 68"/>
              <a:gd name="T11" fmla="*/ 2147483646 h 60"/>
              <a:gd name="T12" fmla="*/ 2147483646 w 68"/>
              <a:gd name="T13" fmla="*/ 2147483646 h 60"/>
              <a:gd name="T14" fmla="*/ 2147483646 w 68"/>
              <a:gd name="T15" fmla="*/ 2147483646 h 60"/>
              <a:gd name="T16" fmla="*/ 2147483646 w 68"/>
              <a:gd name="T17" fmla="*/ 0 h 60"/>
              <a:gd name="T18" fmla="*/ 2147483646 w 68"/>
              <a:gd name="T19" fmla="*/ 0 h 60"/>
              <a:gd name="T20" fmla="*/ 2147483646 w 68"/>
              <a:gd name="T21" fmla="*/ 0 h 60"/>
              <a:gd name="T22" fmla="*/ 2147483646 w 68"/>
              <a:gd name="T23" fmla="*/ 2147483646 h 60"/>
              <a:gd name="T24" fmla="*/ 2147483646 w 68"/>
              <a:gd name="T25" fmla="*/ 2147483646 h 60"/>
              <a:gd name="T26" fmla="*/ 2147483646 w 68"/>
              <a:gd name="T27" fmla="*/ 2147483646 h 60"/>
              <a:gd name="T28" fmla="*/ 2147483646 w 68"/>
              <a:gd name="T29" fmla="*/ 2147483646 h 60"/>
              <a:gd name="T30" fmla="*/ 2147483646 w 68"/>
              <a:gd name="T31" fmla="*/ 2147483646 h 60"/>
              <a:gd name="T32" fmla="*/ 0 w 68"/>
              <a:gd name="T33" fmla="*/ 2147483646 h 60"/>
              <a:gd name="T34" fmla="*/ 2147483646 w 68"/>
              <a:gd name="T35" fmla="*/ 2147483646 h 60"/>
              <a:gd name="T36" fmla="*/ 2147483646 w 68"/>
              <a:gd name="T37" fmla="*/ 2147483646 h 60"/>
              <a:gd name="T38" fmla="*/ 2147483646 w 68"/>
              <a:gd name="T39" fmla="*/ 2147483646 h 60"/>
              <a:gd name="T40" fmla="*/ 2147483646 w 68"/>
              <a:gd name="T41" fmla="*/ 2147483646 h 60"/>
              <a:gd name="T42" fmla="*/ 2147483646 w 68"/>
              <a:gd name="T43" fmla="*/ 2147483646 h 60"/>
              <a:gd name="T44" fmla="*/ 2147483646 w 68"/>
              <a:gd name="T45" fmla="*/ 2147483646 h 60"/>
              <a:gd name="T46" fmla="*/ 2147483646 w 68"/>
              <a:gd name="T47" fmla="*/ 2147483646 h 60"/>
              <a:gd name="T48" fmla="*/ 2147483646 w 68"/>
              <a:gd name="T49" fmla="*/ 2147483646 h 60"/>
              <a:gd name="T50" fmla="*/ 2147483646 w 68"/>
              <a:gd name="T51" fmla="*/ 2147483646 h 60"/>
              <a:gd name="T52" fmla="*/ 2147483646 w 68"/>
              <a:gd name="T53" fmla="*/ 2147483646 h 60"/>
              <a:gd name="T54" fmla="*/ 2147483646 w 68"/>
              <a:gd name="T55" fmla="*/ 2147483646 h 60"/>
              <a:gd name="T56" fmla="*/ 2147483646 w 68"/>
              <a:gd name="T57" fmla="*/ 2147483646 h 60"/>
              <a:gd name="T58" fmla="*/ 2147483646 w 68"/>
              <a:gd name="T59" fmla="*/ 2147483646 h 60"/>
              <a:gd name="T60" fmla="*/ 2147483646 w 68"/>
              <a:gd name="T61" fmla="*/ 2147483646 h 60"/>
              <a:gd name="T62" fmla="*/ 2147483646 w 68"/>
              <a:gd name="T63" fmla="*/ 2147483646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8" h="60">
                <a:moveTo>
                  <a:pt x="62" y="32"/>
                </a:moveTo>
                <a:lnTo>
                  <a:pt x="68" y="24"/>
                </a:lnTo>
                <a:lnTo>
                  <a:pt x="48" y="8"/>
                </a:lnTo>
                <a:lnTo>
                  <a:pt x="40" y="4"/>
                </a:lnTo>
                <a:lnTo>
                  <a:pt x="34" y="0"/>
                </a:lnTo>
                <a:lnTo>
                  <a:pt x="28" y="0"/>
                </a:lnTo>
                <a:lnTo>
                  <a:pt x="22" y="0"/>
                </a:lnTo>
                <a:lnTo>
                  <a:pt x="14" y="2"/>
                </a:lnTo>
                <a:lnTo>
                  <a:pt x="14" y="20"/>
                </a:lnTo>
                <a:lnTo>
                  <a:pt x="10" y="28"/>
                </a:lnTo>
                <a:lnTo>
                  <a:pt x="4" y="36"/>
                </a:lnTo>
                <a:lnTo>
                  <a:pt x="0" y="40"/>
                </a:lnTo>
                <a:lnTo>
                  <a:pt x="8" y="48"/>
                </a:lnTo>
                <a:lnTo>
                  <a:pt x="10" y="48"/>
                </a:lnTo>
                <a:lnTo>
                  <a:pt x="12" y="56"/>
                </a:lnTo>
                <a:lnTo>
                  <a:pt x="22" y="60"/>
                </a:lnTo>
                <a:lnTo>
                  <a:pt x="28" y="56"/>
                </a:lnTo>
                <a:lnTo>
                  <a:pt x="34" y="54"/>
                </a:lnTo>
                <a:lnTo>
                  <a:pt x="52" y="58"/>
                </a:lnTo>
                <a:lnTo>
                  <a:pt x="52" y="52"/>
                </a:lnTo>
                <a:lnTo>
                  <a:pt x="54" y="44"/>
                </a:lnTo>
                <a:lnTo>
                  <a:pt x="56" y="38"/>
                </a:lnTo>
                <a:lnTo>
                  <a:pt x="58" y="34"/>
                </a:lnTo>
                <a:lnTo>
                  <a:pt x="62" y="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江苏"/>
          <p:cNvSpPr/>
          <p:nvPr/>
        </p:nvSpPr>
        <p:spPr bwMode="auto">
          <a:xfrm>
            <a:off x="7053123" y="3615042"/>
            <a:ext cx="527949" cy="406859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河北"/>
          <p:cNvSpPr/>
          <p:nvPr/>
        </p:nvSpPr>
        <p:spPr bwMode="auto">
          <a:xfrm>
            <a:off x="6778251" y="2836439"/>
            <a:ext cx="490411" cy="699895"/>
          </a:xfrm>
          <a:custGeom>
            <a:avLst/>
            <a:gdLst>
              <a:gd name="T0" fmla="*/ 2147483646 w 352"/>
              <a:gd name="T1" fmla="*/ 2147483646 h 502"/>
              <a:gd name="T2" fmla="*/ 2147483646 w 352"/>
              <a:gd name="T3" fmla="*/ 2147483646 h 502"/>
              <a:gd name="T4" fmla="*/ 2147483646 w 352"/>
              <a:gd name="T5" fmla="*/ 2147483646 h 502"/>
              <a:gd name="T6" fmla="*/ 2147483646 w 352"/>
              <a:gd name="T7" fmla="*/ 2147483646 h 502"/>
              <a:gd name="T8" fmla="*/ 2147483646 w 352"/>
              <a:gd name="T9" fmla="*/ 2147483646 h 502"/>
              <a:gd name="T10" fmla="*/ 2147483646 w 352"/>
              <a:gd name="T11" fmla="*/ 2147483646 h 502"/>
              <a:gd name="T12" fmla="*/ 2147483646 w 352"/>
              <a:gd name="T13" fmla="*/ 2147483646 h 502"/>
              <a:gd name="T14" fmla="*/ 2147483646 w 352"/>
              <a:gd name="T15" fmla="*/ 2147483646 h 502"/>
              <a:gd name="T16" fmla="*/ 2147483646 w 352"/>
              <a:gd name="T17" fmla="*/ 2147483646 h 502"/>
              <a:gd name="T18" fmla="*/ 2147483646 w 352"/>
              <a:gd name="T19" fmla="*/ 2147483646 h 502"/>
              <a:gd name="T20" fmla="*/ 2147483646 w 352"/>
              <a:gd name="T21" fmla="*/ 2147483646 h 502"/>
              <a:gd name="T22" fmla="*/ 2147483646 w 352"/>
              <a:gd name="T23" fmla="*/ 2147483646 h 502"/>
              <a:gd name="T24" fmla="*/ 2147483646 w 352"/>
              <a:gd name="T25" fmla="*/ 2147483646 h 502"/>
              <a:gd name="T26" fmla="*/ 2147483646 w 352"/>
              <a:gd name="T27" fmla="*/ 2147483646 h 502"/>
              <a:gd name="T28" fmla="*/ 2147483646 w 352"/>
              <a:gd name="T29" fmla="*/ 2147483646 h 502"/>
              <a:gd name="T30" fmla="*/ 2147483646 w 352"/>
              <a:gd name="T31" fmla="*/ 2147483646 h 502"/>
              <a:gd name="T32" fmla="*/ 2147483646 w 352"/>
              <a:gd name="T33" fmla="*/ 2147483646 h 502"/>
              <a:gd name="T34" fmla="*/ 2147483646 w 352"/>
              <a:gd name="T35" fmla="*/ 2147483646 h 502"/>
              <a:gd name="T36" fmla="*/ 2147483646 w 352"/>
              <a:gd name="T37" fmla="*/ 2147483646 h 502"/>
              <a:gd name="T38" fmla="*/ 2147483646 w 352"/>
              <a:gd name="T39" fmla="*/ 2147483646 h 502"/>
              <a:gd name="T40" fmla="*/ 2147483646 w 352"/>
              <a:gd name="T41" fmla="*/ 2147483646 h 502"/>
              <a:gd name="T42" fmla="*/ 2147483646 w 352"/>
              <a:gd name="T43" fmla="*/ 2147483646 h 502"/>
              <a:gd name="T44" fmla="*/ 2147483646 w 352"/>
              <a:gd name="T45" fmla="*/ 2147483646 h 502"/>
              <a:gd name="T46" fmla="*/ 2147483646 w 352"/>
              <a:gd name="T47" fmla="*/ 2147483646 h 502"/>
              <a:gd name="T48" fmla="*/ 2147483646 w 352"/>
              <a:gd name="T49" fmla="*/ 2147483646 h 502"/>
              <a:gd name="T50" fmla="*/ 2147483646 w 352"/>
              <a:gd name="T51" fmla="*/ 2147483646 h 502"/>
              <a:gd name="T52" fmla="*/ 2147483646 w 352"/>
              <a:gd name="T53" fmla="*/ 2147483646 h 502"/>
              <a:gd name="T54" fmla="*/ 2147483646 w 352"/>
              <a:gd name="T55" fmla="*/ 2147483646 h 502"/>
              <a:gd name="T56" fmla="*/ 2147483646 w 352"/>
              <a:gd name="T57" fmla="*/ 2147483646 h 502"/>
              <a:gd name="T58" fmla="*/ 2147483646 w 352"/>
              <a:gd name="T59" fmla="*/ 2147483646 h 502"/>
              <a:gd name="T60" fmla="*/ 2147483646 w 352"/>
              <a:gd name="T61" fmla="*/ 2147483646 h 502"/>
              <a:gd name="T62" fmla="*/ 2147483646 w 352"/>
              <a:gd name="T63" fmla="*/ 2147483646 h 502"/>
              <a:gd name="T64" fmla="*/ 2147483646 w 352"/>
              <a:gd name="T65" fmla="*/ 2147483646 h 502"/>
              <a:gd name="T66" fmla="*/ 2147483646 w 352"/>
              <a:gd name="T67" fmla="*/ 2147483646 h 502"/>
              <a:gd name="T68" fmla="*/ 2147483646 w 352"/>
              <a:gd name="T69" fmla="*/ 2147483646 h 502"/>
              <a:gd name="T70" fmla="*/ 2147483646 w 352"/>
              <a:gd name="T71" fmla="*/ 2147483646 h 502"/>
              <a:gd name="T72" fmla="*/ 2147483646 w 352"/>
              <a:gd name="T73" fmla="*/ 2147483646 h 502"/>
              <a:gd name="T74" fmla="*/ 2147483646 w 352"/>
              <a:gd name="T75" fmla="*/ 2147483646 h 502"/>
              <a:gd name="T76" fmla="*/ 2147483646 w 352"/>
              <a:gd name="T77" fmla="*/ 2147483646 h 502"/>
              <a:gd name="T78" fmla="*/ 2147483646 w 352"/>
              <a:gd name="T79" fmla="*/ 2147483646 h 502"/>
              <a:gd name="T80" fmla="*/ 2147483646 w 352"/>
              <a:gd name="T81" fmla="*/ 2147483646 h 502"/>
              <a:gd name="T82" fmla="*/ 2147483646 w 352"/>
              <a:gd name="T83" fmla="*/ 2147483646 h 502"/>
              <a:gd name="T84" fmla="*/ 2147483646 w 352"/>
              <a:gd name="T85" fmla="*/ 2147483646 h 502"/>
              <a:gd name="T86" fmla="*/ 2147483646 w 352"/>
              <a:gd name="T87" fmla="*/ 2147483646 h 502"/>
              <a:gd name="T88" fmla="*/ 2147483646 w 352"/>
              <a:gd name="T89" fmla="*/ 2147483646 h 502"/>
              <a:gd name="T90" fmla="*/ 2147483646 w 352"/>
              <a:gd name="T91" fmla="*/ 2147483646 h 502"/>
              <a:gd name="T92" fmla="*/ 2147483646 w 352"/>
              <a:gd name="T93" fmla="*/ 2147483646 h 502"/>
              <a:gd name="T94" fmla="*/ 2147483646 w 352"/>
              <a:gd name="T95" fmla="*/ 2147483646 h 502"/>
              <a:gd name="T96" fmla="*/ 2147483646 w 352"/>
              <a:gd name="T97" fmla="*/ 2147483646 h 502"/>
              <a:gd name="T98" fmla="*/ 2147483646 w 352"/>
              <a:gd name="T99" fmla="*/ 2147483646 h 502"/>
              <a:gd name="T100" fmla="*/ 2147483646 w 352"/>
              <a:gd name="T101" fmla="*/ 2147483646 h 502"/>
              <a:gd name="T102" fmla="*/ 2147483646 w 352"/>
              <a:gd name="T103" fmla="*/ 2147483646 h 502"/>
              <a:gd name="T104" fmla="*/ 2147483646 w 352"/>
              <a:gd name="T105" fmla="*/ 2147483646 h 502"/>
              <a:gd name="T106" fmla="*/ 2147483646 w 352"/>
              <a:gd name="T107" fmla="*/ 2147483646 h 502"/>
              <a:gd name="T108" fmla="*/ 2147483646 w 352"/>
              <a:gd name="T109" fmla="*/ 2147483646 h 5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52" h="502">
                <a:moveTo>
                  <a:pt x="324" y="152"/>
                </a:moveTo>
                <a:lnTo>
                  <a:pt x="318" y="148"/>
                </a:lnTo>
                <a:lnTo>
                  <a:pt x="316" y="148"/>
                </a:lnTo>
                <a:lnTo>
                  <a:pt x="312" y="144"/>
                </a:lnTo>
                <a:lnTo>
                  <a:pt x="290" y="136"/>
                </a:lnTo>
                <a:lnTo>
                  <a:pt x="284" y="136"/>
                </a:lnTo>
                <a:lnTo>
                  <a:pt x="280" y="138"/>
                </a:lnTo>
                <a:lnTo>
                  <a:pt x="270" y="122"/>
                </a:lnTo>
                <a:lnTo>
                  <a:pt x="272" y="120"/>
                </a:lnTo>
                <a:lnTo>
                  <a:pt x="278" y="112"/>
                </a:lnTo>
                <a:lnTo>
                  <a:pt x="278" y="104"/>
                </a:lnTo>
                <a:lnTo>
                  <a:pt x="278" y="102"/>
                </a:lnTo>
                <a:lnTo>
                  <a:pt x="282" y="96"/>
                </a:lnTo>
                <a:lnTo>
                  <a:pt x="280" y="94"/>
                </a:lnTo>
                <a:lnTo>
                  <a:pt x="268" y="92"/>
                </a:lnTo>
                <a:lnTo>
                  <a:pt x="246" y="88"/>
                </a:lnTo>
                <a:lnTo>
                  <a:pt x="234" y="76"/>
                </a:lnTo>
                <a:lnTo>
                  <a:pt x="230" y="68"/>
                </a:lnTo>
                <a:lnTo>
                  <a:pt x="228" y="64"/>
                </a:lnTo>
                <a:lnTo>
                  <a:pt x="234" y="48"/>
                </a:lnTo>
                <a:lnTo>
                  <a:pt x="234" y="36"/>
                </a:lnTo>
                <a:lnTo>
                  <a:pt x="234" y="32"/>
                </a:lnTo>
                <a:lnTo>
                  <a:pt x="228" y="40"/>
                </a:lnTo>
                <a:lnTo>
                  <a:pt x="226" y="40"/>
                </a:lnTo>
                <a:lnTo>
                  <a:pt x="226" y="42"/>
                </a:lnTo>
                <a:lnTo>
                  <a:pt x="224" y="40"/>
                </a:lnTo>
                <a:lnTo>
                  <a:pt x="222" y="40"/>
                </a:lnTo>
                <a:lnTo>
                  <a:pt x="210" y="30"/>
                </a:lnTo>
                <a:lnTo>
                  <a:pt x="208" y="28"/>
                </a:lnTo>
                <a:lnTo>
                  <a:pt x="208" y="26"/>
                </a:lnTo>
                <a:lnTo>
                  <a:pt x="206" y="8"/>
                </a:lnTo>
                <a:lnTo>
                  <a:pt x="200" y="0"/>
                </a:lnTo>
                <a:lnTo>
                  <a:pt x="188" y="0"/>
                </a:lnTo>
                <a:lnTo>
                  <a:pt x="180" y="14"/>
                </a:lnTo>
                <a:lnTo>
                  <a:pt x="180" y="16"/>
                </a:lnTo>
                <a:lnTo>
                  <a:pt x="178" y="16"/>
                </a:lnTo>
                <a:lnTo>
                  <a:pt x="160" y="12"/>
                </a:lnTo>
                <a:lnTo>
                  <a:pt x="156" y="30"/>
                </a:lnTo>
                <a:lnTo>
                  <a:pt x="156" y="48"/>
                </a:lnTo>
                <a:lnTo>
                  <a:pt x="146" y="64"/>
                </a:lnTo>
                <a:lnTo>
                  <a:pt x="146" y="66"/>
                </a:lnTo>
                <a:lnTo>
                  <a:pt x="144" y="66"/>
                </a:lnTo>
                <a:lnTo>
                  <a:pt x="142" y="66"/>
                </a:lnTo>
                <a:lnTo>
                  <a:pt x="130" y="68"/>
                </a:lnTo>
                <a:lnTo>
                  <a:pt x="118" y="76"/>
                </a:lnTo>
                <a:lnTo>
                  <a:pt x="118" y="78"/>
                </a:lnTo>
                <a:lnTo>
                  <a:pt x="116" y="78"/>
                </a:lnTo>
                <a:lnTo>
                  <a:pt x="114" y="78"/>
                </a:lnTo>
                <a:lnTo>
                  <a:pt x="92" y="70"/>
                </a:lnTo>
                <a:lnTo>
                  <a:pt x="90" y="78"/>
                </a:lnTo>
                <a:lnTo>
                  <a:pt x="90" y="80"/>
                </a:lnTo>
                <a:lnTo>
                  <a:pt x="80" y="96"/>
                </a:lnTo>
                <a:lnTo>
                  <a:pt x="76" y="100"/>
                </a:lnTo>
                <a:lnTo>
                  <a:pt x="74" y="100"/>
                </a:lnTo>
                <a:lnTo>
                  <a:pt x="64" y="100"/>
                </a:lnTo>
                <a:lnTo>
                  <a:pt x="50" y="94"/>
                </a:lnTo>
                <a:lnTo>
                  <a:pt x="48" y="92"/>
                </a:lnTo>
                <a:lnTo>
                  <a:pt x="48" y="90"/>
                </a:lnTo>
                <a:lnTo>
                  <a:pt x="46" y="72"/>
                </a:lnTo>
                <a:lnTo>
                  <a:pt x="42" y="56"/>
                </a:lnTo>
                <a:lnTo>
                  <a:pt x="38" y="52"/>
                </a:lnTo>
                <a:lnTo>
                  <a:pt x="34" y="64"/>
                </a:lnTo>
                <a:lnTo>
                  <a:pt x="24" y="76"/>
                </a:lnTo>
                <a:lnTo>
                  <a:pt x="16" y="96"/>
                </a:lnTo>
                <a:lnTo>
                  <a:pt x="14" y="96"/>
                </a:lnTo>
                <a:lnTo>
                  <a:pt x="8" y="108"/>
                </a:lnTo>
                <a:lnTo>
                  <a:pt x="6" y="114"/>
                </a:lnTo>
                <a:lnTo>
                  <a:pt x="0" y="122"/>
                </a:lnTo>
                <a:lnTo>
                  <a:pt x="6" y="140"/>
                </a:lnTo>
                <a:lnTo>
                  <a:pt x="30" y="168"/>
                </a:lnTo>
                <a:lnTo>
                  <a:pt x="38" y="184"/>
                </a:lnTo>
                <a:lnTo>
                  <a:pt x="38" y="186"/>
                </a:lnTo>
                <a:lnTo>
                  <a:pt x="36" y="188"/>
                </a:lnTo>
                <a:lnTo>
                  <a:pt x="30" y="196"/>
                </a:lnTo>
                <a:lnTo>
                  <a:pt x="28" y="196"/>
                </a:lnTo>
                <a:lnTo>
                  <a:pt x="12" y="200"/>
                </a:lnTo>
                <a:lnTo>
                  <a:pt x="14" y="212"/>
                </a:lnTo>
                <a:lnTo>
                  <a:pt x="26" y="220"/>
                </a:lnTo>
                <a:lnTo>
                  <a:pt x="42" y="224"/>
                </a:lnTo>
                <a:lnTo>
                  <a:pt x="48" y="240"/>
                </a:lnTo>
                <a:lnTo>
                  <a:pt x="44" y="268"/>
                </a:lnTo>
                <a:lnTo>
                  <a:pt x="38" y="280"/>
                </a:lnTo>
                <a:lnTo>
                  <a:pt x="38" y="284"/>
                </a:lnTo>
                <a:lnTo>
                  <a:pt x="36" y="284"/>
                </a:lnTo>
                <a:lnTo>
                  <a:pt x="16" y="286"/>
                </a:lnTo>
                <a:lnTo>
                  <a:pt x="16" y="294"/>
                </a:lnTo>
                <a:lnTo>
                  <a:pt x="10" y="312"/>
                </a:lnTo>
                <a:lnTo>
                  <a:pt x="8" y="332"/>
                </a:lnTo>
                <a:lnTo>
                  <a:pt x="12" y="344"/>
                </a:lnTo>
                <a:lnTo>
                  <a:pt x="36" y="358"/>
                </a:lnTo>
                <a:lnTo>
                  <a:pt x="38" y="360"/>
                </a:lnTo>
                <a:lnTo>
                  <a:pt x="48" y="376"/>
                </a:lnTo>
                <a:lnTo>
                  <a:pt x="48" y="378"/>
                </a:lnTo>
                <a:lnTo>
                  <a:pt x="48" y="380"/>
                </a:lnTo>
                <a:lnTo>
                  <a:pt x="34" y="408"/>
                </a:lnTo>
                <a:lnTo>
                  <a:pt x="32" y="416"/>
                </a:lnTo>
                <a:lnTo>
                  <a:pt x="24" y="434"/>
                </a:lnTo>
                <a:lnTo>
                  <a:pt x="20" y="448"/>
                </a:lnTo>
                <a:lnTo>
                  <a:pt x="20" y="450"/>
                </a:lnTo>
                <a:lnTo>
                  <a:pt x="14" y="456"/>
                </a:lnTo>
                <a:lnTo>
                  <a:pt x="12" y="462"/>
                </a:lnTo>
                <a:lnTo>
                  <a:pt x="12" y="464"/>
                </a:lnTo>
                <a:lnTo>
                  <a:pt x="12" y="466"/>
                </a:lnTo>
                <a:lnTo>
                  <a:pt x="14" y="468"/>
                </a:lnTo>
                <a:lnTo>
                  <a:pt x="22" y="476"/>
                </a:lnTo>
                <a:lnTo>
                  <a:pt x="26" y="482"/>
                </a:lnTo>
                <a:lnTo>
                  <a:pt x="28" y="484"/>
                </a:lnTo>
                <a:lnTo>
                  <a:pt x="28" y="488"/>
                </a:lnTo>
                <a:lnTo>
                  <a:pt x="30" y="492"/>
                </a:lnTo>
                <a:lnTo>
                  <a:pt x="36" y="496"/>
                </a:lnTo>
                <a:lnTo>
                  <a:pt x="66" y="502"/>
                </a:lnTo>
                <a:lnTo>
                  <a:pt x="80" y="500"/>
                </a:lnTo>
                <a:lnTo>
                  <a:pt x="94" y="496"/>
                </a:lnTo>
                <a:lnTo>
                  <a:pt x="108" y="492"/>
                </a:lnTo>
                <a:lnTo>
                  <a:pt x="122" y="492"/>
                </a:lnTo>
                <a:lnTo>
                  <a:pt x="122" y="486"/>
                </a:lnTo>
                <a:lnTo>
                  <a:pt x="114" y="464"/>
                </a:lnTo>
                <a:lnTo>
                  <a:pt x="112" y="464"/>
                </a:lnTo>
                <a:lnTo>
                  <a:pt x="114" y="464"/>
                </a:lnTo>
                <a:lnTo>
                  <a:pt x="158" y="400"/>
                </a:lnTo>
                <a:lnTo>
                  <a:pt x="208" y="352"/>
                </a:lnTo>
                <a:lnTo>
                  <a:pt x="224" y="348"/>
                </a:lnTo>
                <a:lnTo>
                  <a:pt x="232" y="338"/>
                </a:lnTo>
                <a:lnTo>
                  <a:pt x="240" y="332"/>
                </a:lnTo>
                <a:lnTo>
                  <a:pt x="250" y="328"/>
                </a:lnTo>
                <a:lnTo>
                  <a:pt x="246" y="324"/>
                </a:lnTo>
                <a:lnTo>
                  <a:pt x="234" y="312"/>
                </a:lnTo>
                <a:lnTo>
                  <a:pt x="226" y="302"/>
                </a:lnTo>
                <a:lnTo>
                  <a:pt x="226" y="300"/>
                </a:lnTo>
                <a:lnTo>
                  <a:pt x="230" y="294"/>
                </a:lnTo>
                <a:lnTo>
                  <a:pt x="218" y="296"/>
                </a:lnTo>
                <a:lnTo>
                  <a:pt x="196" y="292"/>
                </a:lnTo>
                <a:lnTo>
                  <a:pt x="186" y="284"/>
                </a:lnTo>
                <a:lnTo>
                  <a:pt x="182" y="280"/>
                </a:lnTo>
                <a:lnTo>
                  <a:pt x="180" y="276"/>
                </a:lnTo>
                <a:lnTo>
                  <a:pt x="176" y="256"/>
                </a:lnTo>
                <a:lnTo>
                  <a:pt x="174" y="238"/>
                </a:lnTo>
                <a:lnTo>
                  <a:pt x="170" y="242"/>
                </a:lnTo>
                <a:lnTo>
                  <a:pt x="164" y="244"/>
                </a:lnTo>
                <a:lnTo>
                  <a:pt x="146" y="240"/>
                </a:lnTo>
                <a:lnTo>
                  <a:pt x="136" y="232"/>
                </a:lnTo>
                <a:lnTo>
                  <a:pt x="122" y="228"/>
                </a:lnTo>
                <a:lnTo>
                  <a:pt x="116" y="228"/>
                </a:lnTo>
                <a:lnTo>
                  <a:pt x="110" y="226"/>
                </a:lnTo>
                <a:lnTo>
                  <a:pt x="104" y="224"/>
                </a:lnTo>
                <a:lnTo>
                  <a:pt x="98" y="218"/>
                </a:lnTo>
                <a:lnTo>
                  <a:pt x="96" y="214"/>
                </a:lnTo>
                <a:lnTo>
                  <a:pt x="96" y="210"/>
                </a:lnTo>
                <a:lnTo>
                  <a:pt x="96" y="206"/>
                </a:lnTo>
                <a:lnTo>
                  <a:pt x="98" y="202"/>
                </a:lnTo>
                <a:lnTo>
                  <a:pt x="102" y="200"/>
                </a:lnTo>
                <a:lnTo>
                  <a:pt x="110" y="192"/>
                </a:lnTo>
                <a:lnTo>
                  <a:pt x="118" y="180"/>
                </a:lnTo>
                <a:lnTo>
                  <a:pt x="116" y="176"/>
                </a:lnTo>
                <a:lnTo>
                  <a:pt x="114" y="170"/>
                </a:lnTo>
                <a:lnTo>
                  <a:pt x="112" y="164"/>
                </a:lnTo>
                <a:lnTo>
                  <a:pt x="114" y="160"/>
                </a:lnTo>
                <a:lnTo>
                  <a:pt x="114" y="158"/>
                </a:lnTo>
                <a:lnTo>
                  <a:pt x="116" y="156"/>
                </a:lnTo>
                <a:lnTo>
                  <a:pt x="120" y="152"/>
                </a:lnTo>
                <a:lnTo>
                  <a:pt x="134" y="148"/>
                </a:lnTo>
                <a:lnTo>
                  <a:pt x="136" y="142"/>
                </a:lnTo>
                <a:lnTo>
                  <a:pt x="138" y="140"/>
                </a:lnTo>
                <a:lnTo>
                  <a:pt x="150" y="140"/>
                </a:lnTo>
                <a:lnTo>
                  <a:pt x="148" y="140"/>
                </a:lnTo>
                <a:lnTo>
                  <a:pt x="142" y="136"/>
                </a:lnTo>
                <a:lnTo>
                  <a:pt x="140" y="132"/>
                </a:lnTo>
                <a:lnTo>
                  <a:pt x="140" y="128"/>
                </a:lnTo>
                <a:lnTo>
                  <a:pt x="142" y="122"/>
                </a:lnTo>
                <a:lnTo>
                  <a:pt x="148" y="118"/>
                </a:lnTo>
                <a:lnTo>
                  <a:pt x="154" y="116"/>
                </a:lnTo>
                <a:lnTo>
                  <a:pt x="160" y="116"/>
                </a:lnTo>
                <a:lnTo>
                  <a:pt x="166" y="118"/>
                </a:lnTo>
                <a:lnTo>
                  <a:pt x="172" y="120"/>
                </a:lnTo>
                <a:lnTo>
                  <a:pt x="190" y="134"/>
                </a:lnTo>
                <a:lnTo>
                  <a:pt x="208" y="134"/>
                </a:lnTo>
                <a:lnTo>
                  <a:pt x="214" y="138"/>
                </a:lnTo>
                <a:lnTo>
                  <a:pt x="214" y="144"/>
                </a:lnTo>
                <a:lnTo>
                  <a:pt x="214" y="150"/>
                </a:lnTo>
                <a:lnTo>
                  <a:pt x="210" y="152"/>
                </a:lnTo>
                <a:lnTo>
                  <a:pt x="206" y="152"/>
                </a:lnTo>
                <a:lnTo>
                  <a:pt x="204" y="154"/>
                </a:lnTo>
                <a:lnTo>
                  <a:pt x="202" y="160"/>
                </a:lnTo>
                <a:lnTo>
                  <a:pt x="210" y="180"/>
                </a:lnTo>
                <a:lnTo>
                  <a:pt x="218" y="170"/>
                </a:lnTo>
                <a:lnTo>
                  <a:pt x="226" y="168"/>
                </a:lnTo>
                <a:lnTo>
                  <a:pt x="230" y="168"/>
                </a:lnTo>
                <a:lnTo>
                  <a:pt x="234" y="172"/>
                </a:lnTo>
                <a:lnTo>
                  <a:pt x="236" y="180"/>
                </a:lnTo>
                <a:lnTo>
                  <a:pt x="240" y="190"/>
                </a:lnTo>
                <a:lnTo>
                  <a:pt x="242" y="202"/>
                </a:lnTo>
                <a:lnTo>
                  <a:pt x="246" y="210"/>
                </a:lnTo>
                <a:lnTo>
                  <a:pt x="252" y="220"/>
                </a:lnTo>
                <a:lnTo>
                  <a:pt x="264" y="236"/>
                </a:lnTo>
                <a:lnTo>
                  <a:pt x="268" y="248"/>
                </a:lnTo>
                <a:lnTo>
                  <a:pt x="300" y="244"/>
                </a:lnTo>
                <a:lnTo>
                  <a:pt x="314" y="236"/>
                </a:lnTo>
                <a:lnTo>
                  <a:pt x="326" y="220"/>
                </a:lnTo>
                <a:lnTo>
                  <a:pt x="332" y="204"/>
                </a:lnTo>
                <a:lnTo>
                  <a:pt x="336" y="188"/>
                </a:lnTo>
                <a:lnTo>
                  <a:pt x="336" y="186"/>
                </a:lnTo>
                <a:lnTo>
                  <a:pt x="336" y="184"/>
                </a:lnTo>
                <a:lnTo>
                  <a:pt x="338" y="184"/>
                </a:lnTo>
                <a:lnTo>
                  <a:pt x="350" y="176"/>
                </a:lnTo>
                <a:lnTo>
                  <a:pt x="352" y="176"/>
                </a:lnTo>
                <a:lnTo>
                  <a:pt x="350" y="174"/>
                </a:lnTo>
                <a:lnTo>
                  <a:pt x="330" y="168"/>
                </a:lnTo>
                <a:lnTo>
                  <a:pt x="326" y="156"/>
                </a:lnTo>
                <a:lnTo>
                  <a:pt x="324" y="1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河南"/>
          <p:cNvSpPr/>
          <p:nvPr/>
        </p:nvSpPr>
        <p:spPr bwMode="auto">
          <a:xfrm>
            <a:off x="6554236" y="3508484"/>
            <a:ext cx="515840" cy="510996"/>
          </a:xfrm>
          <a:custGeom>
            <a:avLst/>
            <a:gdLst>
              <a:gd name="T0" fmla="*/ 2147483646 w 370"/>
              <a:gd name="T1" fmla="*/ 2147483646 h 366"/>
              <a:gd name="T2" fmla="*/ 0 w 370"/>
              <a:gd name="T3" fmla="*/ 2147483646 h 366"/>
              <a:gd name="T4" fmla="*/ 2147483646 w 370"/>
              <a:gd name="T5" fmla="*/ 2147483646 h 366"/>
              <a:gd name="T6" fmla="*/ 2147483646 w 370"/>
              <a:gd name="T7" fmla="*/ 2147483646 h 366"/>
              <a:gd name="T8" fmla="*/ 2147483646 w 370"/>
              <a:gd name="T9" fmla="*/ 2147483646 h 366"/>
              <a:gd name="T10" fmla="*/ 2147483646 w 370"/>
              <a:gd name="T11" fmla="*/ 2147483646 h 366"/>
              <a:gd name="T12" fmla="*/ 2147483646 w 370"/>
              <a:gd name="T13" fmla="*/ 2147483646 h 366"/>
              <a:gd name="T14" fmla="*/ 2147483646 w 370"/>
              <a:gd name="T15" fmla="*/ 2147483646 h 366"/>
              <a:gd name="T16" fmla="*/ 2147483646 w 370"/>
              <a:gd name="T17" fmla="*/ 2147483646 h 366"/>
              <a:gd name="T18" fmla="*/ 2147483646 w 370"/>
              <a:gd name="T19" fmla="*/ 2147483646 h 366"/>
              <a:gd name="T20" fmla="*/ 2147483646 w 370"/>
              <a:gd name="T21" fmla="*/ 2147483646 h 366"/>
              <a:gd name="T22" fmla="*/ 2147483646 w 370"/>
              <a:gd name="T23" fmla="*/ 2147483646 h 366"/>
              <a:gd name="T24" fmla="*/ 2147483646 w 370"/>
              <a:gd name="T25" fmla="*/ 2147483646 h 366"/>
              <a:gd name="T26" fmla="*/ 2147483646 w 370"/>
              <a:gd name="T27" fmla="*/ 2147483646 h 366"/>
              <a:gd name="T28" fmla="*/ 2147483646 w 370"/>
              <a:gd name="T29" fmla="*/ 2147483646 h 366"/>
              <a:gd name="T30" fmla="*/ 2147483646 w 370"/>
              <a:gd name="T31" fmla="*/ 2147483646 h 366"/>
              <a:gd name="T32" fmla="*/ 2147483646 w 370"/>
              <a:gd name="T33" fmla="*/ 2147483646 h 366"/>
              <a:gd name="T34" fmla="*/ 2147483646 w 370"/>
              <a:gd name="T35" fmla="*/ 2147483646 h 366"/>
              <a:gd name="T36" fmla="*/ 2147483646 w 370"/>
              <a:gd name="T37" fmla="*/ 2147483646 h 366"/>
              <a:gd name="T38" fmla="*/ 2147483646 w 370"/>
              <a:gd name="T39" fmla="*/ 2147483646 h 366"/>
              <a:gd name="T40" fmla="*/ 2147483646 w 370"/>
              <a:gd name="T41" fmla="*/ 2147483646 h 366"/>
              <a:gd name="T42" fmla="*/ 2147483646 w 370"/>
              <a:gd name="T43" fmla="*/ 2147483646 h 366"/>
              <a:gd name="T44" fmla="*/ 2147483646 w 370"/>
              <a:gd name="T45" fmla="*/ 2147483646 h 366"/>
              <a:gd name="T46" fmla="*/ 2147483646 w 370"/>
              <a:gd name="T47" fmla="*/ 2147483646 h 366"/>
              <a:gd name="T48" fmla="*/ 2147483646 w 370"/>
              <a:gd name="T49" fmla="*/ 2147483646 h 366"/>
              <a:gd name="T50" fmla="*/ 2147483646 w 370"/>
              <a:gd name="T51" fmla="*/ 2147483646 h 366"/>
              <a:gd name="T52" fmla="*/ 2147483646 w 370"/>
              <a:gd name="T53" fmla="*/ 2147483646 h 366"/>
              <a:gd name="T54" fmla="*/ 2147483646 w 370"/>
              <a:gd name="T55" fmla="*/ 2147483646 h 366"/>
              <a:gd name="T56" fmla="*/ 2147483646 w 370"/>
              <a:gd name="T57" fmla="*/ 2147483646 h 366"/>
              <a:gd name="T58" fmla="*/ 2147483646 w 370"/>
              <a:gd name="T59" fmla="*/ 2147483646 h 366"/>
              <a:gd name="T60" fmla="*/ 2147483646 w 370"/>
              <a:gd name="T61" fmla="*/ 2147483646 h 366"/>
              <a:gd name="T62" fmla="*/ 2147483646 w 370"/>
              <a:gd name="T63" fmla="*/ 2147483646 h 366"/>
              <a:gd name="T64" fmla="*/ 2147483646 w 370"/>
              <a:gd name="T65" fmla="*/ 2147483646 h 366"/>
              <a:gd name="T66" fmla="*/ 2147483646 w 370"/>
              <a:gd name="T67" fmla="*/ 2147483646 h 366"/>
              <a:gd name="T68" fmla="*/ 2147483646 w 370"/>
              <a:gd name="T69" fmla="*/ 2147483646 h 366"/>
              <a:gd name="T70" fmla="*/ 2147483646 w 370"/>
              <a:gd name="T71" fmla="*/ 2147483646 h 366"/>
              <a:gd name="T72" fmla="*/ 2147483646 w 370"/>
              <a:gd name="T73" fmla="*/ 2147483646 h 366"/>
              <a:gd name="T74" fmla="*/ 2147483646 w 370"/>
              <a:gd name="T75" fmla="*/ 2147483646 h 366"/>
              <a:gd name="T76" fmla="*/ 2147483646 w 370"/>
              <a:gd name="T77" fmla="*/ 2147483646 h 366"/>
              <a:gd name="T78" fmla="*/ 2147483646 w 370"/>
              <a:gd name="T79" fmla="*/ 2147483646 h 366"/>
              <a:gd name="T80" fmla="*/ 2147483646 w 370"/>
              <a:gd name="T81" fmla="*/ 2147483646 h 366"/>
              <a:gd name="T82" fmla="*/ 2147483646 w 370"/>
              <a:gd name="T83" fmla="*/ 2147483646 h 366"/>
              <a:gd name="T84" fmla="*/ 2147483646 w 370"/>
              <a:gd name="T85" fmla="*/ 2147483646 h 366"/>
              <a:gd name="T86" fmla="*/ 2147483646 w 370"/>
              <a:gd name="T87" fmla="*/ 2147483646 h 366"/>
              <a:gd name="T88" fmla="*/ 2147483646 w 370"/>
              <a:gd name="T89" fmla="*/ 2147483646 h 366"/>
              <a:gd name="T90" fmla="*/ 2147483646 w 370"/>
              <a:gd name="T91" fmla="*/ 2147483646 h 366"/>
              <a:gd name="T92" fmla="*/ 2147483646 w 370"/>
              <a:gd name="T93" fmla="*/ 2147483646 h 366"/>
              <a:gd name="T94" fmla="*/ 2147483646 w 370"/>
              <a:gd name="T95" fmla="*/ 0 h 366"/>
              <a:gd name="T96" fmla="*/ 2147483646 w 370"/>
              <a:gd name="T97" fmla="*/ 2147483646 h 366"/>
              <a:gd name="T98" fmla="*/ 2147483646 w 370"/>
              <a:gd name="T99" fmla="*/ 2147483646 h 366"/>
              <a:gd name="T100" fmla="*/ 2147483646 w 370"/>
              <a:gd name="T101" fmla="*/ 2147483646 h 366"/>
              <a:gd name="T102" fmla="*/ 2147483646 w 370"/>
              <a:gd name="T103" fmla="*/ 2147483646 h 366"/>
              <a:gd name="T104" fmla="*/ 2147483646 w 370"/>
              <a:gd name="T105" fmla="*/ 2147483646 h 366"/>
              <a:gd name="T106" fmla="*/ 2147483646 w 370"/>
              <a:gd name="T107" fmla="*/ 2147483646 h 366"/>
              <a:gd name="T108" fmla="*/ 2147483646 w 370"/>
              <a:gd name="T109" fmla="*/ 2147483646 h 3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70" h="366">
                <a:moveTo>
                  <a:pt x="82" y="120"/>
                </a:moveTo>
                <a:lnTo>
                  <a:pt x="80" y="120"/>
                </a:lnTo>
                <a:lnTo>
                  <a:pt x="20" y="146"/>
                </a:lnTo>
                <a:lnTo>
                  <a:pt x="2" y="162"/>
                </a:lnTo>
                <a:lnTo>
                  <a:pt x="0" y="182"/>
                </a:lnTo>
                <a:lnTo>
                  <a:pt x="2" y="196"/>
                </a:lnTo>
                <a:lnTo>
                  <a:pt x="4" y="206"/>
                </a:lnTo>
                <a:lnTo>
                  <a:pt x="10" y="210"/>
                </a:lnTo>
                <a:lnTo>
                  <a:pt x="28" y="222"/>
                </a:lnTo>
                <a:lnTo>
                  <a:pt x="30" y="222"/>
                </a:lnTo>
                <a:lnTo>
                  <a:pt x="34" y="252"/>
                </a:lnTo>
                <a:lnTo>
                  <a:pt x="54" y="276"/>
                </a:lnTo>
                <a:lnTo>
                  <a:pt x="60" y="282"/>
                </a:lnTo>
                <a:lnTo>
                  <a:pt x="66" y="286"/>
                </a:lnTo>
                <a:lnTo>
                  <a:pt x="82" y="290"/>
                </a:lnTo>
                <a:lnTo>
                  <a:pt x="86" y="290"/>
                </a:lnTo>
                <a:lnTo>
                  <a:pt x="92" y="296"/>
                </a:lnTo>
                <a:lnTo>
                  <a:pt x="104" y="300"/>
                </a:lnTo>
                <a:lnTo>
                  <a:pt x="152" y="302"/>
                </a:lnTo>
                <a:lnTo>
                  <a:pt x="194" y="304"/>
                </a:lnTo>
                <a:lnTo>
                  <a:pt x="204" y="306"/>
                </a:lnTo>
                <a:lnTo>
                  <a:pt x="210" y="310"/>
                </a:lnTo>
                <a:lnTo>
                  <a:pt x="214" y="312"/>
                </a:lnTo>
                <a:lnTo>
                  <a:pt x="214" y="318"/>
                </a:lnTo>
                <a:lnTo>
                  <a:pt x="214" y="332"/>
                </a:lnTo>
                <a:lnTo>
                  <a:pt x="214" y="342"/>
                </a:lnTo>
                <a:lnTo>
                  <a:pt x="216" y="346"/>
                </a:lnTo>
                <a:lnTo>
                  <a:pt x="234" y="342"/>
                </a:lnTo>
                <a:lnTo>
                  <a:pt x="242" y="340"/>
                </a:lnTo>
                <a:lnTo>
                  <a:pt x="250" y="338"/>
                </a:lnTo>
                <a:lnTo>
                  <a:pt x="256" y="340"/>
                </a:lnTo>
                <a:lnTo>
                  <a:pt x="258" y="342"/>
                </a:lnTo>
                <a:lnTo>
                  <a:pt x="266" y="350"/>
                </a:lnTo>
                <a:lnTo>
                  <a:pt x="278" y="362"/>
                </a:lnTo>
                <a:lnTo>
                  <a:pt x="280" y="364"/>
                </a:lnTo>
                <a:lnTo>
                  <a:pt x="282" y="366"/>
                </a:lnTo>
                <a:lnTo>
                  <a:pt x="290" y="360"/>
                </a:lnTo>
                <a:lnTo>
                  <a:pt x="298" y="350"/>
                </a:lnTo>
                <a:lnTo>
                  <a:pt x="300" y="348"/>
                </a:lnTo>
                <a:lnTo>
                  <a:pt x="314" y="358"/>
                </a:lnTo>
                <a:lnTo>
                  <a:pt x="324" y="350"/>
                </a:lnTo>
                <a:lnTo>
                  <a:pt x="326" y="342"/>
                </a:lnTo>
                <a:lnTo>
                  <a:pt x="330" y="338"/>
                </a:lnTo>
                <a:lnTo>
                  <a:pt x="334" y="334"/>
                </a:lnTo>
                <a:lnTo>
                  <a:pt x="342" y="332"/>
                </a:lnTo>
                <a:lnTo>
                  <a:pt x="346" y="330"/>
                </a:lnTo>
                <a:lnTo>
                  <a:pt x="344" y="328"/>
                </a:lnTo>
                <a:lnTo>
                  <a:pt x="342" y="326"/>
                </a:lnTo>
                <a:lnTo>
                  <a:pt x="344" y="306"/>
                </a:lnTo>
                <a:lnTo>
                  <a:pt x="338" y="300"/>
                </a:lnTo>
                <a:lnTo>
                  <a:pt x="334" y="296"/>
                </a:lnTo>
                <a:lnTo>
                  <a:pt x="328" y="294"/>
                </a:lnTo>
                <a:lnTo>
                  <a:pt x="320" y="294"/>
                </a:lnTo>
                <a:lnTo>
                  <a:pt x="310" y="296"/>
                </a:lnTo>
                <a:lnTo>
                  <a:pt x="306" y="296"/>
                </a:lnTo>
                <a:lnTo>
                  <a:pt x="302" y="294"/>
                </a:lnTo>
                <a:lnTo>
                  <a:pt x="302" y="290"/>
                </a:lnTo>
                <a:lnTo>
                  <a:pt x="302" y="286"/>
                </a:lnTo>
                <a:lnTo>
                  <a:pt x="292" y="272"/>
                </a:lnTo>
                <a:lnTo>
                  <a:pt x="282" y="262"/>
                </a:lnTo>
                <a:lnTo>
                  <a:pt x="278" y="256"/>
                </a:lnTo>
                <a:lnTo>
                  <a:pt x="274" y="250"/>
                </a:lnTo>
                <a:lnTo>
                  <a:pt x="272" y="244"/>
                </a:lnTo>
                <a:lnTo>
                  <a:pt x="274" y="238"/>
                </a:lnTo>
                <a:lnTo>
                  <a:pt x="274" y="236"/>
                </a:lnTo>
                <a:lnTo>
                  <a:pt x="298" y="240"/>
                </a:lnTo>
                <a:lnTo>
                  <a:pt x="296" y="226"/>
                </a:lnTo>
                <a:lnTo>
                  <a:pt x="296" y="216"/>
                </a:lnTo>
                <a:lnTo>
                  <a:pt x="298" y="212"/>
                </a:lnTo>
                <a:lnTo>
                  <a:pt x="300" y="210"/>
                </a:lnTo>
                <a:lnTo>
                  <a:pt x="304" y="206"/>
                </a:lnTo>
                <a:lnTo>
                  <a:pt x="310" y="204"/>
                </a:lnTo>
                <a:lnTo>
                  <a:pt x="318" y="200"/>
                </a:lnTo>
                <a:lnTo>
                  <a:pt x="318" y="196"/>
                </a:lnTo>
                <a:lnTo>
                  <a:pt x="312" y="178"/>
                </a:lnTo>
                <a:lnTo>
                  <a:pt x="312" y="170"/>
                </a:lnTo>
                <a:lnTo>
                  <a:pt x="312" y="166"/>
                </a:lnTo>
                <a:lnTo>
                  <a:pt x="318" y="162"/>
                </a:lnTo>
                <a:lnTo>
                  <a:pt x="324" y="162"/>
                </a:lnTo>
                <a:lnTo>
                  <a:pt x="338" y="166"/>
                </a:lnTo>
                <a:lnTo>
                  <a:pt x="340" y="166"/>
                </a:lnTo>
                <a:lnTo>
                  <a:pt x="340" y="168"/>
                </a:lnTo>
                <a:lnTo>
                  <a:pt x="356" y="186"/>
                </a:lnTo>
                <a:lnTo>
                  <a:pt x="370" y="162"/>
                </a:lnTo>
                <a:lnTo>
                  <a:pt x="356" y="140"/>
                </a:lnTo>
                <a:lnTo>
                  <a:pt x="348" y="128"/>
                </a:lnTo>
                <a:lnTo>
                  <a:pt x="336" y="136"/>
                </a:lnTo>
                <a:lnTo>
                  <a:pt x="334" y="134"/>
                </a:lnTo>
                <a:lnTo>
                  <a:pt x="302" y="126"/>
                </a:lnTo>
                <a:lnTo>
                  <a:pt x="292" y="122"/>
                </a:lnTo>
                <a:lnTo>
                  <a:pt x="286" y="116"/>
                </a:lnTo>
                <a:lnTo>
                  <a:pt x="280" y="110"/>
                </a:lnTo>
                <a:lnTo>
                  <a:pt x="278" y="106"/>
                </a:lnTo>
                <a:lnTo>
                  <a:pt x="260" y="96"/>
                </a:lnTo>
                <a:lnTo>
                  <a:pt x="260" y="78"/>
                </a:lnTo>
                <a:lnTo>
                  <a:pt x="294" y="58"/>
                </a:lnTo>
                <a:lnTo>
                  <a:pt x="292" y="44"/>
                </a:lnTo>
                <a:lnTo>
                  <a:pt x="286" y="30"/>
                </a:lnTo>
                <a:lnTo>
                  <a:pt x="282" y="18"/>
                </a:lnTo>
                <a:lnTo>
                  <a:pt x="258" y="22"/>
                </a:lnTo>
                <a:lnTo>
                  <a:pt x="242" y="26"/>
                </a:lnTo>
                <a:lnTo>
                  <a:pt x="226" y="28"/>
                </a:lnTo>
                <a:lnTo>
                  <a:pt x="200" y="22"/>
                </a:lnTo>
                <a:lnTo>
                  <a:pt x="200" y="14"/>
                </a:lnTo>
                <a:lnTo>
                  <a:pt x="196" y="14"/>
                </a:lnTo>
                <a:lnTo>
                  <a:pt x="190" y="10"/>
                </a:lnTo>
                <a:lnTo>
                  <a:pt x="188" y="6"/>
                </a:lnTo>
                <a:lnTo>
                  <a:pt x="186" y="2"/>
                </a:lnTo>
                <a:lnTo>
                  <a:pt x="186" y="0"/>
                </a:lnTo>
                <a:lnTo>
                  <a:pt x="184" y="22"/>
                </a:lnTo>
                <a:lnTo>
                  <a:pt x="182" y="28"/>
                </a:lnTo>
                <a:lnTo>
                  <a:pt x="180" y="34"/>
                </a:lnTo>
                <a:lnTo>
                  <a:pt x="182" y="36"/>
                </a:lnTo>
                <a:lnTo>
                  <a:pt x="184" y="40"/>
                </a:lnTo>
                <a:lnTo>
                  <a:pt x="184" y="46"/>
                </a:lnTo>
                <a:lnTo>
                  <a:pt x="182" y="50"/>
                </a:lnTo>
                <a:lnTo>
                  <a:pt x="180" y="54"/>
                </a:lnTo>
                <a:lnTo>
                  <a:pt x="184" y="68"/>
                </a:lnTo>
                <a:lnTo>
                  <a:pt x="182" y="68"/>
                </a:lnTo>
                <a:lnTo>
                  <a:pt x="182" y="70"/>
                </a:lnTo>
                <a:lnTo>
                  <a:pt x="172" y="78"/>
                </a:lnTo>
                <a:lnTo>
                  <a:pt x="172" y="96"/>
                </a:lnTo>
                <a:lnTo>
                  <a:pt x="170" y="98"/>
                </a:lnTo>
                <a:lnTo>
                  <a:pt x="148" y="106"/>
                </a:lnTo>
                <a:lnTo>
                  <a:pt x="132" y="110"/>
                </a:lnTo>
                <a:lnTo>
                  <a:pt x="98" y="106"/>
                </a:lnTo>
                <a:lnTo>
                  <a:pt x="82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台湾"/>
          <p:cNvSpPr/>
          <p:nvPr/>
        </p:nvSpPr>
        <p:spPr bwMode="auto">
          <a:xfrm>
            <a:off x="7524160" y="4599496"/>
            <a:ext cx="147729" cy="357213"/>
          </a:xfrm>
          <a:custGeom>
            <a:avLst/>
            <a:gdLst>
              <a:gd name="T0" fmla="*/ 2147483646 w 106"/>
              <a:gd name="T1" fmla="*/ 0 h 256"/>
              <a:gd name="T2" fmla="*/ 2147483646 w 106"/>
              <a:gd name="T3" fmla="*/ 0 h 256"/>
              <a:gd name="T4" fmla="*/ 2147483646 w 106"/>
              <a:gd name="T5" fmla="*/ 2147483646 h 256"/>
              <a:gd name="T6" fmla="*/ 2147483646 w 106"/>
              <a:gd name="T7" fmla="*/ 2147483646 h 256"/>
              <a:gd name="T8" fmla="*/ 2147483646 w 106"/>
              <a:gd name="T9" fmla="*/ 2147483646 h 256"/>
              <a:gd name="T10" fmla="*/ 2147483646 w 106"/>
              <a:gd name="T11" fmla="*/ 2147483646 h 256"/>
              <a:gd name="T12" fmla="*/ 2147483646 w 106"/>
              <a:gd name="T13" fmla="*/ 2147483646 h 256"/>
              <a:gd name="T14" fmla="*/ 2147483646 w 106"/>
              <a:gd name="T15" fmla="*/ 2147483646 h 256"/>
              <a:gd name="T16" fmla="*/ 2147483646 w 106"/>
              <a:gd name="T17" fmla="*/ 2147483646 h 256"/>
              <a:gd name="T18" fmla="*/ 0 w 106"/>
              <a:gd name="T19" fmla="*/ 2147483646 h 256"/>
              <a:gd name="T20" fmla="*/ 2147483646 w 106"/>
              <a:gd name="T21" fmla="*/ 2147483646 h 256"/>
              <a:gd name="T22" fmla="*/ 2147483646 w 106"/>
              <a:gd name="T23" fmla="*/ 2147483646 h 256"/>
              <a:gd name="T24" fmla="*/ 2147483646 w 106"/>
              <a:gd name="T25" fmla="*/ 2147483646 h 256"/>
              <a:gd name="T26" fmla="*/ 2147483646 w 106"/>
              <a:gd name="T27" fmla="*/ 2147483646 h 256"/>
              <a:gd name="T28" fmla="*/ 2147483646 w 106"/>
              <a:gd name="T29" fmla="*/ 2147483646 h 256"/>
              <a:gd name="T30" fmla="*/ 2147483646 w 106"/>
              <a:gd name="T31" fmla="*/ 2147483646 h 256"/>
              <a:gd name="T32" fmla="*/ 2147483646 w 106"/>
              <a:gd name="T33" fmla="*/ 2147483646 h 256"/>
              <a:gd name="T34" fmla="*/ 2147483646 w 106"/>
              <a:gd name="T35" fmla="*/ 2147483646 h 256"/>
              <a:gd name="T36" fmla="*/ 2147483646 w 106"/>
              <a:gd name="T37" fmla="*/ 2147483646 h 256"/>
              <a:gd name="T38" fmla="*/ 2147483646 w 106"/>
              <a:gd name="T39" fmla="*/ 2147483646 h 256"/>
              <a:gd name="T40" fmla="*/ 2147483646 w 106"/>
              <a:gd name="T41" fmla="*/ 2147483646 h 256"/>
              <a:gd name="T42" fmla="*/ 2147483646 w 106"/>
              <a:gd name="T43" fmla="*/ 2147483646 h 256"/>
              <a:gd name="T44" fmla="*/ 2147483646 w 106"/>
              <a:gd name="T45" fmla="*/ 2147483646 h 256"/>
              <a:gd name="T46" fmla="*/ 2147483646 w 106"/>
              <a:gd name="T47" fmla="*/ 2147483646 h 256"/>
              <a:gd name="T48" fmla="*/ 2147483646 w 106"/>
              <a:gd name="T49" fmla="*/ 2147483646 h 256"/>
              <a:gd name="T50" fmla="*/ 2147483646 w 106"/>
              <a:gd name="T51" fmla="*/ 2147483646 h 256"/>
              <a:gd name="T52" fmla="*/ 2147483646 w 106"/>
              <a:gd name="T53" fmla="*/ 2147483646 h 256"/>
              <a:gd name="T54" fmla="*/ 2147483646 w 106"/>
              <a:gd name="T55" fmla="*/ 2147483646 h 256"/>
              <a:gd name="T56" fmla="*/ 2147483646 w 106"/>
              <a:gd name="T57" fmla="*/ 2147483646 h 256"/>
              <a:gd name="T58" fmla="*/ 2147483646 w 106"/>
              <a:gd name="T59" fmla="*/ 2147483646 h 256"/>
              <a:gd name="T60" fmla="*/ 2147483646 w 106"/>
              <a:gd name="T61" fmla="*/ 2147483646 h 256"/>
              <a:gd name="T62" fmla="*/ 2147483646 w 106"/>
              <a:gd name="T63" fmla="*/ 2147483646 h 256"/>
              <a:gd name="T64" fmla="*/ 2147483646 w 106"/>
              <a:gd name="T65" fmla="*/ 2147483646 h 256"/>
              <a:gd name="T66" fmla="*/ 2147483646 w 106"/>
              <a:gd name="T67" fmla="*/ 2147483646 h 256"/>
              <a:gd name="T68" fmla="*/ 2147483646 w 106"/>
              <a:gd name="T69" fmla="*/ 2147483646 h 256"/>
              <a:gd name="T70" fmla="*/ 2147483646 w 106"/>
              <a:gd name="T71" fmla="*/ 2147483646 h 256"/>
              <a:gd name="T72" fmla="*/ 2147483646 w 106"/>
              <a:gd name="T73" fmla="*/ 2147483646 h 256"/>
              <a:gd name="T74" fmla="*/ 2147483646 w 106"/>
              <a:gd name="T75" fmla="*/ 2147483646 h 256"/>
              <a:gd name="T76" fmla="*/ 2147483646 w 106"/>
              <a:gd name="T77" fmla="*/ 2147483646 h 256"/>
              <a:gd name="T78" fmla="*/ 2147483646 w 106"/>
              <a:gd name="T79" fmla="*/ 2147483646 h 256"/>
              <a:gd name="T80" fmla="*/ 2147483646 w 106"/>
              <a:gd name="T81" fmla="*/ 2147483646 h 256"/>
              <a:gd name="T82" fmla="*/ 2147483646 w 106"/>
              <a:gd name="T83" fmla="*/ 2147483646 h 256"/>
              <a:gd name="T84" fmla="*/ 2147483646 w 106"/>
              <a:gd name="T85" fmla="*/ 2147483646 h 256"/>
              <a:gd name="T86" fmla="*/ 2147483646 w 106"/>
              <a:gd name="T87" fmla="*/ 2147483646 h 256"/>
              <a:gd name="T88" fmla="*/ 2147483646 w 106"/>
              <a:gd name="T89" fmla="*/ 0 h 25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6" h="256">
                <a:moveTo>
                  <a:pt x="80" y="0"/>
                </a:moveTo>
                <a:lnTo>
                  <a:pt x="80" y="0"/>
                </a:lnTo>
                <a:lnTo>
                  <a:pt x="62" y="14"/>
                </a:lnTo>
                <a:lnTo>
                  <a:pt x="46" y="32"/>
                </a:lnTo>
                <a:lnTo>
                  <a:pt x="34" y="50"/>
                </a:lnTo>
                <a:lnTo>
                  <a:pt x="24" y="70"/>
                </a:lnTo>
                <a:lnTo>
                  <a:pt x="10" y="98"/>
                </a:lnTo>
                <a:lnTo>
                  <a:pt x="4" y="104"/>
                </a:lnTo>
                <a:lnTo>
                  <a:pt x="0" y="108"/>
                </a:lnTo>
                <a:lnTo>
                  <a:pt x="6" y="152"/>
                </a:lnTo>
                <a:lnTo>
                  <a:pt x="6" y="154"/>
                </a:lnTo>
                <a:lnTo>
                  <a:pt x="2" y="184"/>
                </a:lnTo>
                <a:lnTo>
                  <a:pt x="2" y="196"/>
                </a:lnTo>
                <a:lnTo>
                  <a:pt x="2" y="200"/>
                </a:lnTo>
                <a:lnTo>
                  <a:pt x="4" y="202"/>
                </a:lnTo>
                <a:lnTo>
                  <a:pt x="36" y="224"/>
                </a:lnTo>
                <a:lnTo>
                  <a:pt x="38" y="224"/>
                </a:lnTo>
                <a:lnTo>
                  <a:pt x="38" y="226"/>
                </a:lnTo>
                <a:lnTo>
                  <a:pt x="42" y="236"/>
                </a:lnTo>
                <a:lnTo>
                  <a:pt x="50" y="248"/>
                </a:lnTo>
                <a:lnTo>
                  <a:pt x="56" y="252"/>
                </a:lnTo>
                <a:lnTo>
                  <a:pt x="62" y="256"/>
                </a:lnTo>
                <a:lnTo>
                  <a:pt x="66" y="204"/>
                </a:lnTo>
                <a:lnTo>
                  <a:pt x="66" y="202"/>
                </a:lnTo>
                <a:lnTo>
                  <a:pt x="90" y="146"/>
                </a:lnTo>
                <a:lnTo>
                  <a:pt x="98" y="80"/>
                </a:lnTo>
                <a:lnTo>
                  <a:pt x="98" y="78"/>
                </a:lnTo>
                <a:lnTo>
                  <a:pt x="106" y="60"/>
                </a:lnTo>
                <a:lnTo>
                  <a:pt x="100" y="44"/>
                </a:lnTo>
                <a:lnTo>
                  <a:pt x="98" y="44"/>
                </a:lnTo>
                <a:lnTo>
                  <a:pt x="98" y="24"/>
                </a:lnTo>
                <a:lnTo>
                  <a:pt x="98" y="22"/>
                </a:lnTo>
                <a:lnTo>
                  <a:pt x="102" y="16"/>
                </a:lnTo>
                <a:lnTo>
                  <a:pt x="106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海南"/>
          <p:cNvSpPr/>
          <p:nvPr/>
        </p:nvSpPr>
        <p:spPr bwMode="auto">
          <a:xfrm>
            <a:off x="6437991" y="5232793"/>
            <a:ext cx="222804" cy="194953"/>
          </a:xfrm>
          <a:custGeom>
            <a:avLst/>
            <a:gdLst>
              <a:gd name="T0" fmla="*/ 2147483646 w 160"/>
              <a:gd name="T1" fmla="*/ 2147483646 h 140"/>
              <a:gd name="T2" fmla="*/ 2147483646 w 160"/>
              <a:gd name="T3" fmla="*/ 2147483646 h 140"/>
              <a:gd name="T4" fmla="*/ 2147483646 w 160"/>
              <a:gd name="T5" fmla="*/ 2147483646 h 140"/>
              <a:gd name="T6" fmla="*/ 2147483646 w 160"/>
              <a:gd name="T7" fmla="*/ 2147483646 h 140"/>
              <a:gd name="T8" fmla="*/ 2147483646 w 160"/>
              <a:gd name="T9" fmla="*/ 2147483646 h 140"/>
              <a:gd name="T10" fmla="*/ 2147483646 w 160"/>
              <a:gd name="T11" fmla="*/ 2147483646 h 140"/>
              <a:gd name="T12" fmla="*/ 2147483646 w 160"/>
              <a:gd name="T13" fmla="*/ 2147483646 h 140"/>
              <a:gd name="T14" fmla="*/ 2147483646 w 160"/>
              <a:gd name="T15" fmla="*/ 2147483646 h 140"/>
              <a:gd name="T16" fmla="*/ 2147483646 w 160"/>
              <a:gd name="T17" fmla="*/ 2147483646 h 140"/>
              <a:gd name="T18" fmla="*/ 2147483646 w 160"/>
              <a:gd name="T19" fmla="*/ 2147483646 h 140"/>
              <a:gd name="T20" fmla="*/ 2147483646 w 160"/>
              <a:gd name="T21" fmla="*/ 2147483646 h 140"/>
              <a:gd name="T22" fmla="*/ 2147483646 w 160"/>
              <a:gd name="T23" fmla="*/ 2147483646 h 140"/>
              <a:gd name="T24" fmla="*/ 2147483646 w 160"/>
              <a:gd name="T25" fmla="*/ 2147483646 h 140"/>
              <a:gd name="T26" fmla="*/ 0 w 160"/>
              <a:gd name="T27" fmla="*/ 2147483646 h 140"/>
              <a:gd name="T28" fmla="*/ 2147483646 w 160"/>
              <a:gd name="T29" fmla="*/ 2147483646 h 140"/>
              <a:gd name="T30" fmla="*/ 2147483646 w 160"/>
              <a:gd name="T31" fmla="*/ 2147483646 h 140"/>
              <a:gd name="T32" fmla="*/ 2147483646 w 160"/>
              <a:gd name="T33" fmla="*/ 2147483646 h 140"/>
              <a:gd name="T34" fmla="*/ 2147483646 w 160"/>
              <a:gd name="T35" fmla="*/ 2147483646 h 140"/>
              <a:gd name="T36" fmla="*/ 2147483646 w 160"/>
              <a:gd name="T37" fmla="*/ 2147483646 h 140"/>
              <a:gd name="T38" fmla="*/ 2147483646 w 160"/>
              <a:gd name="T39" fmla="*/ 2147483646 h 140"/>
              <a:gd name="T40" fmla="*/ 2147483646 w 160"/>
              <a:gd name="T41" fmla="*/ 2147483646 h 140"/>
              <a:gd name="T42" fmla="*/ 2147483646 w 160"/>
              <a:gd name="T43" fmla="*/ 2147483646 h 140"/>
              <a:gd name="T44" fmla="*/ 2147483646 w 160"/>
              <a:gd name="T45" fmla="*/ 2147483646 h 140"/>
              <a:gd name="T46" fmla="*/ 2147483646 w 160"/>
              <a:gd name="T47" fmla="*/ 2147483646 h 140"/>
              <a:gd name="T48" fmla="*/ 2147483646 w 160"/>
              <a:gd name="T49" fmla="*/ 2147483646 h 140"/>
              <a:gd name="T50" fmla="*/ 2147483646 w 160"/>
              <a:gd name="T51" fmla="*/ 2147483646 h 140"/>
              <a:gd name="T52" fmla="*/ 2147483646 w 160"/>
              <a:gd name="T53" fmla="*/ 2147483646 h 140"/>
              <a:gd name="T54" fmla="*/ 2147483646 w 160"/>
              <a:gd name="T55" fmla="*/ 2147483646 h 140"/>
              <a:gd name="T56" fmla="*/ 2147483646 w 160"/>
              <a:gd name="T57" fmla="*/ 2147483646 h 140"/>
              <a:gd name="T58" fmla="*/ 2147483646 w 160"/>
              <a:gd name="T59" fmla="*/ 2147483646 h 140"/>
              <a:gd name="T60" fmla="*/ 2147483646 w 160"/>
              <a:gd name="T61" fmla="*/ 2147483646 h 140"/>
              <a:gd name="T62" fmla="*/ 2147483646 w 160"/>
              <a:gd name="T63" fmla="*/ 2147483646 h 140"/>
              <a:gd name="T64" fmla="*/ 2147483646 w 160"/>
              <a:gd name="T65" fmla="*/ 2147483646 h 140"/>
              <a:gd name="T66" fmla="*/ 2147483646 w 160"/>
              <a:gd name="T67" fmla="*/ 2147483646 h 140"/>
              <a:gd name="T68" fmla="*/ 2147483646 w 160"/>
              <a:gd name="T69" fmla="*/ 2147483646 h 140"/>
              <a:gd name="T70" fmla="*/ 2147483646 w 160"/>
              <a:gd name="T71" fmla="*/ 2147483646 h 140"/>
              <a:gd name="T72" fmla="*/ 2147483646 w 160"/>
              <a:gd name="T73" fmla="*/ 2147483646 h 140"/>
              <a:gd name="T74" fmla="*/ 2147483646 w 160"/>
              <a:gd name="T75" fmla="*/ 2147483646 h 140"/>
              <a:gd name="T76" fmla="*/ 2147483646 w 160"/>
              <a:gd name="T77" fmla="*/ 2147483646 h 140"/>
              <a:gd name="T78" fmla="*/ 2147483646 w 160"/>
              <a:gd name="T79" fmla="*/ 2147483646 h 140"/>
              <a:gd name="T80" fmla="*/ 2147483646 w 160"/>
              <a:gd name="T81" fmla="*/ 2147483646 h 140"/>
              <a:gd name="T82" fmla="*/ 2147483646 w 160"/>
              <a:gd name="T83" fmla="*/ 0 h 140"/>
              <a:gd name="T84" fmla="*/ 2147483646 w 160"/>
              <a:gd name="T85" fmla="*/ 2147483646 h 140"/>
              <a:gd name="T86" fmla="*/ 2147483646 w 160"/>
              <a:gd name="T87" fmla="*/ 2147483646 h 140"/>
              <a:gd name="T88" fmla="*/ 2147483646 w 160"/>
              <a:gd name="T89" fmla="*/ 2147483646 h 140"/>
              <a:gd name="T90" fmla="*/ 2147483646 w 160"/>
              <a:gd name="T91" fmla="*/ 2147483646 h 140"/>
              <a:gd name="T92" fmla="*/ 2147483646 w 160"/>
              <a:gd name="T93" fmla="*/ 2147483646 h 140"/>
              <a:gd name="T94" fmla="*/ 2147483646 w 160"/>
              <a:gd name="T95" fmla="*/ 2147483646 h 1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60" h="140">
                <a:moveTo>
                  <a:pt x="72" y="14"/>
                </a:moveTo>
                <a:lnTo>
                  <a:pt x="70" y="18"/>
                </a:lnTo>
                <a:lnTo>
                  <a:pt x="68" y="20"/>
                </a:lnTo>
                <a:lnTo>
                  <a:pt x="36" y="28"/>
                </a:lnTo>
                <a:lnTo>
                  <a:pt x="38" y="32"/>
                </a:lnTo>
                <a:lnTo>
                  <a:pt x="48" y="44"/>
                </a:lnTo>
                <a:lnTo>
                  <a:pt x="44" y="46"/>
                </a:lnTo>
                <a:lnTo>
                  <a:pt x="30" y="54"/>
                </a:lnTo>
                <a:lnTo>
                  <a:pt x="6" y="72"/>
                </a:lnTo>
                <a:lnTo>
                  <a:pt x="2" y="80"/>
                </a:lnTo>
                <a:lnTo>
                  <a:pt x="0" y="92"/>
                </a:lnTo>
                <a:lnTo>
                  <a:pt x="4" y="108"/>
                </a:lnTo>
                <a:lnTo>
                  <a:pt x="10" y="126"/>
                </a:lnTo>
                <a:lnTo>
                  <a:pt x="34" y="128"/>
                </a:lnTo>
                <a:lnTo>
                  <a:pt x="36" y="128"/>
                </a:lnTo>
                <a:lnTo>
                  <a:pt x="60" y="140"/>
                </a:lnTo>
                <a:lnTo>
                  <a:pt x="86" y="136"/>
                </a:lnTo>
                <a:lnTo>
                  <a:pt x="94" y="132"/>
                </a:lnTo>
                <a:lnTo>
                  <a:pt x="102" y="126"/>
                </a:lnTo>
                <a:lnTo>
                  <a:pt x="112" y="118"/>
                </a:lnTo>
                <a:lnTo>
                  <a:pt x="122" y="106"/>
                </a:lnTo>
                <a:lnTo>
                  <a:pt x="124" y="106"/>
                </a:lnTo>
                <a:lnTo>
                  <a:pt x="126" y="104"/>
                </a:lnTo>
                <a:lnTo>
                  <a:pt x="136" y="100"/>
                </a:lnTo>
                <a:lnTo>
                  <a:pt x="134" y="66"/>
                </a:lnTo>
                <a:lnTo>
                  <a:pt x="148" y="44"/>
                </a:lnTo>
                <a:lnTo>
                  <a:pt x="160" y="34"/>
                </a:lnTo>
                <a:lnTo>
                  <a:pt x="160" y="22"/>
                </a:lnTo>
                <a:lnTo>
                  <a:pt x="158" y="14"/>
                </a:lnTo>
                <a:lnTo>
                  <a:pt x="156" y="10"/>
                </a:lnTo>
                <a:lnTo>
                  <a:pt x="152" y="2"/>
                </a:lnTo>
                <a:lnTo>
                  <a:pt x="146" y="0"/>
                </a:lnTo>
                <a:lnTo>
                  <a:pt x="146" y="12"/>
                </a:lnTo>
                <a:lnTo>
                  <a:pt x="126" y="8"/>
                </a:lnTo>
                <a:lnTo>
                  <a:pt x="116" y="14"/>
                </a:lnTo>
                <a:lnTo>
                  <a:pt x="114" y="14"/>
                </a:lnTo>
                <a:lnTo>
                  <a:pt x="72" y="1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224220" y="3550865"/>
            <a:ext cx="33266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</a:t>
            </a:r>
            <a:r>
              <a:rPr lang="zh-CN" altLang="zh-CN" sz="2000" dirty="0"/>
              <a:t>山西高原</a:t>
            </a:r>
            <a:r>
              <a:rPr lang="zh-CN" altLang="en-US" sz="2000" dirty="0"/>
              <a:t>：</a:t>
            </a:r>
            <a:r>
              <a:rPr lang="zh-CN" altLang="zh-CN" sz="2000" dirty="0"/>
              <a:t>山西居</a:t>
            </a:r>
            <a:r>
              <a:rPr lang="zh-CN" altLang="zh-CN" sz="2000" b="1" u="sng" dirty="0">
                <a:solidFill>
                  <a:schemeClr val="accent5"/>
                </a:solidFill>
              </a:rPr>
              <a:t>“天下形势”</a:t>
            </a:r>
            <a:r>
              <a:rPr lang="zh-CN" altLang="zh-CN" sz="2000" dirty="0"/>
              <a:t>之说</a:t>
            </a:r>
            <a:r>
              <a:rPr lang="zh-CN" altLang="en-US" sz="2000" dirty="0"/>
              <a:t>，是中国文化重要发祥地</a:t>
            </a:r>
            <a:endParaRPr lang="zh-CN" altLang="en-US" sz="2000" dirty="0"/>
          </a:p>
        </p:txBody>
      </p:sp>
      <p:sp>
        <p:nvSpPr>
          <p:cNvPr id="55" name="矩形 54"/>
          <p:cNvSpPr/>
          <p:nvPr/>
        </p:nvSpPr>
        <p:spPr>
          <a:xfrm>
            <a:off x="8334903" y="3646783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/>
          <p:cNvCxnSpPr/>
          <p:nvPr/>
        </p:nvCxnSpPr>
        <p:spPr>
          <a:xfrm>
            <a:off x="6803844" y="3658673"/>
            <a:ext cx="1420376" cy="8093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1.1.1.1</a:t>
            </a:r>
            <a:r>
              <a:rPr lang="zh-CN" altLang="en-US" sz="1600" dirty="0" smtClean="0">
                <a:latin typeface="+mj-ea"/>
                <a:ea typeface="+mj-ea"/>
              </a:rPr>
              <a:t> 历史上的人群分布</a:t>
            </a:r>
            <a:endParaRPr lang="zh-CN" altLang="zh-CN" sz="1400" dirty="0"/>
          </a:p>
        </p:txBody>
      </p:sp>
      <p:sp>
        <p:nvSpPr>
          <p:cNvPr id="43" name="矩形 42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蒙古"/>
          <p:cNvSpPr/>
          <p:nvPr/>
        </p:nvSpPr>
        <p:spPr bwMode="auto">
          <a:xfrm>
            <a:off x="5495917" y="1716365"/>
            <a:ext cx="1989495" cy="1697670"/>
          </a:xfrm>
          <a:custGeom>
            <a:avLst/>
            <a:gdLst>
              <a:gd name="T0" fmla="*/ 2147483646 w 1428"/>
              <a:gd name="T1" fmla="*/ 2147483646 h 1218"/>
              <a:gd name="T2" fmla="*/ 2147483646 w 1428"/>
              <a:gd name="T3" fmla="*/ 2147483646 h 1218"/>
              <a:gd name="T4" fmla="*/ 2147483646 w 1428"/>
              <a:gd name="T5" fmla="*/ 2147483646 h 1218"/>
              <a:gd name="T6" fmla="*/ 2147483646 w 1428"/>
              <a:gd name="T7" fmla="*/ 2147483646 h 1218"/>
              <a:gd name="T8" fmla="*/ 2147483646 w 1428"/>
              <a:gd name="T9" fmla="*/ 2147483646 h 1218"/>
              <a:gd name="T10" fmla="*/ 2147483646 w 1428"/>
              <a:gd name="T11" fmla="*/ 2147483646 h 1218"/>
              <a:gd name="T12" fmla="*/ 2147483646 w 1428"/>
              <a:gd name="T13" fmla="*/ 2147483646 h 1218"/>
              <a:gd name="T14" fmla="*/ 2147483646 w 1428"/>
              <a:gd name="T15" fmla="*/ 2147483646 h 1218"/>
              <a:gd name="T16" fmla="*/ 2147483646 w 1428"/>
              <a:gd name="T17" fmla="*/ 2147483646 h 1218"/>
              <a:gd name="T18" fmla="*/ 2147483646 w 1428"/>
              <a:gd name="T19" fmla="*/ 2147483646 h 1218"/>
              <a:gd name="T20" fmla="*/ 2147483646 w 1428"/>
              <a:gd name="T21" fmla="*/ 2147483646 h 1218"/>
              <a:gd name="T22" fmla="*/ 2147483646 w 1428"/>
              <a:gd name="T23" fmla="*/ 2147483646 h 1218"/>
              <a:gd name="T24" fmla="*/ 2147483646 w 1428"/>
              <a:gd name="T25" fmla="*/ 2147483646 h 1218"/>
              <a:gd name="T26" fmla="*/ 2147483646 w 1428"/>
              <a:gd name="T27" fmla="*/ 2147483646 h 1218"/>
              <a:gd name="T28" fmla="*/ 2147483646 w 1428"/>
              <a:gd name="T29" fmla="*/ 2147483646 h 1218"/>
              <a:gd name="T30" fmla="*/ 2147483646 w 1428"/>
              <a:gd name="T31" fmla="*/ 2147483646 h 1218"/>
              <a:gd name="T32" fmla="*/ 2147483646 w 1428"/>
              <a:gd name="T33" fmla="*/ 2147483646 h 1218"/>
              <a:gd name="T34" fmla="*/ 2147483646 w 1428"/>
              <a:gd name="T35" fmla="*/ 2147483646 h 1218"/>
              <a:gd name="T36" fmla="*/ 2147483646 w 1428"/>
              <a:gd name="T37" fmla="*/ 2147483646 h 1218"/>
              <a:gd name="T38" fmla="*/ 2147483646 w 1428"/>
              <a:gd name="T39" fmla="*/ 2147483646 h 1218"/>
              <a:gd name="T40" fmla="*/ 2147483646 w 1428"/>
              <a:gd name="T41" fmla="*/ 2147483646 h 1218"/>
              <a:gd name="T42" fmla="*/ 2147483646 w 1428"/>
              <a:gd name="T43" fmla="*/ 2147483646 h 1218"/>
              <a:gd name="T44" fmla="*/ 0 w 1428"/>
              <a:gd name="T45" fmla="*/ 2147483646 h 1218"/>
              <a:gd name="T46" fmla="*/ 2147483646 w 1428"/>
              <a:gd name="T47" fmla="*/ 2147483646 h 1218"/>
              <a:gd name="T48" fmla="*/ 2147483646 w 1428"/>
              <a:gd name="T49" fmla="*/ 2147483646 h 1218"/>
              <a:gd name="T50" fmla="*/ 2147483646 w 1428"/>
              <a:gd name="T51" fmla="*/ 2147483646 h 1218"/>
              <a:gd name="T52" fmla="*/ 2147483646 w 1428"/>
              <a:gd name="T53" fmla="*/ 2147483646 h 1218"/>
              <a:gd name="T54" fmla="*/ 2147483646 w 1428"/>
              <a:gd name="T55" fmla="*/ 2147483646 h 1218"/>
              <a:gd name="T56" fmla="*/ 2147483646 w 1428"/>
              <a:gd name="T57" fmla="*/ 2147483646 h 1218"/>
              <a:gd name="T58" fmla="*/ 2147483646 w 1428"/>
              <a:gd name="T59" fmla="*/ 2147483646 h 1218"/>
              <a:gd name="T60" fmla="*/ 2147483646 w 1428"/>
              <a:gd name="T61" fmla="*/ 2147483646 h 1218"/>
              <a:gd name="T62" fmla="*/ 2147483646 w 1428"/>
              <a:gd name="T63" fmla="*/ 2147483646 h 1218"/>
              <a:gd name="T64" fmla="*/ 2147483646 w 1428"/>
              <a:gd name="T65" fmla="*/ 2147483646 h 1218"/>
              <a:gd name="T66" fmla="*/ 2147483646 w 1428"/>
              <a:gd name="T67" fmla="*/ 2147483646 h 1218"/>
              <a:gd name="T68" fmla="*/ 2147483646 w 1428"/>
              <a:gd name="T69" fmla="*/ 2147483646 h 1218"/>
              <a:gd name="T70" fmla="*/ 2147483646 w 1428"/>
              <a:gd name="T71" fmla="*/ 2147483646 h 1218"/>
              <a:gd name="T72" fmla="*/ 2147483646 w 1428"/>
              <a:gd name="T73" fmla="*/ 2147483646 h 1218"/>
              <a:gd name="T74" fmla="*/ 2147483646 w 1428"/>
              <a:gd name="T75" fmla="*/ 2147483646 h 1218"/>
              <a:gd name="T76" fmla="*/ 2147483646 w 1428"/>
              <a:gd name="T77" fmla="*/ 2147483646 h 1218"/>
              <a:gd name="T78" fmla="*/ 2147483646 w 1428"/>
              <a:gd name="T79" fmla="*/ 2147483646 h 1218"/>
              <a:gd name="T80" fmla="*/ 2147483646 w 1428"/>
              <a:gd name="T81" fmla="*/ 2147483646 h 1218"/>
              <a:gd name="T82" fmla="*/ 2147483646 w 1428"/>
              <a:gd name="T83" fmla="*/ 2147483646 h 1218"/>
              <a:gd name="T84" fmla="*/ 2147483646 w 1428"/>
              <a:gd name="T85" fmla="*/ 2147483646 h 1218"/>
              <a:gd name="T86" fmla="*/ 2147483646 w 1428"/>
              <a:gd name="T87" fmla="*/ 2147483646 h 1218"/>
              <a:gd name="T88" fmla="*/ 2147483646 w 1428"/>
              <a:gd name="T89" fmla="*/ 2147483646 h 1218"/>
              <a:gd name="T90" fmla="*/ 2147483646 w 1428"/>
              <a:gd name="T91" fmla="*/ 2147483646 h 1218"/>
              <a:gd name="T92" fmla="*/ 2147483646 w 1428"/>
              <a:gd name="T93" fmla="*/ 2147483646 h 1218"/>
              <a:gd name="T94" fmla="*/ 2147483646 w 1428"/>
              <a:gd name="T95" fmla="*/ 2147483646 h 1218"/>
              <a:gd name="T96" fmla="*/ 2147483646 w 1428"/>
              <a:gd name="T97" fmla="*/ 2147483646 h 1218"/>
              <a:gd name="T98" fmla="*/ 2147483646 w 1428"/>
              <a:gd name="T99" fmla="*/ 2147483646 h 1218"/>
              <a:gd name="T100" fmla="*/ 2147483646 w 1428"/>
              <a:gd name="T101" fmla="*/ 2147483646 h 1218"/>
              <a:gd name="T102" fmla="*/ 2147483646 w 1428"/>
              <a:gd name="T103" fmla="*/ 2147483646 h 1218"/>
              <a:gd name="T104" fmla="*/ 2147483646 w 1428"/>
              <a:gd name="T105" fmla="*/ 2147483646 h 1218"/>
              <a:gd name="T106" fmla="*/ 2147483646 w 1428"/>
              <a:gd name="T107" fmla="*/ 2147483646 h 1218"/>
              <a:gd name="T108" fmla="*/ 2147483646 w 1428"/>
              <a:gd name="T109" fmla="*/ 2147483646 h 1218"/>
              <a:gd name="T110" fmla="*/ 2147483646 w 1428"/>
              <a:gd name="T111" fmla="*/ 2147483646 h 1218"/>
              <a:gd name="T112" fmla="*/ 2147483646 w 1428"/>
              <a:gd name="T113" fmla="*/ 2147483646 h 1218"/>
              <a:gd name="T114" fmla="*/ 2147483646 w 1428"/>
              <a:gd name="T115" fmla="*/ 2147483646 h 1218"/>
              <a:gd name="T116" fmla="*/ 2147483646 w 1428"/>
              <a:gd name="T117" fmla="*/ 2147483646 h 12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428" h="1218">
                <a:moveTo>
                  <a:pt x="1398" y="128"/>
                </a:moveTo>
                <a:lnTo>
                  <a:pt x="1394" y="112"/>
                </a:lnTo>
                <a:lnTo>
                  <a:pt x="1378" y="86"/>
                </a:lnTo>
                <a:lnTo>
                  <a:pt x="1366" y="80"/>
                </a:lnTo>
                <a:lnTo>
                  <a:pt x="1354" y="86"/>
                </a:lnTo>
                <a:lnTo>
                  <a:pt x="1348" y="100"/>
                </a:lnTo>
                <a:lnTo>
                  <a:pt x="1346" y="102"/>
                </a:lnTo>
                <a:lnTo>
                  <a:pt x="1344" y="102"/>
                </a:lnTo>
                <a:lnTo>
                  <a:pt x="1322" y="106"/>
                </a:lnTo>
                <a:lnTo>
                  <a:pt x="1318" y="108"/>
                </a:lnTo>
                <a:lnTo>
                  <a:pt x="1316" y="112"/>
                </a:lnTo>
                <a:lnTo>
                  <a:pt x="1310" y="116"/>
                </a:lnTo>
                <a:lnTo>
                  <a:pt x="1298" y="126"/>
                </a:lnTo>
                <a:lnTo>
                  <a:pt x="1296" y="128"/>
                </a:lnTo>
                <a:lnTo>
                  <a:pt x="1286" y="130"/>
                </a:lnTo>
                <a:lnTo>
                  <a:pt x="1276" y="126"/>
                </a:lnTo>
                <a:lnTo>
                  <a:pt x="1264" y="118"/>
                </a:lnTo>
                <a:lnTo>
                  <a:pt x="1262" y="116"/>
                </a:lnTo>
                <a:lnTo>
                  <a:pt x="1244" y="96"/>
                </a:lnTo>
                <a:lnTo>
                  <a:pt x="1240" y="90"/>
                </a:lnTo>
                <a:lnTo>
                  <a:pt x="1238" y="84"/>
                </a:lnTo>
                <a:lnTo>
                  <a:pt x="1238" y="62"/>
                </a:lnTo>
                <a:lnTo>
                  <a:pt x="1238" y="60"/>
                </a:lnTo>
                <a:lnTo>
                  <a:pt x="1242" y="56"/>
                </a:lnTo>
                <a:lnTo>
                  <a:pt x="1218" y="48"/>
                </a:lnTo>
                <a:lnTo>
                  <a:pt x="1218" y="56"/>
                </a:lnTo>
                <a:lnTo>
                  <a:pt x="1216" y="60"/>
                </a:lnTo>
                <a:lnTo>
                  <a:pt x="1210" y="64"/>
                </a:lnTo>
                <a:lnTo>
                  <a:pt x="1202" y="68"/>
                </a:lnTo>
                <a:lnTo>
                  <a:pt x="1200" y="68"/>
                </a:lnTo>
                <a:lnTo>
                  <a:pt x="1200" y="66"/>
                </a:lnTo>
                <a:lnTo>
                  <a:pt x="1188" y="64"/>
                </a:lnTo>
                <a:lnTo>
                  <a:pt x="1190" y="72"/>
                </a:lnTo>
                <a:lnTo>
                  <a:pt x="1170" y="60"/>
                </a:lnTo>
                <a:lnTo>
                  <a:pt x="1168" y="60"/>
                </a:lnTo>
                <a:lnTo>
                  <a:pt x="1168" y="58"/>
                </a:lnTo>
                <a:lnTo>
                  <a:pt x="1164" y="46"/>
                </a:lnTo>
                <a:lnTo>
                  <a:pt x="1162" y="32"/>
                </a:lnTo>
                <a:lnTo>
                  <a:pt x="1164" y="22"/>
                </a:lnTo>
                <a:lnTo>
                  <a:pt x="1166" y="16"/>
                </a:lnTo>
                <a:lnTo>
                  <a:pt x="1172" y="6"/>
                </a:lnTo>
                <a:lnTo>
                  <a:pt x="1170" y="0"/>
                </a:lnTo>
                <a:lnTo>
                  <a:pt x="1150" y="2"/>
                </a:lnTo>
                <a:lnTo>
                  <a:pt x="1142" y="4"/>
                </a:lnTo>
                <a:lnTo>
                  <a:pt x="1136" y="8"/>
                </a:lnTo>
                <a:lnTo>
                  <a:pt x="1132" y="14"/>
                </a:lnTo>
                <a:lnTo>
                  <a:pt x="1128" y="22"/>
                </a:lnTo>
                <a:lnTo>
                  <a:pt x="1116" y="40"/>
                </a:lnTo>
                <a:lnTo>
                  <a:pt x="1128" y="40"/>
                </a:lnTo>
                <a:lnTo>
                  <a:pt x="1130" y="40"/>
                </a:lnTo>
                <a:lnTo>
                  <a:pt x="1140" y="44"/>
                </a:lnTo>
                <a:lnTo>
                  <a:pt x="1142" y="44"/>
                </a:lnTo>
                <a:lnTo>
                  <a:pt x="1142" y="46"/>
                </a:lnTo>
                <a:lnTo>
                  <a:pt x="1142" y="48"/>
                </a:lnTo>
                <a:lnTo>
                  <a:pt x="1144" y="64"/>
                </a:lnTo>
                <a:lnTo>
                  <a:pt x="1150" y="80"/>
                </a:lnTo>
                <a:lnTo>
                  <a:pt x="1150" y="82"/>
                </a:lnTo>
                <a:lnTo>
                  <a:pt x="1150" y="84"/>
                </a:lnTo>
                <a:lnTo>
                  <a:pt x="1122" y="136"/>
                </a:lnTo>
                <a:lnTo>
                  <a:pt x="1120" y="142"/>
                </a:lnTo>
                <a:lnTo>
                  <a:pt x="1118" y="154"/>
                </a:lnTo>
                <a:lnTo>
                  <a:pt x="1114" y="190"/>
                </a:lnTo>
                <a:lnTo>
                  <a:pt x="1114" y="192"/>
                </a:lnTo>
                <a:lnTo>
                  <a:pt x="1104" y="212"/>
                </a:lnTo>
                <a:lnTo>
                  <a:pt x="1110" y="220"/>
                </a:lnTo>
                <a:lnTo>
                  <a:pt x="1110" y="222"/>
                </a:lnTo>
                <a:lnTo>
                  <a:pt x="1110" y="236"/>
                </a:lnTo>
                <a:lnTo>
                  <a:pt x="1110" y="242"/>
                </a:lnTo>
                <a:lnTo>
                  <a:pt x="1108" y="244"/>
                </a:lnTo>
                <a:lnTo>
                  <a:pt x="1106" y="244"/>
                </a:lnTo>
                <a:lnTo>
                  <a:pt x="1098" y="250"/>
                </a:lnTo>
                <a:lnTo>
                  <a:pt x="1088" y="262"/>
                </a:lnTo>
                <a:lnTo>
                  <a:pt x="1052" y="302"/>
                </a:lnTo>
                <a:lnTo>
                  <a:pt x="1050" y="304"/>
                </a:lnTo>
                <a:lnTo>
                  <a:pt x="1048" y="304"/>
                </a:lnTo>
                <a:lnTo>
                  <a:pt x="1046" y="302"/>
                </a:lnTo>
                <a:lnTo>
                  <a:pt x="1030" y="292"/>
                </a:lnTo>
                <a:lnTo>
                  <a:pt x="1020" y="282"/>
                </a:lnTo>
                <a:lnTo>
                  <a:pt x="1014" y="280"/>
                </a:lnTo>
                <a:lnTo>
                  <a:pt x="1008" y="278"/>
                </a:lnTo>
                <a:lnTo>
                  <a:pt x="982" y="276"/>
                </a:lnTo>
                <a:lnTo>
                  <a:pt x="982" y="314"/>
                </a:lnTo>
                <a:lnTo>
                  <a:pt x="966" y="384"/>
                </a:lnTo>
                <a:lnTo>
                  <a:pt x="964" y="392"/>
                </a:lnTo>
                <a:lnTo>
                  <a:pt x="964" y="402"/>
                </a:lnTo>
                <a:lnTo>
                  <a:pt x="962" y="432"/>
                </a:lnTo>
                <a:lnTo>
                  <a:pt x="968" y="440"/>
                </a:lnTo>
                <a:lnTo>
                  <a:pt x="974" y="430"/>
                </a:lnTo>
                <a:lnTo>
                  <a:pt x="974" y="428"/>
                </a:lnTo>
                <a:lnTo>
                  <a:pt x="994" y="420"/>
                </a:lnTo>
                <a:lnTo>
                  <a:pt x="1044" y="428"/>
                </a:lnTo>
                <a:lnTo>
                  <a:pt x="1050" y="420"/>
                </a:lnTo>
                <a:lnTo>
                  <a:pt x="1058" y="408"/>
                </a:lnTo>
                <a:lnTo>
                  <a:pt x="1060" y="406"/>
                </a:lnTo>
                <a:lnTo>
                  <a:pt x="1080" y="402"/>
                </a:lnTo>
                <a:lnTo>
                  <a:pt x="1106" y="400"/>
                </a:lnTo>
                <a:lnTo>
                  <a:pt x="1112" y="404"/>
                </a:lnTo>
                <a:lnTo>
                  <a:pt x="1120" y="410"/>
                </a:lnTo>
                <a:lnTo>
                  <a:pt x="1136" y="428"/>
                </a:lnTo>
                <a:lnTo>
                  <a:pt x="1158" y="440"/>
                </a:lnTo>
                <a:lnTo>
                  <a:pt x="1174" y="452"/>
                </a:lnTo>
                <a:lnTo>
                  <a:pt x="1184" y="462"/>
                </a:lnTo>
                <a:lnTo>
                  <a:pt x="1190" y="472"/>
                </a:lnTo>
                <a:lnTo>
                  <a:pt x="1192" y="480"/>
                </a:lnTo>
                <a:lnTo>
                  <a:pt x="1190" y="488"/>
                </a:lnTo>
                <a:lnTo>
                  <a:pt x="1186" y="492"/>
                </a:lnTo>
                <a:lnTo>
                  <a:pt x="1184" y="496"/>
                </a:lnTo>
                <a:lnTo>
                  <a:pt x="1174" y="498"/>
                </a:lnTo>
                <a:lnTo>
                  <a:pt x="1172" y="498"/>
                </a:lnTo>
                <a:lnTo>
                  <a:pt x="1126" y="498"/>
                </a:lnTo>
                <a:lnTo>
                  <a:pt x="1112" y="498"/>
                </a:lnTo>
                <a:lnTo>
                  <a:pt x="1102" y="500"/>
                </a:lnTo>
                <a:lnTo>
                  <a:pt x="1084" y="512"/>
                </a:lnTo>
                <a:lnTo>
                  <a:pt x="1054" y="532"/>
                </a:lnTo>
                <a:lnTo>
                  <a:pt x="1042" y="536"/>
                </a:lnTo>
                <a:lnTo>
                  <a:pt x="1034" y="538"/>
                </a:lnTo>
                <a:lnTo>
                  <a:pt x="1018" y="540"/>
                </a:lnTo>
                <a:lnTo>
                  <a:pt x="1010" y="580"/>
                </a:lnTo>
                <a:lnTo>
                  <a:pt x="1004" y="596"/>
                </a:lnTo>
                <a:lnTo>
                  <a:pt x="1000" y="602"/>
                </a:lnTo>
                <a:lnTo>
                  <a:pt x="996" y="606"/>
                </a:lnTo>
                <a:lnTo>
                  <a:pt x="990" y="610"/>
                </a:lnTo>
                <a:lnTo>
                  <a:pt x="984" y="614"/>
                </a:lnTo>
                <a:lnTo>
                  <a:pt x="966" y="620"/>
                </a:lnTo>
                <a:lnTo>
                  <a:pt x="956" y="622"/>
                </a:lnTo>
                <a:lnTo>
                  <a:pt x="946" y="626"/>
                </a:lnTo>
                <a:lnTo>
                  <a:pt x="926" y="634"/>
                </a:lnTo>
                <a:lnTo>
                  <a:pt x="914" y="664"/>
                </a:lnTo>
                <a:lnTo>
                  <a:pt x="912" y="664"/>
                </a:lnTo>
                <a:lnTo>
                  <a:pt x="910" y="664"/>
                </a:lnTo>
                <a:lnTo>
                  <a:pt x="874" y="680"/>
                </a:lnTo>
                <a:lnTo>
                  <a:pt x="872" y="680"/>
                </a:lnTo>
                <a:lnTo>
                  <a:pt x="854" y="676"/>
                </a:lnTo>
                <a:lnTo>
                  <a:pt x="834" y="670"/>
                </a:lnTo>
                <a:lnTo>
                  <a:pt x="820" y="664"/>
                </a:lnTo>
                <a:lnTo>
                  <a:pt x="814" y="662"/>
                </a:lnTo>
                <a:lnTo>
                  <a:pt x="806" y="660"/>
                </a:lnTo>
                <a:lnTo>
                  <a:pt x="798" y="660"/>
                </a:lnTo>
                <a:lnTo>
                  <a:pt x="790" y="662"/>
                </a:lnTo>
                <a:lnTo>
                  <a:pt x="784" y="672"/>
                </a:lnTo>
                <a:lnTo>
                  <a:pt x="778" y="684"/>
                </a:lnTo>
                <a:lnTo>
                  <a:pt x="776" y="698"/>
                </a:lnTo>
                <a:lnTo>
                  <a:pt x="776" y="710"/>
                </a:lnTo>
                <a:lnTo>
                  <a:pt x="778" y="722"/>
                </a:lnTo>
                <a:lnTo>
                  <a:pt x="782" y="728"/>
                </a:lnTo>
                <a:lnTo>
                  <a:pt x="786" y="728"/>
                </a:lnTo>
                <a:lnTo>
                  <a:pt x="794" y="724"/>
                </a:lnTo>
                <a:lnTo>
                  <a:pt x="794" y="748"/>
                </a:lnTo>
                <a:lnTo>
                  <a:pt x="794" y="756"/>
                </a:lnTo>
                <a:lnTo>
                  <a:pt x="792" y="760"/>
                </a:lnTo>
                <a:lnTo>
                  <a:pt x="790" y="764"/>
                </a:lnTo>
                <a:lnTo>
                  <a:pt x="786" y="768"/>
                </a:lnTo>
                <a:lnTo>
                  <a:pt x="776" y="774"/>
                </a:lnTo>
                <a:lnTo>
                  <a:pt x="764" y="778"/>
                </a:lnTo>
                <a:lnTo>
                  <a:pt x="758" y="780"/>
                </a:lnTo>
                <a:lnTo>
                  <a:pt x="750" y="786"/>
                </a:lnTo>
                <a:lnTo>
                  <a:pt x="738" y="798"/>
                </a:lnTo>
                <a:lnTo>
                  <a:pt x="724" y="818"/>
                </a:lnTo>
                <a:lnTo>
                  <a:pt x="708" y="844"/>
                </a:lnTo>
                <a:lnTo>
                  <a:pt x="706" y="844"/>
                </a:lnTo>
                <a:lnTo>
                  <a:pt x="682" y="860"/>
                </a:lnTo>
                <a:lnTo>
                  <a:pt x="688" y="860"/>
                </a:lnTo>
                <a:lnTo>
                  <a:pt x="688" y="862"/>
                </a:lnTo>
                <a:lnTo>
                  <a:pt x="688" y="864"/>
                </a:lnTo>
                <a:lnTo>
                  <a:pt x="686" y="868"/>
                </a:lnTo>
                <a:lnTo>
                  <a:pt x="678" y="868"/>
                </a:lnTo>
                <a:lnTo>
                  <a:pt x="610" y="868"/>
                </a:lnTo>
                <a:lnTo>
                  <a:pt x="584" y="868"/>
                </a:lnTo>
                <a:lnTo>
                  <a:pt x="558" y="870"/>
                </a:lnTo>
                <a:lnTo>
                  <a:pt x="532" y="874"/>
                </a:lnTo>
                <a:lnTo>
                  <a:pt x="510" y="882"/>
                </a:lnTo>
                <a:lnTo>
                  <a:pt x="488" y="890"/>
                </a:lnTo>
                <a:lnTo>
                  <a:pt x="468" y="900"/>
                </a:lnTo>
                <a:lnTo>
                  <a:pt x="450" y="914"/>
                </a:lnTo>
                <a:lnTo>
                  <a:pt x="434" y="928"/>
                </a:lnTo>
                <a:lnTo>
                  <a:pt x="432" y="930"/>
                </a:lnTo>
                <a:lnTo>
                  <a:pt x="430" y="930"/>
                </a:lnTo>
                <a:lnTo>
                  <a:pt x="402" y="934"/>
                </a:lnTo>
                <a:lnTo>
                  <a:pt x="400" y="934"/>
                </a:lnTo>
                <a:lnTo>
                  <a:pt x="398" y="934"/>
                </a:lnTo>
                <a:lnTo>
                  <a:pt x="390" y="916"/>
                </a:lnTo>
                <a:lnTo>
                  <a:pt x="362" y="922"/>
                </a:lnTo>
                <a:lnTo>
                  <a:pt x="350" y="922"/>
                </a:lnTo>
                <a:lnTo>
                  <a:pt x="336" y="920"/>
                </a:lnTo>
                <a:lnTo>
                  <a:pt x="320" y="916"/>
                </a:lnTo>
                <a:lnTo>
                  <a:pt x="304" y="908"/>
                </a:lnTo>
                <a:lnTo>
                  <a:pt x="290" y="900"/>
                </a:lnTo>
                <a:lnTo>
                  <a:pt x="274" y="892"/>
                </a:lnTo>
                <a:lnTo>
                  <a:pt x="246" y="872"/>
                </a:lnTo>
                <a:lnTo>
                  <a:pt x="238" y="866"/>
                </a:lnTo>
                <a:lnTo>
                  <a:pt x="226" y="860"/>
                </a:lnTo>
                <a:lnTo>
                  <a:pt x="214" y="856"/>
                </a:lnTo>
                <a:lnTo>
                  <a:pt x="202" y="854"/>
                </a:lnTo>
                <a:lnTo>
                  <a:pt x="176" y="852"/>
                </a:lnTo>
                <a:lnTo>
                  <a:pt x="148" y="856"/>
                </a:lnTo>
                <a:lnTo>
                  <a:pt x="116" y="858"/>
                </a:lnTo>
                <a:lnTo>
                  <a:pt x="86" y="856"/>
                </a:lnTo>
                <a:lnTo>
                  <a:pt x="68" y="854"/>
                </a:lnTo>
                <a:lnTo>
                  <a:pt x="48" y="852"/>
                </a:lnTo>
                <a:lnTo>
                  <a:pt x="2" y="838"/>
                </a:lnTo>
                <a:lnTo>
                  <a:pt x="0" y="844"/>
                </a:lnTo>
                <a:lnTo>
                  <a:pt x="2" y="844"/>
                </a:lnTo>
                <a:lnTo>
                  <a:pt x="2" y="852"/>
                </a:lnTo>
                <a:lnTo>
                  <a:pt x="10" y="868"/>
                </a:lnTo>
                <a:lnTo>
                  <a:pt x="26" y="888"/>
                </a:lnTo>
                <a:lnTo>
                  <a:pt x="28" y="892"/>
                </a:lnTo>
                <a:lnTo>
                  <a:pt x="24" y="906"/>
                </a:lnTo>
                <a:lnTo>
                  <a:pt x="24" y="908"/>
                </a:lnTo>
                <a:lnTo>
                  <a:pt x="14" y="920"/>
                </a:lnTo>
                <a:lnTo>
                  <a:pt x="24" y="930"/>
                </a:lnTo>
                <a:lnTo>
                  <a:pt x="30" y="936"/>
                </a:lnTo>
                <a:lnTo>
                  <a:pt x="30" y="940"/>
                </a:lnTo>
                <a:lnTo>
                  <a:pt x="34" y="956"/>
                </a:lnTo>
                <a:lnTo>
                  <a:pt x="46" y="968"/>
                </a:lnTo>
                <a:lnTo>
                  <a:pt x="46" y="970"/>
                </a:lnTo>
                <a:lnTo>
                  <a:pt x="46" y="980"/>
                </a:lnTo>
                <a:lnTo>
                  <a:pt x="46" y="988"/>
                </a:lnTo>
                <a:lnTo>
                  <a:pt x="54" y="994"/>
                </a:lnTo>
                <a:lnTo>
                  <a:pt x="58" y="992"/>
                </a:lnTo>
                <a:lnTo>
                  <a:pt x="60" y="990"/>
                </a:lnTo>
                <a:lnTo>
                  <a:pt x="64" y="982"/>
                </a:lnTo>
                <a:lnTo>
                  <a:pt x="72" y="980"/>
                </a:lnTo>
                <a:lnTo>
                  <a:pt x="78" y="976"/>
                </a:lnTo>
                <a:lnTo>
                  <a:pt x="120" y="972"/>
                </a:lnTo>
                <a:lnTo>
                  <a:pt x="138" y="966"/>
                </a:lnTo>
                <a:lnTo>
                  <a:pt x="142" y="964"/>
                </a:lnTo>
                <a:lnTo>
                  <a:pt x="150" y="984"/>
                </a:lnTo>
                <a:lnTo>
                  <a:pt x="150" y="990"/>
                </a:lnTo>
                <a:lnTo>
                  <a:pt x="148" y="996"/>
                </a:lnTo>
                <a:lnTo>
                  <a:pt x="126" y="1028"/>
                </a:lnTo>
                <a:lnTo>
                  <a:pt x="126" y="1034"/>
                </a:lnTo>
                <a:lnTo>
                  <a:pt x="138" y="1044"/>
                </a:lnTo>
                <a:lnTo>
                  <a:pt x="148" y="1052"/>
                </a:lnTo>
                <a:lnTo>
                  <a:pt x="156" y="1060"/>
                </a:lnTo>
                <a:lnTo>
                  <a:pt x="162" y="1064"/>
                </a:lnTo>
                <a:lnTo>
                  <a:pt x="170" y="1068"/>
                </a:lnTo>
                <a:lnTo>
                  <a:pt x="178" y="1076"/>
                </a:lnTo>
                <a:lnTo>
                  <a:pt x="178" y="1078"/>
                </a:lnTo>
                <a:lnTo>
                  <a:pt x="186" y="1082"/>
                </a:lnTo>
                <a:lnTo>
                  <a:pt x="190" y="1082"/>
                </a:lnTo>
                <a:lnTo>
                  <a:pt x="192" y="1092"/>
                </a:lnTo>
                <a:lnTo>
                  <a:pt x="194" y="1100"/>
                </a:lnTo>
                <a:lnTo>
                  <a:pt x="196" y="1112"/>
                </a:lnTo>
                <a:lnTo>
                  <a:pt x="216" y="1116"/>
                </a:lnTo>
                <a:lnTo>
                  <a:pt x="218" y="1116"/>
                </a:lnTo>
                <a:lnTo>
                  <a:pt x="218" y="1118"/>
                </a:lnTo>
                <a:lnTo>
                  <a:pt x="220" y="1120"/>
                </a:lnTo>
                <a:lnTo>
                  <a:pt x="226" y="1130"/>
                </a:lnTo>
                <a:lnTo>
                  <a:pt x="242" y="1136"/>
                </a:lnTo>
                <a:lnTo>
                  <a:pt x="252" y="1130"/>
                </a:lnTo>
                <a:lnTo>
                  <a:pt x="250" y="1124"/>
                </a:lnTo>
                <a:lnTo>
                  <a:pt x="240" y="1114"/>
                </a:lnTo>
                <a:lnTo>
                  <a:pt x="242" y="1112"/>
                </a:lnTo>
                <a:lnTo>
                  <a:pt x="250" y="1094"/>
                </a:lnTo>
                <a:lnTo>
                  <a:pt x="270" y="1094"/>
                </a:lnTo>
                <a:lnTo>
                  <a:pt x="270" y="1096"/>
                </a:lnTo>
                <a:lnTo>
                  <a:pt x="298" y="1104"/>
                </a:lnTo>
                <a:lnTo>
                  <a:pt x="314" y="1102"/>
                </a:lnTo>
                <a:lnTo>
                  <a:pt x="326" y="1092"/>
                </a:lnTo>
                <a:lnTo>
                  <a:pt x="334" y="1080"/>
                </a:lnTo>
                <a:lnTo>
                  <a:pt x="342" y="1074"/>
                </a:lnTo>
                <a:lnTo>
                  <a:pt x="348" y="1070"/>
                </a:lnTo>
                <a:lnTo>
                  <a:pt x="354" y="1072"/>
                </a:lnTo>
                <a:lnTo>
                  <a:pt x="360" y="1070"/>
                </a:lnTo>
                <a:lnTo>
                  <a:pt x="368" y="1072"/>
                </a:lnTo>
                <a:lnTo>
                  <a:pt x="374" y="1072"/>
                </a:lnTo>
                <a:lnTo>
                  <a:pt x="374" y="1076"/>
                </a:lnTo>
                <a:lnTo>
                  <a:pt x="378" y="1084"/>
                </a:lnTo>
                <a:lnTo>
                  <a:pt x="382" y="1096"/>
                </a:lnTo>
                <a:lnTo>
                  <a:pt x="386" y="1108"/>
                </a:lnTo>
                <a:lnTo>
                  <a:pt x="386" y="1110"/>
                </a:lnTo>
                <a:lnTo>
                  <a:pt x="382" y="1124"/>
                </a:lnTo>
                <a:lnTo>
                  <a:pt x="368" y="1140"/>
                </a:lnTo>
                <a:lnTo>
                  <a:pt x="366" y="1142"/>
                </a:lnTo>
                <a:lnTo>
                  <a:pt x="338" y="1154"/>
                </a:lnTo>
                <a:lnTo>
                  <a:pt x="334" y="1162"/>
                </a:lnTo>
                <a:lnTo>
                  <a:pt x="330" y="1186"/>
                </a:lnTo>
                <a:lnTo>
                  <a:pt x="332" y="1196"/>
                </a:lnTo>
                <a:lnTo>
                  <a:pt x="340" y="1208"/>
                </a:lnTo>
                <a:lnTo>
                  <a:pt x="342" y="1212"/>
                </a:lnTo>
                <a:lnTo>
                  <a:pt x="352" y="1218"/>
                </a:lnTo>
                <a:lnTo>
                  <a:pt x="386" y="1218"/>
                </a:lnTo>
                <a:lnTo>
                  <a:pt x="414" y="1214"/>
                </a:lnTo>
                <a:lnTo>
                  <a:pt x="418" y="1210"/>
                </a:lnTo>
                <a:lnTo>
                  <a:pt x="424" y="1204"/>
                </a:lnTo>
                <a:lnTo>
                  <a:pt x="428" y="1204"/>
                </a:lnTo>
                <a:lnTo>
                  <a:pt x="448" y="1206"/>
                </a:lnTo>
                <a:lnTo>
                  <a:pt x="450" y="1204"/>
                </a:lnTo>
                <a:lnTo>
                  <a:pt x="448" y="1196"/>
                </a:lnTo>
                <a:lnTo>
                  <a:pt x="450" y="1188"/>
                </a:lnTo>
                <a:lnTo>
                  <a:pt x="458" y="1174"/>
                </a:lnTo>
                <a:lnTo>
                  <a:pt x="458" y="1148"/>
                </a:lnTo>
                <a:lnTo>
                  <a:pt x="474" y="1106"/>
                </a:lnTo>
                <a:lnTo>
                  <a:pt x="474" y="1104"/>
                </a:lnTo>
                <a:lnTo>
                  <a:pt x="500" y="1084"/>
                </a:lnTo>
                <a:lnTo>
                  <a:pt x="502" y="1082"/>
                </a:lnTo>
                <a:lnTo>
                  <a:pt x="522" y="1092"/>
                </a:lnTo>
                <a:lnTo>
                  <a:pt x="536" y="1102"/>
                </a:lnTo>
                <a:lnTo>
                  <a:pt x="538" y="1108"/>
                </a:lnTo>
                <a:lnTo>
                  <a:pt x="540" y="1110"/>
                </a:lnTo>
                <a:lnTo>
                  <a:pt x="538" y="1128"/>
                </a:lnTo>
                <a:lnTo>
                  <a:pt x="530" y="1140"/>
                </a:lnTo>
                <a:lnTo>
                  <a:pt x="526" y="1156"/>
                </a:lnTo>
                <a:lnTo>
                  <a:pt x="526" y="1172"/>
                </a:lnTo>
                <a:lnTo>
                  <a:pt x="530" y="1180"/>
                </a:lnTo>
                <a:lnTo>
                  <a:pt x="538" y="1180"/>
                </a:lnTo>
                <a:lnTo>
                  <a:pt x="540" y="1180"/>
                </a:lnTo>
                <a:lnTo>
                  <a:pt x="552" y="1180"/>
                </a:lnTo>
                <a:lnTo>
                  <a:pt x="556" y="1182"/>
                </a:lnTo>
                <a:lnTo>
                  <a:pt x="560" y="1186"/>
                </a:lnTo>
                <a:lnTo>
                  <a:pt x="566" y="1196"/>
                </a:lnTo>
                <a:lnTo>
                  <a:pt x="572" y="1200"/>
                </a:lnTo>
                <a:lnTo>
                  <a:pt x="574" y="1200"/>
                </a:lnTo>
                <a:lnTo>
                  <a:pt x="602" y="1212"/>
                </a:lnTo>
                <a:lnTo>
                  <a:pt x="614" y="1216"/>
                </a:lnTo>
                <a:lnTo>
                  <a:pt x="630" y="1214"/>
                </a:lnTo>
                <a:lnTo>
                  <a:pt x="638" y="1204"/>
                </a:lnTo>
                <a:lnTo>
                  <a:pt x="646" y="1164"/>
                </a:lnTo>
                <a:lnTo>
                  <a:pt x="648" y="1144"/>
                </a:lnTo>
                <a:lnTo>
                  <a:pt x="648" y="1142"/>
                </a:lnTo>
                <a:lnTo>
                  <a:pt x="650" y="1140"/>
                </a:lnTo>
                <a:lnTo>
                  <a:pt x="666" y="1128"/>
                </a:lnTo>
                <a:lnTo>
                  <a:pt x="674" y="1116"/>
                </a:lnTo>
                <a:lnTo>
                  <a:pt x="690" y="1108"/>
                </a:lnTo>
                <a:lnTo>
                  <a:pt x="700" y="1102"/>
                </a:lnTo>
                <a:lnTo>
                  <a:pt x="712" y="1098"/>
                </a:lnTo>
                <a:lnTo>
                  <a:pt x="706" y="1074"/>
                </a:lnTo>
                <a:lnTo>
                  <a:pt x="734" y="1076"/>
                </a:lnTo>
                <a:lnTo>
                  <a:pt x="734" y="1078"/>
                </a:lnTo>
                <a:lnTo>
                  <a:pt x="748" y="1084"/>
                </a:lnTo>
                <a:lnTo>
                  <a:pt x="748" y="1082"/>
                </a:lnTo>
                <a:lnTo>
                  <a:pt x="752" y="1068"/>
                </a:lnTo>
                <a:lnTo>
                  <a:pt x="752" y="1064"/>
                </a:lnTo>
                <a:lnTo>
                  <a:pt x="754" y="1066"/>
                </a:lnTo>
                <a:lnTo>
                  <a:pt x="756" y="1066"/>
                </a:lnTo>
                <a:lnTo>
                  <a:pt x="768" y="1068"/>
                </a:lnTo>
                <a:lnTo>
                  <a:pt x="774" y="1068"/>
                </a:lnTo>
                <a:lnTo>
                  <a:pt x="786" y="1056"/>
                </a:lnTo>
                <a:lnTo>
                  <a:pt x="788" y="1056"/>
                </a:lnTo>
                <a:lnTo>
                  <a:pt x="788" y="1054"/>
                </a:lnTo>
                <a:lnTo>
                  <a:pt x="790" y="1054"/>
                </a:lnTo>
                <a:lnTo>
                  <a:pt x="806" y="1052"/>
                </a:lnTo>
                <a:lnTo>
                  <a:pt x="818" y="1038"/>
                </a:lnTo>
                <a:lnTo>
                  <a:pt x="826" y="1028"/>
                </a:lnTo>
                <a:lnTo>
                  <a:pt x="826" y="1016"/>
                </a:lnTo>
                <a:lnTo>
                  <a:pt x="828" y="1010"/>
                </a:lnTo>
                <a:lnTo>
                  <a:pt x="834" y="1004"/>
                </a:lnTo>
                <a:lnTo>
                  <a:pt x="836" y="1004"/>
                </a:lnTo>
                <a:lnTo>
                  <a:pt x="850" y="1006"/>
                </a:lnTo>
                <a:lnTo>
                  <a:pt x="858" y="1002"/>
                </a:lnTo>
                <a:lnTo>
                  <a:pt x="860" y="992"/>
                </a:lnTo>
                <a:lnTo>
                  <a:pt x="876" y="986"/>
                </a:lnTo>
                <a:lnTo>
                  <a:pt x="878" y="986"/>
                </a:lnTo>
                <a:lnTo>
                  <a:pt x="898" y="988"/>
                </a:lnTo>
                <a:lnTo>
                  <a:pt x="914" y="984"/>
                </a:lnTo>
                <a:lnTo>
                  <a:pt x="922" y="976"/>
                </a:lnTo>
                <a:lnTo>
                  <a:pt x="930" y="962"/>
                </a:lnTo>
                <a:lnTo>
                  <a:pt x="918" y="950"/>
                </a:lnTo>
                <a:lnTo>
                  <a:pt x="918" y="948"/>
                </a:lnTo>
                <a:lnTo>
                  <a:pt x="914" y="940"/>
                </a:lnTo>
                <a:lnTo>
                  <a:pt x="912" y="924"/>
                </a:lnTo>
                <a:lnTo>
                  <a:pt x="918" y="912"/>
                </a:lnTo>
                <a:lnTo>
                  <a:pt x="920" y="904"/>
                </a:lnTo>
                <a:lnTo>
                  <a:pt x="928" y="896"/>
                </a:lnTo>
                <a:lnTo>
                  <a:pt x="936" y="878"/>
                </a:lnTo>
                <a:lnTo>
                  <a:pt x="936" y="876"/>
                </a:lnTo>
                <a:lnTo>
                  <a:pt x="938" y="876"/>
                </a:lnTo>
                <a:lnTo>
                  <a:pt x="946" y="864"/>
                </a:lnTo>
                <a:lnTo>
                  <a:pt x="958" y="840"/>
                </a:lnTo>
                <a:lnTo>
                  <a:pt x="968" y="856"/>
                </a:lnTo>
                <a:lnTo>
                  <a:pt x="970" y="856"/>
                </a:lnTo>
                <a:lnTo>
                  <a:pt x="970" y="858"/>
                </a:lnTo>
                <a:lnTo>
                  <a:pt x="974" y="874"/>
                </a:lnTo>
                <a:lnTo>
                  <a:pt x="976" y="890"/>
                </a:lnTo>
                <a:lnTo>
                  <a:pt x="986" y="896"/>
                </a:lnTo>
                <a:lnTo>
                  <a:pt x="988" y="896"/>
                </a:lnTo>
                <a:lnTo>
                  <a:pt x="990" y="896"/>
                </a:lnTo>
                <a:lnTo>
                  <a:pt x="992" y="896"/>
                </a:lnTo>
                <a:lnTo>
                  <a:pt x="1002" y="880"/>
                </a:lnTo>
                <a:lnTo>
                  <a:pt x="1006" y="864"/>
                </a:lnTo>
                <a:lnTo>
                  <a:pt x="1010" y="864"/>
                </a:lnTo>
                <a:lnTo>
                  <a:pt x="1012" y="864"/>
                </a:lnTo>
                <a:lnTo>
                  <a:pt x="1034" y="872"/>
                </a:lnTo>
                <a:lnTo>
                  <a:pt x="1046" y="864"/>
                </a:lnTo>
                <a:lnTo>
                  <a:pt x="1048" y="864"/>
                </a:lnTo>
                <a:lnTo>
                  <a:pt x="1060" y="862"/>
                </a:lnTo>
                <a:lnTo>
                  <a:pt x="1068" y="848"/>
                </a:lnTo>
                <a:lnTo>
                  <a:pt x="1068" y="832"/>
                </a:lnTo>
                <a:lnTo>
                  <a:pt x="1074" y="806"/>
                </a:lnTo>
                <a:lnTo>
                  <a:pt x="1074" y="808"/>
                </a:lnTo>
                <a:lnTo>
                  <a:pt x="1078" y="808"/>
                </a:lnTo>
                <a:lnTo>
                  <a:pt x="1094" y="812"/>
                </a:lnTo>
                <a:lnTo>
                  <a:pt x="1102" y="796"/>
                </a:lnTo>
                <a:lnTo>
                  <a:pt x="1104" y="796"/>
                </a:lnTo>
                <a:lnTo>
                  <a:pt x="1106" y="796"/>
                </a:lnTo>
                <a:lnTo>
                  <a:pt x="1122" y="796"/>
                </a:lnTo>
                <a:lnTo>
                  <a:pt x="1124" y="796"/>
                </a:lnTo>
                <a:lnTo>
                  <a:pt x="1126" y="796"/>
                </a:lnTo>
                <a:lnTo>
                  <a:pt x="1134" y="808"/>
                </a:lnTo>
                <a:lnTo>
                  <a:pt x="1134" y="810"/>
                </a:lnTo>
                <a:lnTo>
                  <a:pt x="1134" y="812"/>
                </a:lnTo>
                <a:lnTo>
                  <a:pt x="1136" y="828"/>
                </a:lnTo>
                <a:lnTo>
                  <a:pt x="1144" y="834"/>
                </a:lnTo>
                <a:lnTo>
                  <a:pt x="1154" y="824"/>
                </a:lnTo>
                <a:lnTo>
                  <a:pt x="1158" y="828"/>
                </a:lnTo>
                <a:lnTo>
                  <a:pt x="1162" y="834"/>
                </a:lnTo>
                <a:lnTo>
                  <a:pt x="1162" y="840"/>
                </a:lnTo>
                <a:lnTo>
                  <a:pt x="1162" y="854"/>
                </a:lnTo>
                <a:lnTo>
                  <a:pt x="1158" y="868"/>
                </a:lnTo>
                <a:lnTo>
                  <a:pt x="1162" y="876"/>
                </a:lnTo>
                <a:lnTo>
                  <a:pt x="1170" y="884"/>
                </a:lnTo>
                <a:lnTo>
                  <a:pt x="1202" y="888"/>
                </a:lnTo>
                <a:lnTo>
                  <a:pt x="1204" y="890"/>
                </a:lnTo>
                <a:lnTo>
                  <a:pt x="1206" y="890"/>
                </a:lnTo>
                <a:lnTo>
                  <a:pt x="1208" y="892"/>
                </a:lnTo>
                <a:lnTo>
                  <a:pt x="1218" y="880"/>
                </a:lnTo>
                <a:lnTo>
                  <a:pt x="1226" y="872"/>
                </a:lnTo>
                <a:lnTo>
                  <a:pt x="1222" y="860"/>
                </a:lnTo>
                <a:lnTo>
                  <a:pt x="1214" y="808"/>
                </a:lnTo>
                <a:lnTo>
                  <a:pt x="1238" y="820"/>
                </a:lnTo>
                <a:lnTo>
                  <a:pt x="1250" y="832"/>
                </a:lnTo>
                <a:lnTo>
                  <a:pt x="1256" y="838"/>
                </a:lnTo>
                <a:lnTo>
                  <a:pt x="1266" y="832"/>
                </a:lnTo>
                <a:lnTo>
                  <a:pt x="1298" y="796"/>
                </a:lnTo>
                <a:lnTo>
                  <a:pt x="1300" y="796"/>
                </a:lnTo>
                <a:lnTo>
                  <a:pt x="1312" y="786"/>
                </a:lnTo>
                <a:lnTo>
                  <a:pt x="1326" y="768"/>
                </a:lnTo>
                <a:lnTo>
                  <a:pt x="1326" y="766"/>
                </a:lnTo>
                <a:lnTo>
                  <a:pt x="1344" y="770"/>
                </a:lnTo>
                <a:lnTo>
                  <a:pt x="1354" y="770"/>
                </a:lnTo>
                <a:lnTo>
                  <a:pt x="1354" y="762"/>
                </a:lnTo>
                <a:lnTo>
                  <a:pt x="1356" y="756"/>
                </a:lnTo>
                <a:lnTo>
                  <a:pt x="1370" y="740"/>
                </a:lnTo>
                <a:lnTo>
                  <a:pt x="1374" y="736"/>
                </a:lnTo>
                <a:lnTo>
                  <a:pt x="1390" y="742"/>
                </a:lnTo>
                <a:lnTo>
                  <a:pt x="1408" y="740"/>
                </a:lnTo>
                <a:lnTo>
                  <a:pt x="1422" y="726"/>
                </a:lnTo>
                <a:lnTo>
                  <a:pt x="1428" y="714"/>
                </a:lnTo>
                <a:lnTo>
                  <a:pt x="1424" y="708"/>
                </a:lnTo>
                <a:lnTo>
                  <a:pt x="1412" y="714"/>
                </a:lnTo>
                <a:lnTo>
                  <a:pt x="1412" y="712"/>
                </a:lnTo>
                <a:lnTo>
                  <a:pt x="1410" y="712"/>
                </a:lnTo>
                <a:lnTo>
                  <a:pt x="1396" y="700"/>
                </a:lnTo>
                <a:lnTo>
                  <a:pt x="1396" y="698"/>
                </a:lnTo>
                <a:lnTo>
                  <a:pt x="1402" y="676"/>
                </a:lnTo>
                <a:lnTo>
                  <a:pt x="1402" y="660"/>
                </a:lnTo>
                <a:lnTo>
                  <a:pt x="1398" y="648"/>
                </a:lnTo>
                <a:lnTo>
                  <a:pt x="1388" y="644"/>
                </a:lnTo>
                <a:lnTo>
                  <a:pt x="1388" y="642"/>
                </a:lnTo>
                <a:lnTo>
                  <a:pt x="1386" y="642"/>
                </a:lnTo>
                <a:lnTo>
                  <a:pt x="1386" y="640"/>
                </a:lnTo>
                <a:lnTo>
                  <a:pt x="1376" y="622"/>
                </a:lnTo>
                <a:lnTo>
                  <a:pt x="1374" y="620"/>
                </a:lnTo>
                <a:lnTo>
                  <a:pt x="1362" y="636"/>
                </a:lnTo>
                <a:lnTo>
                  <a:pt x="1348" y="644"/>
                </a:lnTo>
                <a:lnTo>
                  <a:pt x="1344" y="646"/>
                </a:lnTo>
                <a:lnTo>
                  <a:pt x="1344" y="644"/>
                </a:lnTo>
                <a:lnTo>
                  <a:pt x="1342" y="644"/>
                </a:lnTo>
                <a:lnTo>
                  <a:pt x="1328" y="630"/>
                </a:lnTo>
                <a:lnTo>
                  <a:pt x="1328" y="628"/>
                </a:lnTo>
                <a:lnTo>
                  <a:pt x="1318" y="606"/>
                </a:lnTo>
                <a:lnTo>
                  <a:pt x="1314" y="590"/>
                </a:lnTo>
                <a:lnTo>
                  <a:pt x="1314" y="588"/>
                </a:lnTo>
                <a:lnTo>
                  <a:pt x="1314" y="564"/>
                </a:lnTo>
                <a:lnTo>
                  <a:pt x="1312" y="550"/>
                </a:lnTo>
                <a:lnTo>
                  <a:pt x="1300" y="546"/>
                </a:lnTo>
                <a:lnTo>
                  <a:pt x="1274" y="526"/>
                </a:lnTo>
                <a:lnTo>
                  <a:pt x="1276" y="524"/>
                </a:lnTo>
                <a:lnTo>
                  <a:pt x="1288" y="510"/>
                </a:lnTo>
                <a:lnTo>
                  <a:pt x="1288" y="508"/>
                </a:lnTo>
                <a:lnTo>
                  <a:pt x="1290" y="508"/>
                </a:lnTo>
                <a:lnTo>
                  <a:pt x="1302" y="508"/>
                </a:lnTo>
                <a:lnTo>
                  <a:pt x="1304" y="508"/>
                </a:lnTo>
                <a:lnTo>
                  <a:pt x="1310" y="510"/>
                </a:lnTo>
                <a:lnTo>
                  <a:pt x="1314" y="514"/>
                </a:lnTo>
                <a:lnTo>
                  <a:pt x="1326" y="522"/>
                </a:lnTo>
                <a:lnTo>
                  <a:pt x="1338" y="512"/>
                </a:lnTo>
                <a:lnTo>
                  <a:pt x="1346" y="500"/>
                </a:lnTo>
                <a:lnTo>
                  <a:pt x="1346" y="490"/>
                </a:lnTo>
                <a:lnTo>
                  <a:pt x="1344" y="464"/>
                </a:lnTo>
                <a:lnTo>
                  <a:pt x="1342" y="454"/>
                </a:lnTo>
                <a:lnTo>
                  <a:pt x="1324" y="452"/>
                </a:lnTo>
                <a:lnTo>
                  <a:pt x="1324" y="440"/>
                </a:lnTo>
                <a:lnTo>
                  <a:pt x="1308" y="420"/>
                </a:lnTo>
                <a:lnTo>
                  <a:pt x="1306" y="420"/>
                </a:lnTo>
                <a:lnTo>
                  <a:pt x="1298" y="406"/>
                </a:lnTo>
                <a:lnTo>
                  <a:pt x="1298" y="404"/>
                </a:lnTo>
                <a:lnTo>
                  <a:pt x="1298" y="402"/>
                </a:lnTo>
                <a:lnTo>
                  <a:pt x="1314" y="380"/>
                </a:lnTo>
                <a:lnTo>
                  <a:pt x="1314" y="378"/>
                </a:lnTo>
                <a:lnTo>
                  <a:pt x="1316" y="378"/>
                </a:lnTo>
                <a:lnTo>
                  <a:pt x="1316" y="376"/>
                </a:lnTo>
                <a:lnTo>
                  <a:pt x="1318" y="376"/>
                </a:lnTo>
                <a:lnTo>
                  <a:pt x="1324" y="376"/>
                </a:lnTo>
                <a:lnTo>
                  <a:pt x="1334" y="368"/>
                </a:lnTo>
                <a:lnTo>
                  <a:pt x="1344" y="336"/>
                </a:lnTo>
                <a:lnTo>
                  <a:pt x="1358" y="322"/>
                </a:lnTo>
                <a:lnTo>
                  <a:pt x="1358" y="320"/>
                </a:lnTo>
                <a:lnTo>
                  <a:pt x="1374" y="316"/>
                </a:lnTo>
                <a:lnTo>
                  <a:pt x="1374" y="318"/>
                </a:lnTo>
                <a:lnTo>
                  <a:pt x="1382" y="326"/>
                </a:lnTo>
                <a:lnTo>
                  <a:pt x="1386" y="328"/>
                </a:lnTo>
                <a:lnTo>
                  <a:pt x="1392" y="302"/>
                </a:lnTo>
                <a:lnTo>
                  <a:pt x="1386" y="284"/>
                </a:lnTo>
                <a:lnTo>
                  <a:pt x="1386" y="282"/>
                </a:lnTo>
                <a:lnTo>
                  <a:pt x="1388" y="262"/>
                </a:lnTo>
                <a:lnTo>
                  <a:pt x="1388" y="260"/>
                </a:lnTo>
                <a:lnTo>
                  <a:pt x="1398" y="250"/>
                </a:lnTo>
                <a:lnTo>
                  <a:pt x="1404" y="240"/>
                </a:lnTo>
                <a:lnTo>
                  <a:pt x="1404" y="230"/>
                </a:lnTo>
                <a:lnTo>
                  <a:pt x="1402" y="220"/>
                </a:lnTo>
                <a:lnTo>
                  <a:pt x="1398" y="204"/>
                </a:lnTo>
                <a:lnTo>
                  <a:pt x="1398" y="186"/>
                </a:lnTo>
                <a:lnTo>
                  <a:pt x="1398" y="184"/>
                </a:lnTo>
                <a:lnTo>
                  <a:pt x="1402" y="168"/>
                </a:lnTo>
                <a:lnTo>
                  <a:pt x="1398" y="158"/>
                </a:lnTo>
                <a:lnTo>
                  <a:pt x="1396" y="152"/>
                </a:lnTo>
                <a:lnTo>
                  <a:pt x="1398" y="1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甘肃"/>
          <p:cNvSpPr/>
          <p:nvPr/>
        </p:nvSpPr>
        <p:spPr bwMode="auto">
          <a:xfrm>
            <a:off x="5113276" y="2864290"/>
            <a:ext cx="1271436" cy="1076482"/>
          </a:xfrm>
          <a:custGeom>
            <a:avLst/>
            <a:gdLst>
              <a:gd name="T0" fmla="*/ 2147483646 w 912"/>
              <a:gd name="T1" fmla="*/ 2147483646 h 772"/>
              <a:gd name="T2" fmla="*/ 2147483646 w 912"/>
              <a:gd name="T3" fmla="*/ 2147483646 h 772"/>
              <a:gd name="T4" fmla="*/ 2147483646 w 912"/>
              <a:gd name="T5" fmla="*/ 2147483646 h 772"/>
              <a:gd name="T6" fmla="*/ 2147483646 w 912"/>
              <a:gd name="T7" fmla="*/ 2147483646 h 772"/>
              <a:gd name="T8" fmla="*/ 2147483646 w 912"/>
              <a:gd name="T9" fmla="*/ 2147483646 h 772"/>
              <a:gd name="T10" fmla="*/ 2147483646 w 912"/>
              <a:gd name="T11" fmla="*/ 2147483646 h 772"/>
              <a:gd name="T12" fmla="*/ 2147483646 w 912"/>
              <a:gd name="T13" fmla="*/ 2147483646 h 772"/>
              <a:gd name="T14" fmla="*/ 2147483646 w 912"/>
              <a:gd name="T15" fmla="*/ 2147483646 h 772"/>
              <a:gd name="T16" fmla="*/ 2147483646 w 912"/>
              <a:gd name="T17" fmla="*/ 2147483646 h 772"/>
              <a:gd name="T18" fmla="*/ 2147483646 w 912"/>
              <a:gd name="T19" fmla="*/ 2147483646 h 772"/>
              <a:gd name="T20" fmla="*/ 2147483646 w 912"/>
              <a:gd name="T21" fmla="*/ 2147483646 h 772"/>
              <a:gd name="T22" fmla="*/ 2147483646 w 912"/>
              <a:gd name="T23" fmla="*/ 2147483646 h 772"/>
              <a:gd name="T24" fmla="*/ 2147483646 w 912"/>
              <a:gd name="T25" fmla="*/ 2147483646 h 772"/>
              <a:gd name="T26" fmla="*/ 2147483646 w 912"/>
              <a:gd name="T27" fmla="*/ 2147483646 h 772"/>
              <a:gd name="T28" fmla="*/ 2147483646 w 912"/>
              <a:gd name="T29" fmla="*/ 2147483646 h 772"/>
              <a:gd name="T30" fmla="*/ 2147483646 w 912"/>
              <a:gd name="T31" fmla="*/ 2147483646 h 772"/>
              <a:gd name="T32" fmla="*/ 2147483646 w 912"/>
              <a:gd name="T33" fmla="*/ 2147483646 h 772"/>
              <a:gd name="T34" fmla="*/ 2147483646 w 912"/>
              <a:gd name="T35" fmla="*/ 2147483646 h 772"/>
              <a:gd name="T36" fmla="*/ 2147483646 w 912"/>
              <a:gd name="T37" fmla="*/ 2147483646 h 772"/>
              <a:gd name="T38" fmla="*/ 2147483646 w 912"/>
              <a:gd name="T39" fmla="*/ 2147483646 h 772"/>
              <a:gd name="T40" fmla="*/ 2147483646 w 912"/>
              <a:gd name="T41" fmla="*/ 2147483646 h 772"/>
              <a:gd name="T42" fmla="*/ 2147483646 w 912"/>
              <a:gd name="T43" fmla="*/ 2147483646 h 772"/>
              <a:gd name="T44" fmla="*/ 2147483646 w 912"/>
              <a:gd name="T45" fmla="*/ 2147483646 h 772"/>
              <a:gd name="T46" fmla="*/ 2147483646 w 912"/>
              <a:gd name="T47" fmla="*/ 2147483646 h 772"/>
              <a:gd name="T48" fmla="*/ 2147483646 w 912"/>
              <a:gd name="T49" fmla="*/ 2147483646 h 772"/>
              <a:gd name="T50" fmla="*/ 2147483646 w 912"/>
              <a:gd name="T51" fmla="*/ 2147483646 h 772"/>
              <a:gd name="T52" fmla="*/ 2147483646 w 912"/>
              <a:gd name="T53" fmla="*/ 2147483646 h 772"/>
              <a:gd name="T54" fmla="*/ 2147483646 w 912"/>
              <a:gd name="T55" fmla="*/ 2147483646 h 772"/>
              <a:gd name="T56" fmla="*/ 2147483646 w 912"/>
              <a:gd name="T57" fmla="*/ 2147483646 h 772"/>
              <a:gd name="T58" fmla="*/ 2147483646 w 912"/>
              <a:gd name="T59" fmla="*/ 2147483646 h 772"/>
              <a:gd name="T60" fmla="*/ 2147483646 w 912"/>
              <a:gd name="T61" fmla="*/ 2147483646 h 772"/>
              <a:gd name="T62" fmla="*/ 2147483646 w 912"/>
              <a:gd name="T63" fmla="*/ 2147483646 h 772"/>
              <a:gd name="T64" fmla="*/ 2147483646 w 912"/>
              <a:gd name="T65" fmla="*/ 2147483646 h 772"/>
              <a:gd name="T66" fmla="*/ 2147483646 w 912"/>
              <a:gd name="T67" fmla="*/ 2147483646 h 772"/>
              <a:gd name="T68" fmla="*/ 2147483646 w 912"/>
              <a:gd name="T69" fmla="*/ 2147483646 h 772"/>
              <a:gd name="T70" fmla="*/ 2147483646 w 912"/>
              <a:gd name="T71" fmla="*/ 2147483646 h 772"/>
              <a:gd name="T72" fmla="*/ 2147483646 w 912"/>
              <a:gd name="T73" fmla="*/ 2147483646 h 772"/>
              <a:gd name="T74" fmla="*/ 2147483646 w 912"/>
              <a:gd name="T75" fmla="*/ 2147483646 h 772"/>
              <a:gd name="T76" fmla="*/ 2147483646 w 912"/>
              <a:gd name="T77" fmla="*/ 2147483646 h 772"/>
              <a:gd name="T78" fmla="*/ 2147483646 w 912"/>
              <a:gd name="T79" fmla="*/ 2147483646 h 772"/>
              <a:gd name="T80" fmla="*/ 2147483646 w 912"/>
              <a:gd name="T81" fmla="*/ 2147483646 h 772"/>
              <a:gd name="T82" fmla="*/ 2147483646 w 912"/>
              <a:gd name="T83" fmla="*/ 2147483646 h 772"/>
              <a:gd name="T84" fmla="*/ 2147483646 w 912"/>
              <a:gd name="T85" fmla="*/ 2147483646 h 772"/>
              <a:gd name="T86" fmla="*/ 2147483646 w 912"/>
              <a:gd name="T87" fmla="*/ 2147483646 h 772"/>
              <a:gd name="T88" fmla="*/ 2147483646 w 912"/>
              <a:gd name="T89" fmla="*/ 2147483646 h 772"/>
              <a:gd name="T90" fmla="*/ 2147483646 w 912"/>
              <a:gd name="T91" fmla="*/ 2147483646 h 772"/>
              <a:gd name="T92" fmla="*/ 2147483646 w 912"/>
              <a:gd name="T93" fmla="*/ 2147483646 h 772"/>
              <a:gd name="T94" fmla="*/ 2147483646 w 912"/>
              <a:gd name="T95" fmla="*/ 2147483646 h 772"/>
              <a:gd name="T96" fmla="*/ 2147483646 w 912"/>
              <a:gd name="T97" fmla="*/ 2147483646 h 772"/>
              <a:gd name="T98" fmla="*/ 2147483646 w 912"/>
              <a:gd name="T99" fmla="*/ 2147483646 h 772"/>
              <a:gd name="T100" fmla="*/ 2147483646 w 912"/>
              <a:gd name="T101" fmla="*/ 2147483646 h 772"/>
              <a:gd name="T102" fmla="*/ 2147483646 w 912"/>
              <a:gd name="T103" fmla="*/ 2147483646 h 772"/>
              <a:gd name="T104" fmla="*/ 2147483646 w 912"/>
              <a:gd name="T105" fmla="*/ 2147483646 h 772"/>
              <a:gd name="T106" fmla="*/ 2147483646 w 912"/>
              <a:gd name="T107" fmla="*/ 2147483646 h 772"/>
              <a:gd name="T108" fmla="*/ 2147483646 w 912"/>
              <a:gd name="T109" fmla="*/ 2147483646 h 772"/>
              <a:gd name="T110" fmla="*/ 2147483646 w 912"/>
              <a:gd name="T111" fmla="*/ 2147483646 h 7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12" h="772">
                <a:moveTo>
                  <a:pt x="542" y="280"/>
                </a:moveTo>
                <a:lnTo>
                  <a:pt x="530" y="280"/>
                </a:lnTo>
                <a:lnTo>
                  <a:pt x="526" y="288"/>
                </a:lnTo>
                <a:lnTo>
                  <a:pt x="532" y="296"/>
                </a:lnTo>
                <a:lnTo>
                  <a:pt x="536" y="308"/>
                </a:lnTo>
                <a:lnTo>
                  <a:pt x="536" y="310"/>
                </a:lnTo>
                <a:lnTo>
                  <a:pt x="536" y="312"/>
                </a:lnTo>
                <a:lnTo>
                  <a:pt x="518" y="320"/>
                </a:lnTo>
                <a:lnTo>
                  <a:pt x="516" y="320"/>
                </a:lnTo>
                <a:lnTo>
                  <a:pt x="506" y="320"/>
                </a:lnTo>
                <a:lnTo>
                  <a:pt x="500" y="316"/>
                </a:lnTo>
                <a:lnTo>
                  <a:pt x="494" y="314"/>
                </a:lnTo>
                <a:lnTo>
                  <a:pt x="492" y="310"/>
                </a:lnTo>
                <a:lnTo>
                  <a:pt x="488" y="300"/>
                </a:lnTo>
                <a:lnTo>
                  <a:pt x="464" y="296"/>
                </a:lnTo>
                <a:lnTo>
                  <a:pt x="456" y="264"/>
                </a:lnTo>
                <a:lnTo>
                  <a:pt x="450" y="262"/>
                </a:lnTo>
                <a:lnTo>
                  <a:pt x="446" y="258"/>
                </a:lnTo>
                <a:lnTo>
                  <a:pt x="444" y="256"/>
                </a:lnTo>
                <a:lnTo>
                  <a:pt x="440" y="250"/>
                </a:lnTo>
                <a:lnTo>
                  <a:pt x="432" y="248"/>
                </a:lnTo>
                <a:lnTo>
                  <a:pt x="424" y="242"/>
                </a:lnTo>
                <a:lnTo>
                  <a:pt x="416" y="232"/>
                </a:lnTo>
                <a:lnTo>
                  <a:pt x="406" y="228"/>
                </a:lnTo>
                <a:lnTo>
                  <a:pt x="392" y="214"/>
                </a:lnTo>
                <a:lnTo>
                  <a:pt x="390" y="204"/>
                </a:lnTo>
                <a:lnTo>
                  <a:pt x="390" y="202"/>
                </a:lnTo>
                <a:lnTo>
                  <a:pt x="416" y="168"/>
                </a:lnTo>
                <a:lnTo>
                  <a:pt x="416" y="164"/>
                </a:lnTo>
                <a:lnTo>
                  <a:pt x="416" y="162"/>
                </a:lnTo>
                <a:lnTo>
                  <a:pt x="412" y="152"/>
                </a:lnTo>
                <a:lnTo>
                  <a:pt x="398" y="156"/>
                </a:lnTo>
                <a:lnTo>
                  <a:pt x="396" y="156"/>
                </a:lnTo>
                <a:lnTo>
                  <a:pt x="396" y="158"/>
                </a:lnTo>
                <a:lnTo>
                  <a:pt x="360" y="160"/>
                </a:lnTo>
                <a:lnTo>
                  <a:pt x="348" y="164"/>
                </a:lnTo>
                <a:lnTo>
                  <a:pt x="342" y="168"/>
                </a:lnTo>
                <a:lnTo>
                  <a:pt x="340" y="172"/>
                </a:lnTo>
                <a:lnTo>
                  <a:pt x="334" y="178"/>
                </a:lnTo>
                <a:lnTo>
                  <a:pt x="330" y="178"/>
                </a:lnTo>
                <a:lnTo>
                  <a:pt x="324" y="178"/>
                </a:lnTo>
                <a:lnTo>
                  <a:pt x="324" y="176"/>
                </a:lnTo>
                <a:lnTo>
                  <a:pt x="312" y="168"/>
                </a:lnTo>
                <a:lnTo>
                  <a:pt x="312" y="148"/>
                </a:lnTo>
                <a:lnTo>
                  <a:pt x="304" y="142"/>
                </a:lnTo>
                <a:lnTo>
                  <a:pt x="300" y="134"/>
                </a:lnTo>
                <a:lnTo>
                  <a:pt x="296" y="116"/>
                </a:lnTo>
                <a:lnTo>
                  <a:pt x="288" y="108"/>
                </a:lnTo>
                <a:lnTo>
                  <a:pt x="280" y="100"/>
                </a:lnTo>
                <a:lnTo>
                  <a:pt x="276" y="98"/>
                </a:lnTo>
                <a:lnTo>
                  <a:pt x="290" y="80"/>
                </a:lnTo>
                <a:lnTo>
                  <a:pt x="292" y="68"/>
                </a:lnTo>
                <a:lnTo>
                  <a:pt x="276" y="48"/>
                </a:lnTo>
                <a:lnTo>
                  <a:pt x="268" y="32"/>
                </a:lnTo>
                <a:lnTo>
                  <a:pt x="268" y="24"/>
                </a:lnTo>
                <a:lnTo>
                  <a:pt x="256" y="16"/>
                </a:lnTo>
                <a:lnTo>
                  <a:pt x="256" y="14"/>
                </a:lnTo>
                <a:lnTo>
                  <a:pt x="246" y="2"/>
                </a:lnTo>
                <a:lnTo>
                  <a:pt x="232" y="0"/>
                </a:lnTo>
                <a:lnTo>
                  <a:pt x="216" y="4"/>
                </a:lnTo>
                <a:lnTo>
                  <a:pt x="212" y="8"/>
                </a:lnTo>
                <a:lnTo>
                  <a:pt x="210" y="30"/>
                </a:lnTo>
                <a:lnTo>
                  <a:pt x="210" y="56"/>
                </a:lnTo>
                <a:lnTo>
                  <a:pt x="208" y="56"/>
                </a:lnTo>
                <a:lnTo>
                  <a:pt x="192" y="62"/>
                </a:lnTo>
                <a:lnTo>
                  <a:pt x="178" y="64"/>
                </a:lnTo>
                <a:lnTo>
                  <a:pt x="168" y="70"/>
                </a:lnTo>
                <a:lnTo>
                  <a:pt x="154" y="74"/>
                </a:lnTo>
                <a:lnTo>
                  <a:pt x="152" y="76"/>
                </a:lnTo>
                <a:lnTo>
                  <a:pt x="124" y="68"/>
                </a:lnTo>
                <a:lnTo>
                  <a:pt x="114" y="80"/>
                </a:lnTo>
                <a:lnTo>
                  <a:pt x="108" y="86"/>
                </a:lnTo>
                <a:lnTo>
                  <a:pt x="98" y="88"/>
                </a:lnTo>
                <a:lnTo>
                  <a:pt x="82" y="102"/>
                </a:lnTo>
                <a:lnTo>
                  <a:pt x="72" y="116"/>
                </a:lnTo>
                <a:lnTo>
                  <a:pt x="72" y="118"/>
                </a:lnTo>
                <a:lnTo>
                  <a:pt x="66" y="128"/>
                </a:lnTo>
                <a:lnTo>
                  <a:pt x="60" y="132"/>
                </a:lnTo>
                <a:lnTo>
                  <a:pt x="50" y="144"/>
                </a:lnTo>
                <a:lnTo>
                  <a:pt x="50" y="146"/>
                </a:lnTo>
                <a:lnTo>
                  <a:pt x="44" y="150"/>
                </a:lnTo>
                <a:lnTo>
                  <a:pt x="32" y="152"/>
                </a:lnTo>
                <a:lnTo>
                  <a:pt x="12" y="152"/>
                </a:lnTo>
                <a:lnTo>
                  <a:pt x="8" y="158"/>
                </a:lnTo>
                <a:lnTo>
                  <a:pt x="0" y="172"/>
                </a:lnTo>
                <a:lnTo>
                  <a:pt x="4" y="184"/>
                </a:lnTo>
                <a:lnTo>
                  <a:pt x="2" y="216"/>
                </a:lnTo>
                <a:lnTo>
                  <a:pt x="8" y="224"/>
                </a:lnTo>
                <a:lnTo>
                  <a:pt x="8" y="226"/>
                </a:lnTo>
                <a:lnTo>
                  <a:pt x="10" y="232"/>
                </a:lnTo>
                <a:lnTo>
                  <a:pt x="22" y="232"/>
                </a:lnTo>
                <a:lnTo>
                  <a:pt x="40" y="236"/>
                </a:lnTo>
                <a:lnTo>
                  <a:pt x="66" y="238"/>
                </a:lnTo>
                <a:lnTo>
                  <a:pt x="76" y="236"/>
                </a:lnTo>
                <a:lnTo>
                  <a:pt x="78" y="236"/>
                </a:lnTo>
                <a:lnTo>
                  <a:pt x="80" y="236"/>
                </a:lnTo>
                <a:lnTo>
                  <a:pt x="100" y="244"/>
                </a:lnTo>
                <a:lnTo>
                  <a:pt x="102" y="244"/>
                </a:lnTo>
                <a:lnTo>
                  <a:pt x="112" y="254"/>
                </a:lnTo>
                <a:lnTo>
                  <a:pt x="136" y="262"/>
                </a:lnTo>
                <a:lnTo>
                  <a:pt x="138" y="262"/>
                </a:lnTo>
                <a:lnTo>
                  <a:pt x="154" y="272"/>
                </a:lnTo>
                <a:lnTo>
                  <a:pt x="192" y="308"/>
                </a:lnTo>
                <a:lnTo>
                  <a:pt x="210" y="316"/>
                </a:lnTo>
                <a:lnTo>
                  <a:pt x="218" y="312"/>
                </a:lnTo>
                <a:lnTo>
                  <a:pt x="224" y="300"/>
                </a:lnTo>
                <a:lnTo>
                  <a:pt x="220" y="278"/>
                </a:lnTo>
                <a:lnTo>
                  <a:pt x="222" y="274"/>
                </a:lnTo>
                <a:lnTo>
                  <a:pt x="224" y="270"/>
                </a:lnTo>
                <a:lnTo>
                  <a:pt x="236" y="264"/>
                </a:lnTo>
                <a:lnTo>
                  <a:pt x="236" y="262"/>
                </a:lnTo>
                <a:lnTo>
                  <a:pt x="286" y="292"/>
                </a:lnTo>
                <a:lnTo>
                  <a:pt x="292" y="290"/>
                </a:lnTo>
                <a:lnTo>
                  <a:pt x="302" y="284"/>
                </a:lnTo>
                <a:lnTo>
                  <a:pt x="304" y="284"/>
                </a:lnTo>
                <a:lnTo>
                  <a:pt x="310" y="284"/>
                </a:lnTo>
                <a:lnTo>
                  <a:pt x="320" y="276"/>
                </a:lnTo>
                <a:lnTo>
                  <a:pt x="322" y="276"/>
                </a:lnTo>
                <a:lnTo>
                  <a:pt x="324" y="276"/>
                </a:lnTo>
                <a:lnTo>
                  <a:pt x="352" y="296"/>
                </a:lnTo>
                <a:lnTo>
                  <a:pt x="354" y="298"/>
                </a:lnTo>
                <a:lnTo>
                  <a:pt x="372" y="312"/>
                </a:lnTo>
                <a:lnTo>
                  <a:pt x="380" y="320"/>
                </a:lnTo>
                <a:lnTo>
                  <a:pt x="388" y="330"/>
                </a:lnTo>
                <a:lnTo>
                  <a:pt x="398" y="340"/>
                </a:lnTo>
                <a:lnTo>
                  <a:pt x="404" y="338"/>
                </a:lnTo>
                <a:lnTo>
                  <a:pt x="412" y="324"/>
                </a:lnTo>
                <a:lnTo>
                  <a:pt x="430" y="336"/>
                </a:lnTo>
                <a:lnTo>
                  <a:pt x="432" y="336"/>
                </a:lnTo>
                <a:lnTo>
                  <a:pt x="444" y="352"/>
                </a:lnTo>
                <a:lnTo>
                  <a:pt x="480" y="380"/>
                </a:lnTo>
                <a:lnTo>
                  <a:pt x="492" y="392"/>
                </a:lnTo>
                <a:lnTo>
                  <a:pt x="522" y="382"/>
                </a:lnTo>
                <a:lnTo>
                  <a:pt x="524" y="406"/>
                </a:lnTo>
                <a:lnTo>
                  <a:pt x="538" y="420"/>
                </a:lnTo>
                <a:lnTo>
                  <a:pt x="548" y="436"/>
                </a:lnTo>
                <a:lnTo>
                  <a:pt x="548" y="438"/>
                </a:lnTo>
                <a:lnTo>
                  <a:pt x="548" y="440"/>
                </a:lnTo>
                <a:lnTo>
                  <a:pt x="560" y="494"/>
                </a:lnTo>
                <a:lnTo>
                  <a:pt x="572" y="516"/>
                </a:lnTo>
                <a:lnTo>
                  <a:pt x="556" y="558"/>
                </a:lnTo>
                <a:lnTo>
                  <a:pt x="556" y="560"/>
                </a:lnTo>
                <a:lnTo>
                  <a:pt x="544" y="564"/>
                </a:lnTo>
                <a:lnTo>
                  <a:pt x="544" y="576"/>
                </a:lnTo>
                <a:lnTo>
                  <a:pt x="542" y="576"/>
                </a:lnTo>
                <a:lnTo>
                  <a:pt x="528" y="598"/>
                </a:lnTo>
                <a:lnTo>
                  <a:pt x="508" y="600"/>
                </a:lnTo>
                <a:lnTo>
                  <a:pt x="488" y="616"/>
                </a:lnTo>
                <a:lnTo>
                  <a:pt x="494" y="620"/>
                </a:lnTo>
                <a:lnTo>
                  <a:pt x="500" y="622"/>
                </a:lnTo>
                <a:lnTo>
                  <a:pt x="504" y="626"/>
                </a:lnTo>
                <a:lnTo>
                  <a:pt x="508" y="630"/>
                </a:lnTo>
                <a:lnTo>
                  <a:pt x="508" y="634"/>
                </a:lnTo>
                <a:lnTo>
                  <a:pt x="504" y="642"/>
                </a:lnTo>
                <a:lnTo>
                  <a:pt x="504" y="644"/>
                </a:lnTo>
                <a:lnTo>
                  <a:pt x="492" y="656"/>
                </a:lnTo>
                <a:lnTo>
                  <a:pt x="490" y="656"/>
                </a:lnTo>
                <a:lnTo>
                  <a:pt x="490" y="658"/>
                </a:lnTo>
                <a:lnTo>
                  <a:pt x="488" y="658"/>
                </a:lnTo>
                <a:lnTo>
                  <a:pt x="450" y="652"/>
                </a:lnTo>
                <a:lnTo>
                  <a:pt x="448" y="666"/>
                </a:lnTo>
                <a:lnTo>
                  <a:pt x="452" y="696"/>
                </a:lnTo>
                <a:lnTo>
                  <a:pt x="484" y="708"/>
                </a:lnTo>
                <a:lnTo>
                  <a:pt x="484" y="710"/>
                </a:lnTo>
                <a:lnTo>
                  <a:pt x="496" y="706"/>
                </a:lnTo>
                <a:lnTo>
                  <a:pt x="498" y="706"/>
                </a:lnTo>
                <a:lnTo>
                  <a:pt x="500" y="704"/>
                </a:lnTo>
                <a:lnTo>
                  <a:pt x="500" y="706"/>
                </a:lnTo>
                <a:lnTo>
                  <a:pt x="510" y="712"/>
                </a:lnTo>
                <a:lnTo>
                  <a:pt x="524" y="712"/>
                </a:lnTo>
                <a:lnTo>
                  <a:pt x="528" y="710"/>
                </a:lnTo>
                <a:lnTo>
                  <a:pt x="524" y="696"/>
                </a:lnTo>
                <a:lnTo>
                  <a:pt x="520" y="680"/>
                </a:lnTo>
                <a:lnTo>
                  <a:pt x="520" y="678"/>
                </a:lnTo>
                <a:lnTo>
                  <a:pt x="520" y="676"/>
                </a:lnTo>
                <a:lnTo>
                  <a:pt x="526" y="670"/>
                </a:lnTo>
                <a:lnTo>
                  <a:pt x="528" y="668"/>
                </a:lnTo>
                <a:lnTo>
                  <a:pt x="536" y="656"/>
                </a:lnTo>
                <a:lnTo>
                  <a:pt x="538" y="654"/>
                </a:lnTo>
                <a:lnTo>
                  <a:pt x="552" y="644"/>
                </a:lnTo>
                <a:lnTo>
                  <a:pt x="552" y="642"/>
                </a:lnTo>
                <a:lnTo>
                  <a:pt x="554" y="642"/>
                </a:lnTo>
                <a:lnTo>
                  <a:pt x="572" y="640"/>
                </a:lnTo>
                <a:lnTo>
                  <a:pt x="572" y="644"/>
                </a:lnTo>
                <a:lnTo>
                  <a:pt x="572" y="656"/>
                </a:lnTo>
                <a:lnTo>
                  <a:pt x="576" y="664"/>
                </a:lnTo>
                <a:lnTo>
                  <a:pt x="580" y="674"/>
                </a:lnTo>
                <a:lnTo>
                  <a:pt x="596" y="684"/>
                </a:lnTo>
                <a:lnTo>
                  <a:pt x="640" y="688"/>
                </a:lnTo>
                <a:lnTo>
                  <a:pt x="642" y="688"/>
                </a:lnTo>
                <a:lnTo>
                  <a:pt x="644" y="688"/>
                </a:lnTo>
                <a:lnTo>
                  <a:pt x="644" y="690"/>
                </a:lnTo>
                <a:lnTo>
                  <a:pt x="644" y="692"/>
                </a:lnTo>
                <a:lnTo>
                  <a:pt x="644" y="706"/>
                </a:lnTo>
                <a:lnTo>
                  <a:pt x="656" y="720"/>
                </a:lnTo>
                <a:lnTo>
                  <a:pt x="666" y="724"/>
                </a:lnTo>
                <a:lnTo>
                  <a:pt x="668" y="724"/>
                </a:lnTo>
                <a:lnTo>
                  <a:pt x="668" y="726"/>
                </a:lnTo>
                <a:lnTo>
                  <a:pt x="668" y="732"/>
                </a:lnTo>
                <a:lnTo>
                  <a:pt x="668" y="740"/>
                </a:lnTo>
                <a:lnTo>
                  <a:pt x="664" y="756"/>
                </a:lnTo>
                <a:lnTo>
                  <a:pt x="670" y="760"/>
                </a:lnTo>
                <a:lnTo>
                  <a:pt x="678" y="760"/>
                </a:lnTo>
                <a:lnTo>
                  <a:pt x="684" y="762"/>
                </a:lnTo>
                <a:lnTo>
                  <a:pt x="688" y="764"/>
                </a:lnTo>
                <a:lnTo>
                  <a:pt x="706" y="772"/>
                </a:lnTo>
                <a:lnTo>
                  <a:pt x="716" y="764"/>
                </a:lnTo>
                <a:lnTo>
                  <a:pt x="728" y="750"/>
                </a:lnTo>
                <a:lnTo>
                  <a:pt x="730" y="744"/>
                </a:lnTo>
                <a:lnTo>
                  <a:pt x="732" y="742"/>
                </a:lnTo>
                <a:lnTo>
                  <a:pt x="734" y="740"/>
                </a:lnTo>
                <a:lnTo>
                  <a:pt x="730" y="722"/>
                </a:lnTo>
                <a:lnTo>
                  <a:pt x="728" y="714"/>
                </a:lnTo>
                <a:lnTo>
                  <a:pt x="728" y="712"/>
                </a:lnTo>
                <a:lnTo>
                  <a:pt x="728" y="710"/>
                </a:lnTo>
                <a:lnTo>
                  <a:pt x="736" y="700"/>
                </a:lnTo>
                <a:lnTo>
                  <a:pt x="748" y="690"/>
                </a:lnTo>
                <a:lnTo>
                  <a:pt x="750" y="690"/>
                </a:lnTo>
                <a:lnTo>
                  <a:pt x="776" y="690"/>
                </a:lnTo>
                <a:lnTo>
                  <a:pt x="780" y="688"/>
                </a:lnTo>
                <a:lnTo>
                  <a:pt x="780" y="676"/>
                </a:lnTo>
                <a:lnTo>
                  <a:pt x="776" y="664"/>
                </a:lnTo>
                <a:lnTo>
                  <a:pt x="766" y="648"/>
                </a:lnTo>
                <a:lnTo>
                  <a:pt x="766" y="628"/>
                </a:lnTo>
                <a:lnTo>
                  <a:pt x="766" y="626"/>
                </a:lnTo>
                <a:lnTo>
                  <a:pt x="770" y="614"/>
                </a:lnTo>
                <a:lnTo>
                  <a:pt x="772" y="614"/>
                </a:lnTo>
                <a:lnTo>
                  <a:pt x="792" y="582"/>
                </a:lnTo>
                <a:lnTo>
                  <a:pt x="794" y="582"/>
                </a:lnTo>
                <a:lnTo>
                  <a:pt x="796" y="580"/>
                </a:lnTo>
                <a:lnTo>
                  <a:pt x="800" y="580"/>
                </a:lnTo>
                <a:lnTo>
                  <a:pt x="808" y="582"/>
                </a:lnTo>
                <a:lnTo>
                  <a:pt x="828" y="592"/>
                </a:lnTo>
                <a:lnTo>
                  <a:pt x="840" y="596"/>
                </a:lnTo>
                <a:lnTo>
                  <a:pt x="840" y="590"/>
                </a:lnTo>
                <a:lnTo>
                  <a:pt x="838" y="588"/>
                </a:lnTo>
                <a:lnTo>
                  <a:pt x="838" y="586"/>
                </a:lnTo>
                <a:lnTo>
                  <a:pt x="840" y="580"/>
                </a:lnTo>
                <a:lnTo>
                  <a:pt x="846" y="572"/>
                </a:lnTo>
                <a:lnTo>
                  <a:pt x="860" y="562"/>
                </a:lnTo>
                <a:lnTo>
                  <a:pt x="860" y="560"/>
                </a:lnTo>
                <a:lnTo>
                  <a:pt x="876" y="556"/>
                </a:lnTo>
                <a:lnTo>
                  <a:pt x="890" y="556"/>
                </a:lnTo>
                <a:lnTo>
                  <a:pt x="892" y="556"/>
                </a:lnTo>
                <a:lnTo>
                  <a:pt x="900" y="556"/>
                </a:lnTo>
                <a:lnTo>
                  <a:pt x="904" y="536"/>
                </a:lnTo>
                <a:lnTo>
                  <a:pt x="904" y="524"/>
                </a:lnTo>
                <a:lnTo>
                  <a:pt x="906" y="512"/>
                </a:lnTo>
                <a:lnTo>
                  <a:pt x="906" y="510"/>
                </a:lnTo>
                <a:lnTo>
                  <a:pt x="908" y="508"/>
                </a:lnTo>
                <a:lnTo>
                  <a:pt x="912" y="496"/>
                </a:lnTo>
                <a:lnTo>
                  <a:pt x="906" y="488"/>
                </a:lnTo>
                <a:lnTo>
                  <a:pt x="896" y="480"/>
                </a:lnTo>
                <a:lnTo>
                  <a:pt x="876" y="476"/>
                </a:lnTo>
                <a:lnTo>
                  <a:pt x="868" y="472"/>
                </a:lnTo>
                <a:lnTo>
                  <a:pt x="852" y="460"/>
                </a:lnTo>
                <a:lnTo>
                  <a:pt x="840" y="456"/>
                </a:lnTo>
                <a:lnTo>
                  <a:pt x="840" y="454"/>
                </a:lnTo>
                <a:lnTo>
                  <a:pt x="824" y="436"/>
                </a:lnTo>
                <a:lnTo>
                  <a:pt x="812" y="436"/>
                </a:lnTo>
                <a:lnTo>
                  <a:pt x="810" y="436"/>
                </a:lnTo>
                <a:lnTo>
                  <a:pt x="798" y="430"/>
                </a:lnTo>
                <a:lnTo>
                  <a:pt x="790" y="440"/>
                </a:lnTo>
                <a:lnTo>
                  <a:pt x="788" y="476"/>
                </a:lnTo>
                <a:lnTo>
                  <a:pt x="792" y="492"/>
                </a:lnTo>
                <a:lnTo>
                  <a:pt x="796" y="492"/>
                </a:lnTo>
                <a:lnTo>
                  <a:pt x="798" y="492"/>
                </a:lnTo>
                <a:lnTo>
                  <a:pt x="808" y="496"/>
                </a:lnTo>
                <a:lnTo>
                  <a:pt x="814" y="510"/>
                </a:lnTo>
                <a:lnTo>
                  <a:pt x="816" y="510"/>
                </a:lnTo>
                <a:lnTo>
                  <a:pt x="816" y="512"/>
                </a:lnTo>
                <a:lnTo>
                  <a:pt x="812" y="536"/>
                </a:lnTo>
                <a:lnTo>
                  <a:pt x="812" y="538"/>
                </a:lnTo>
                <a:lnTo>
                  <a:pt x="812" y="540"/>
                </a:lnTo>
                <a:lnTo>
                  <a:pt x="800" y="546"/>
                </a:lnTo>
                <a:lnTo>
                  <a:pt x="798" y="548"/>
                </a:lnTo>
                <a:lnTo>
                  <a:pt x="798" y="546"/>
                </a:lnTo>
                <a:lnTo>
                  <a:pt x="796" y="546"/>
                </a:lnTo>
                <a:lnTo>
                  <a:pt x="792" y="544"/>
                </a:lnTo>
                <a:lnTo>
                  <a:pt x="778" y="550"/>
                </a:lnTo>
                <a:lnTo>
                  <a:pt x="778" y="552"/>
                </a:lnTo>
                <a:lnTo>
                  <a:pt x="780" y="552"/>
                </a:lnTo>
                <a:lnTo>
                  <a:pt x="782" y="574"/>
                </a:lnTo>
                <a:lnTo>
                  <a:pt x="780" y="578"/>
                </a:lnTo>
                <a:lnTo>
                  <a:pt x="776" y="580"/>
                </a:lnTo>
                <a:lnTo>
                  <a:pt x="768" y="580"/>
                </a:lnTo>
                <a:lnTo>
                  <a:pt x="762" y="578"/>
                </a:lnTo>
                <a:lnTo>
                  <a:pt x="758" y="576"/>
                </a:lnTo>
                <a:lnTo>
                  <a:pt x="748" y="568"/>
                </a:lnTo>
                <a:lnTo>
                  <a:pt x="746" y="568"/>
                </a:lnTo>
                <a:lnTo>
                  <a:pt x="746" y="566"/>
                </a:lnTo>
                <a:lnTo>
                  <a:pt x="740" y="552"/>
                </a:lnTo>
                <a:lnTo>
                  <a:pt x="736" y="550"/>
                </a:lnTo>
                <a:lnTo>
                  <a:pt x="728" y="546"/>
                </a:lnTo>
                <a:lnTo>
                  <a:pt x="726" y="546"/>
                </a:lnTo>
                <a:lnTo>
                  <a:pt x="714" y="538"/>
                </a:lnTo>
                <a:lnTo>
                  <a:pt x="712" y="538"/>
                </a:lnTo>
                <a:lnTo>
                  <a:pt x="712" y="536"/>
                </a:lnTo>
                <a:lnTo>
                  <a:pt x="710" y="524"/>
                </a:lnTo>
                <a:lnTo>
                  <a:pt x="712" y="512"/>
                </a:lnTo>
                <a:lnTo>
                  <a:pt x="716" y="506"/>
                </a:lnTo>
                <a:lnTo>
                  <a:pt x="716" y="502"/>
                </a:lnTo>
                <a:lnTo>
                  <a:pt x="712" y="488"/>
                </a:lnTo>
                <a:lnTo>
                  <a:pt x="700" y="478"/>
                </a:lnTo>
                <a:lnTo>
                  <a:pt x="700" y="476"/>
                </a:lnTo>
                <a:lnTo>
                  <a:pt x="698" y="444"/>
                </a:lnTo>
                <a:lnTo>
                  <a:pt x="690" y="436"/>
                </a:lnTo>
                <a:lnTo>
                  <a:pt x="688" y="436"/>
                </a:lnTo>
                <a:lnTo>
                  <a:pt x="688" y="434"/>
                </a:lnTo>
                <a:lnTo>
                  <a:pt x="682" y="420"/>
                </a:lnTo>
                <a:lnTo>
                  <a:pt x="652" y="416"/>
                </a:lnTo>
                <a:lnTo>
                  <a:pt x="644" y="410"/>
                </a:lnTo>
                <a:lnTo>
                  <a:pt x="638" y="402"/>
                </a:lnTo>
                <a:lnTo>
                  <a:pt x="624" y="402"/>
                </a:lnTo>
                <a:lnTo>
                  <a:pt x="618" y="398"/>
                </a:lnTo>
                <a:lnTo>
                  <a:pt x="610" y="392"/>
                </a:lnTo>
                <a:lnTo>
                  <a:pt x="608" y="390"/>
                </a:lnTo>
                <a:lnTo>
                  <a:pt x="604" y="384"/>
                </a:lnTo>
                <a:lnTo>
                  <a:pt x="598" y="376"/>
                </a:lnTo>
                <a:lnTo>
                  <a:pt x="596" y="362"/>
                </a:lnTo>
                <a:lnTo>
                  <a:pt x="596" y="360"/>
                </a:lnTo>
                <a:lnTo>
                  <a:pt x="600" y="336"/>
                </a:lnTo>
                <a:lnTo>
                  <a:pt x="604" y="324"/>
                </a:lnTo>
                <a:lnTo>
                  <a:pt x="606" y="324"/>
                </a:lnTo>
                <a:lnTo>
                  <a:pt x="636" y="310"/>
                </a:lnTo>
                <a:lnTo>
                  <a:pt x="648" y="296"/>
                </a:lnTo>
                <a:lnTo>
                  <a:pt x="650" y="284"/>
                </a:lnTo>
                <a:lnTo>
                  <a:pt x="648" y="276"/>
                </a:lnTo>
                <a:lnTo>
                  <a:pt x="644" y="262"/>
                </a:lnTo>
                <a:lnTo>
                  <a:pt x="640" y="254"/>
                </a:lnTo>
                <a:lnTo>
                  <a:pt x="634" y="256"/>
                </a:lnTo>
                <a:lnTo>
                  <a:pt x="624" y="254"/>
                </a:lnTo>
                <a:lnTo>
                  <a:pt x="616" y="260"/>
                </a:lnTo>
                <a:lnTo>
                  <a:pt x="606" y="272"/>
                </a:lnTo>
                <a:lnTo>
                  <a:pt x="592" y="286"/>
                </a:lnTo>
                <a:lnTo>
                  <a:pt x="590" y="286"/>
                </a:lnTo>
                <a:lnTo>
                  <a:pt x="578" y="290"/>
                </a:lnTo>
                <a:lnTo>
                  <a:pt x="568" y="288"/>
                </a:lnTo>
                <a:lnTo>
                  <a:pt x="542" y="2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宁夏"/>
          <p:cNvSpPr/>
          <p:nvPr/>
        </p:nvSpPr>
        <p:spPr bwMode="auto">
          <a:xfrm>
            <a:off x="6016600" y="3238455"/>
            <a:ext cx="256709" cy="423812"/>
          </a:xfrm>
          <a:custGeom>
            <a:avLst/>
            <a:gdLst>
              <a:gd name="T0" fmla="*/ 2147483646 w 184"/>
              <a:gd name="T1" fmla="*/ 2147483646 h 304"/>
              <a:gd name="T2" fmla="*/ 2147483646 w 184"/>
              <a:gd name="T3" fmla="*/ 2147483646 h 304"/>
              <a:gd name="T4" fmla="*/ 2147483646 w 184"/>
              <a:gd name="T5" fmla="*/ 2147483646 h 304"/>
              <a:gd name="T6" fmla="*/ 2147483646 w 184"/>
              <a:gd name="T7" fmla="*/ 2147483646 h 304"/>
              <a:gd name="T8" fmla="*/ 2147483646 w 184"/>
              <a:gd name="T9" fmla="*/ 2147483646 h 304"/>
              <a:gd name="T10" fmla="*/ 2147483646 w 184"/>
              <a:gd name="T11" fmla="*/ 2147483646 h 304"/>
              <a:gd name="T12" fmla="*/ 2147483646 w 184"/>
              <a:gd name="T13" fmla="*/ 2147483646 h 304"/>
              <a:gd name="T14" fmla="*/ 2147483646 w 184"/>
              <a:gd name="T15" fmla="*/ 2147483646 h 304"/>
              <a:gd name="T16" fmla="*/ 2147483646 w 184"/>
              <a:gd name="T17" fmla="*/ 2147483646 h 304"/>
              <a:gd name="T18" fmla="*/ 2147483646 w 184"/>
              <a:gd name="T19" fmla="*/ 2147483646 h 304"/>
              <a:gd name="T20" fmla="*/ 2147483646 w 184"/>
              <a:gd name="T21" fmla="*/ 2147483646 h 304"/>
              <a:gd name="T22" fmla="*/ 2147483646 w 184"/>
              <a:gd name="T23" fmla="*/ 2147483646 h 304"/>
              <a:gd name="T24" fmla="*/ 2147483646 w 184"/>
              <a:gd name="T25" fmla="*/ 2147483646 h 304"/>
              <a:gd name="T26" fmla="*/ 2147483646 w 184"/>
              <a:gd name="T27" fmla="*/ 2147483646 h 304"/>
              <a:gd name="T28" fmla="*/ 2147483646 w 184"/>
              <a:gd name="T29" fmla="*/ 2147483646 h 304"/>
              <a:gd name="T30" fmla="*/ 2147483646 w 184"/>
              <a:gd name="T31" fmla="*/ 2147483646 h 304"/>
              <a:gd name="T32" fmla="*/ 2147483646 w 184"/>
              <a:gd name="T33" fmla="*/ 2147483646 h 304"/>
              <a:gd name="T34" fmla="*/ 2147483646 w 184"/>
              <a:gd name="T35" fmla="*/ 2147483646 h 304"/>
              <a:gd name="T36" fmla="*/ 2147483646 w 184"/>
              <a:gd name="T37" fmla="*/ 2147483646 h 304"/>
              <a:gd name="T38" fmla="*/ 2147483646 w 184"/>
              <a:gd name="T39" fmla="*/ 2147483646 h 304"/>
              <a:gd name="T40" fmla="*/ 2147483646 w 184"/>
              <a:gd name="T41" fmla="*/ 2147483646 h 304"/>
              <a:gd name="T42" fmla="*/ 2147483646 w 184"/>
              <a:gd name="T43" fmla="*/ 2147483646 h 304"/>
              <a:gd name="T44" fmla="*/ 2147483646 w 184"/>
              <a:gd name="T45" fmla="*/ 2147483646 h 304"/>
              <a:gd name="T46" fmla="*/ 2147483646 w 184"/>
              <a:gd name="T47" fmla="*/ 2147483646 h 304"/>
              <a:gd name="T48" fmla="*/ 2147483646 w 184"/>
              <a:gd name="T49" fmla="*/ 2147483646 h 304"/>
              <a:gd name="T50" fmla="*/ 2147483646 w 184"/>
              <a:gd name="T51" fmla="*/ 2147483646 h 304"/>
              <a:gd name="T52" fmla="*/ 2147483646 w 184"/>
              <a:gd name="T53" fmla="*/ 2147483646 h 304"/>
              <a:gd name="T54" fmla="*/ 2147483646 w 184"/>
              <a:gd name="T55" fmla="*/ 2147483646 h 304"/>
              <a:gd name="T56" fmla="*/ 2147483646 w 184"/>
              <a:gd name="T57" fmla="*/ 2147483646 h 304"/>
              <a:gd name="T58" fmla="*/ 2147483646 w 184"/>
              <a:gd name="T59" fmla="*/ 2147483646 h 304"/>
              <a:gd name="T60" fmla="*/ 2147483646 w 184"/>
              <a:gd name="T61" fmla="*/ 2147483646 h 304"/>
              <a:gd name="T62" fmla="*/ 2147483646 w 184"/>
              <a:gd name="T63" fmla="*/ 2147483646 h 304"/>
              <a:gd name="T64" fmla="*/ 2147483646 w 184"/>
              <a:gd name="T65" fmla="*/ 2147483646 h 304"/>
              <a:gd name="T66" fmla="*/ 2147483646 w 184"/>
              <a:gd name="T67" fmla="*/ 2147483646 h 304"/>
              <a:gd name="T68" fmla="*/ 2147483646 w 184"/>
              <a:gd name="T69" fmla="*/ 2147483646 h 304"/>
              <a:gd name="T70" fmla="*/ 2147483646 w 184"/>
              <a:gd name="T71" fmla="*/ 2147483646 h 304"/>
              <a:gd name="T72" fmla="*/ 2147483646 w 184"/>
              <a:gd name="T73" fmla="*/ 2147483646 h 304"/>
              <a:gd name="T74" fmla="*/ 2147483646 w 184"/>
              <a:gd name="T75" fmla="*/ 2147483646 h 304"/>
              <a:gd name="T76" fmla="*/ 2147483646 w 184"/>
              <a:gd name="T77" fmla="*/ 2147483646 h 304"/>
              <a:gd name="T78" fmla="*/ 2147483646 w 184"/>
              <a:gd name="T79" fmla="*/ 2147483646 h 304"/>
              <a:gd name="T80" fmla="*/ 2147483646 w 184"/>
              <a:gd name="T81" fmla="*/ 2147483646 h 304"/>
              <a:gd name="T82" fmla="*/ 2147483646 w 184"/>
              <a:gd name="T83" fmla="*/ 2147483646 h 304"/>
              <a:gd name="T84" fmla="*/ 2147483646 w 184"/>
              <a:gd name="T85" fmla="*/ 2147483646 h 304"/>
              <a:gd name="T86" fmla="*/ 2147483646 w 184"/>
              <a:gd name="T87" fmla="*/ 2147483646 h 304"/>
              <a:gd name="T88" fmla="*/ 2147483646 w 184"/>
              <a:gd name="T89" fmla="*/ 2147483646 h 304"/>
              <a:gd name="T90" fmla="*/ 2147483646 w 184"/>
              <a:gd name="T91" fmla="*/ 2147483646 h 304"/>
              <a:gd name="T92" fmla="*/ 2147483646 w 184"/>
              <a:gd name="T93" fmla="*/ 2147483646 h 304"/>
              <a:gd name="T94" fmla="*/ 2147483646 w 184"/>
              <a:gd name="T95" fmla="*/ 2147483646 h 304"/>
              <a:gd name="T96" fmla="*/ 2147483646 w 184"/>
              <a:gd name="T97" fmla="*/ 2147483646 h 304"/>
              <a:gd name="T98" fmla="*/ 2147483646 w 184"/>
              <a:gd name="T99" fmla="*/ 0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84" h="304">
                <a:moveTo>
                  <a:pt x="108" y="18"/>
                </a:moveTo>
                <a:lnTo>
                  <a:pt x="92" y="58"/>
                </a:lnTo>
                <a:lnTo>
                  <a:pt x="92" y="84"/>
                </a:lnTo>
                <a:lnTo>
                  <a:pt x="92" y="86"/>
                </a:lnTo>
                <a:lnTo>
                  <a:pt x="84" y="100"/>
                </a:lnTo>
                <a:lnTo>
                  <a:pt x="84" y="108"/>
                </a:lnTo>
                <a:lnTo>
                  <a:pt x="84" y="112"/>
                </a:lnTo>
                <a:lnTo>
                  <a:pt x="82" y="116"/>
                </a:lnTo>
                <a:lnTo>
                  <a:pt x="80" y="120"/>
                </a:lnTo>
                <a:lnTo>
                  <a:pt x="76" y="122"/>
                </a:lnTo>
                <a:lnTo>
                  <a:pt x="76" y="124"/>
                </a:lnTo>
                <a:lnTo>
                  <a:pt x="74" y="124"/>
                </a:lnTo>
                <a:lnTo>
                  <a:pt x="74" y="122"/>
                </a:lnTo>
                <a:lnTo>
                  <a:pt x="54" y="120"/>
                </a:lnTo>
                <a:lnTo>
                  <a:pt x="44" y="130"/>
                </a:lnTo>
                <a:lnTo>
                  <a:pt x="12" y="134"/>
                </a:lnTo>
                <a:lnTo>
                  <a:pt x="0" y="134"/>
                </a:lnTo>
                <a:lnTo>
                  <a:pt x="8" y="140"/>
                </a:lnTo>
                <a:lnTo>
                  <a:pt x="36" y="144"/>
                </a:lnTo>
                <a:lnTo>
                  <a:pt x="38" y="144"/>
                </a:lnTo>
                <a:lnTo>
                  <a:pt x="40" y="144"/>
                </a:lnTo>
                <a:lnTo>
                  <a:pt x="48" y="162"/>
                </a:lnTo>
                <a:lnTo>
                  <a:pt x="56" y="168"/>
                </a:lnTo>
                <a:lnTo>
                  <a:pt x="60" y="174"/>
                </a:lnTo>
                <a:lnTo>
                  <a:pt x="60" y="184"/>
                </a:lnTo>
                <a:lnTo>
                  <a:pt x="60" y="206"/>
                </a:lnTo>
                <a:lnTo>
                  <a:pt x="70" y="216"/>
                </a:lnTo>
                <a:lnTo>
                  <a:pt x="72" y="216"/>
                </a:lnTo>
                <a:lnTo>
                  <a:pt x="76" y="232"/>
                </a:lnTo>
                <a:lnTo>
                  <a:pt x="76" y="240"/>
                </a:lnTo>
                <a:lnTo>
                  <a:pt x="72" y="248"/>
                </a:lnTo>
                <a:lnTo>
                  <a:pt x="70" y="256"/>
                </a:lnTo>
                <a:lnTo>
                  <a:pt x="72" y="264"/>
                </a:lnTo>
                <a:lnTo>
                  <a:pt x="82" y="270"/>
                </a:lnTo>
                <a:lnTo>
                  <a:pt x="94" y="276"/>
                </a:lnTo>
                <a:lnTo>
                  <a:pt x="100" y="280"/>
                </a:lnTo>
                <a:lnTo>
                  <a:pt x="106" y="292"/>
                </a:lnTo>
                <a:lnTo>
                  <a:pt x="114" y="298"/>
                </a:lnTo>
                <a:lnTo>
                  <a:pt x="116" y="302"/>
                </a:lnTo>
                <a:lnTo>
                  <a:pt x="124" y="304"/>
                </a:lnTo>
                <a:lnTo>
                  <a:pt x="122" y="288"/>
                </a:lnTo>
                <a:lnTo>
                  <a:pt x="122" y="282"/>
                </a:lnTo>
                <a:lnTo>
                  <a:pt x="122" y="278"/>
                </a:lnTo>
                <a:lnTo>
                  <a:pt x="126" y="274"/>
                </a:lnTo>
                <a:lnTo>
                  <a:pt x="128" y="272"/>
                </a:lnTo>
                <a:lnTo>
                  <a:pt x="140" y="268"/>
                </a:lnTo>
                <a:lnTo>
                  <a:pt x="142" y="268"/>
                </a:lnTo>
                <a:lnTo>
                  <a:pt x="144" y="268"/>
                </a:lnTo>
                <a:lnTo>
                  <a:pt x="148" y="270"/>
                </a:lnTo>
                <a:lnTo>
                  <a:pt x="156" y="266"/>
                </a:lnTo>
                <a:lnTo>
                  <a:pt x="156" y="264"/>
                </a:lnTo>
                <a:lnTo>
                  <a:pt x="158" y="244"/>
                </a:lnTo>
                <a:lnTo>
                  <a:pt x="154" y="236"/>
                </a:lnTo>
                <a:lnTo>
                  <a:pt x="148" y="232"/>
                </a:lnTo>
                <a:lnTo>
                  <a:pt x="140" y="232"/>
                </a:lnTo>
                <a:lnTo>
                  <a:pt x="138" y="232"/>
                </a:lnTo>
                <a:lnTo>
                  <a:pt x="136" y="230"/>
                </a:lnTo>
                <a:lnTo>
                  <a:pt x="132" y="210"/>
                </a:lnTo>
                <a:lnTo>
                  <a:pt x="134" y="168"/>
                </a:lnTo>
                <a:lnTo>
                  <a:pt x="136" y="168"/>
                </a:lnTo>
                <a:lnTo>
                  <a:pt x="148" y="150"/>
                </a:lnTo>
                <a:lnTo>
                  <a:pt x="164" y="160"/>
                </a:lnTo>
                <a:lnTo>
                  <a:pt x="176" y="160"/>
                </a:lnTo>
                <a:lnTo>
                  <a:pt x="184" y="108"/>
                </a:lnTo>
                <a:lnTo>
                  <a:pt x="180" y="100"/>
                </a:lnTo>
                <a:lnTo>
                  <a:pt x="174" y="96"/>
                </a:lnTo>
                <a:lnTo>
                  <a:pt x="168" y="96"/>
                </a:lnTo>
                <a:lnTo>
                  <a:pt x="166" y="96"/>
                </a:lnTo>
                <a:lnTo>
                  <a:pt x="154" y="98"/>
                </a:lnTo>
                <a:lnTo>
                  <a:pt x="152" y="96"/>
                </a:lnTo>
                <a:lnTo>
                  <a:pt x="144" y="84"/>
                </a:lnTo>
                <a:lnTo>
                  <a:pt x="142" y="84"/>
                </a:lnTo>
                <a:lnTo>
                  <a:pt x="142" y="64"/>
                </a:lnTo>
                <a:lnTo>
                  <a:pt x="146" y="52"/>
                </a:lnTo>
                <a:lnTo>
                  <a:pt x="148" y="48"/>
                </a:lnTo>
                <a:lnTo>
                  <a:pt x="150" y="42"/>
                </a:lnTo>
                <a:lnTo>
                  <a:pt x="152" y="36"/>
                </a:lnTo>
                <a:lnTo>
                  <a:pt x="156" y="32"/>
                </a:lnTo>
                <a:lnTo>
                  <a:pt x="156" y="20"/>
                </a:lnTo>
                <a:lnTo>
                  <a:pt x="144" y="8"/>
                </a:lnTo>
                <a:lnTo>
                  <a:pt x="128" y="0"/>
                </a:lnTo>
                <a:lnTo>
                  <a:pt x="108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新疆"/>
          <p:cNvSpPr/>
          <p:nvPr/>
        </p:nvSpPr>
        <p:spPr bwMode="auto">
          <a:xfrm>
            <a:off x="3588764" y="2123224"/>
            <a:ext cx="1817547" cy="1374361"/>
          </a:xfrm>
          <a:custGeom>
            <a:avLst/>
            <a:gdLst>
              <a:gd name="T0" fmla="*/ 2147483646 w 1304"/>
              <a:gd name="T1" fmla="*/ 2147483646 h 986"/>
              <a:gd name="T2" fmla="*/ 2147483646 w 1304"/>
              <a:gd name="T3" fmla="*/ 2147483646 h 986"/>
              <a:gd name="T4" fmla="*/ 2147483646 w 1304"/>
              <a:gd name="T5" fmla="*/ 2147483646 h 986"/>
              <a:gd name="T6" fmla="*/ 2147483646 w 1304"/>
              <a:gd name="T7" fmla="*/ 2147483646 h 986"/>
              <a:gd name="T8" fmla="*/ 2147483646 w 1304"/>
              <a:gd name="T9" fmla="*/ 2147483646 h 986"/>
              <a:gd name="T10" fmla="*/ 2147483646 w 1304"/>
              <a:gd name="T11" fmla="*/ 2147483646 h 986"/>
              <a:gd name="T12" fmla="*/ 2147483646 w 1304"/>
              <a:gd name="T13" fmla="*/ 2147483646 h 986"/>
              <a:gd name="T14" fmla="*/ 2147483646 w 1304"/>
              <a:gd name="T15" fmla="*/ 2147483646 h 986"/>
              <a:gd name="T16" fmla="*/ 2147483646 w 1304"/>
              <a:gd name="T17" fmla="*/ 2147483646 h 986"/>
              <a:gd name="T18" fmla="*/ 2147483646 w 1304"/>
              <a:gd name="T19" fmla="*/ 2147483646 h 986"/>
              <a:gd name="T20" fmla="*/ 2147483646 w 1304"/>
              <a:gd name="T21" fmla="*/ 2147483646 h 986"/>
              <a:gd name="T22" fmla="*/ 2147483646 w 1304"/>
              <a:gd name="T23" fmla="*/ 2147483646 h 986"/>
              <a:gd name="T24" fmla="*/ 2147483646 w 1304"/>
              <a:gd name="T25" fmla="*/ 2147483646 h 986"/>
              <a:gd name="T26" fmla="*/ 2147483646 w 1304"/>
              <a:gd name="T27" fmla="*/ 2147483646 h 986"/>
              <a:gd name="T28" fmla="*/ 2147483646 w 1304"/>
              <a:gd name="T29" fmla="*/ 2147483646 h 986"/>
              <a:gd name="T30" fmla="*/ 2147483646 w 1304"/>
              <a:gd name="T31" fmla="*/ 2147483646 h 986"/>
              <a:gd name="T32" fmla="*/ 2147483646 w 1304"/>
              <a:gd name="T33" fmla="*/ 2147483646 h 986"/>
              <a:gd name="T34" fmla="*/ 2147483646 w 1304"/>
              <a:gd name="T35" fmla="*/ 2147483646 h 986"/>
              <a:gd name="T36" fmla="*/ 2147483646 w 1304"/>
              <a:gd name="T37" fmla="*/ 2147483646 h 986"/>
              <a:gd name="T38" fmla="*/ 2147483646 w 1304"/>
              <a:gd name="T39" fmla="*/ 2147483646 h 986"/>
              <a:gd name="T40" fmla="*/ 2147483646 w 1304"/>
              <a:gd name="T41" fmla="*/ 2147483646 h 986"/>
              <a:gd name="T42" fmla="*/ 2147483646 w 1304"/>
              <a:gd name="T43" fmla="*/ 2147483646 h 986"/>
              <a:gd name="T44" fmla="*/ 2147483646 w 1304"/>
              <a:gd name="T45" fmla="*/ 2147483646 h 986"/>
              <a:gd name="T46" fmla="*/ 2147483646 w 1304"/>
              <a:gd name="T47" fmla="*/ 2147483646 h 986"/>
              <a:gd name="T48" fmla="*/ 2147483646 w 1304"/>
              <a:gd name="T49" fmla="*/ 2147483646 h 986"/>
              <a:gd name="T50" fmla="*/ 2147483646 w 1304"/>
              <a:gd name="T51" fmla="*/ 2147483646 h 986"/>
              <a:gd name="T52" fmla="*/ 2147483646 w 1304"/>
              <a:gd name="T53" fmla="*/ 2147483646 h 986"/>
              <a:gd name="T54" fmla="*/ 2147483646 w 1304"/>
              <a:gd name="T55" fmla="*/ 2147483646 h 986"/>
              <a:gd name="T56" fmla="*/ 2147483646 w 1304"/>
              <a:gd name="T57" fmla="*/ 2147483646 h 986"/>
              <a:gd name="T58" fmla="*/ 2147483646 w 1304"/>
              <a:gd name="T59" fmla="*/ 2147483646 h 986"/>
              <a:gd name="T60" fmla="*/ 2147483646 w 1304"/>
              <a:gd name="T61" fmla="*/ 2147483646 h 986"/>
              <a:gd name="T62" fmla="*/ 2147483646 w 1304"/>
              <a:gd name="T63" fmla="*/ 2147483646 h 986"/>
              <a:gd name="T64" fmla="*/ 2147483646 w 1304"/>
              <a:gd name="T65" fmla="*/ 2147483646 h 986"/>
              <a:gd name="T66" fmla="*/ 2147483646 w 1304"/>
              <a:gd name="T67" fmla="*/ 2147483646 h 986"/>
              <a:gd name="T68" fmla="*/ 2147483646 w 1304"/>
              <a:gd name="T69" fmla="*/ 2147483646 h 986"/>
              <a:gd name="T70" fmla="*/ 2147483646 w 1304"/>
              <a:gd name="T71" fmla="*/ 2147483646 h 986"/>
              <a:gd name="T72" fmla="*/ 2147483646 w 1304"/>
              <a:gd name="T73" fmla="*/ 2147483646 h 986"/>
              <a:gd name="T74" fmla="*/ 2147483646 w 1304"/>
              <a:gd name="T75" fmla="*/ 2147483646 h 986"/>
              <a:gd name="T76" fmla="*/ 2147483646 w 1304"/>
              <a:gd name="T77" fmla="*/ 2147483646 h 986"/>
              <a:gd name="T78" fmla="*/ 2147483646 w 1304"/>
              <a:gd name="T79" fmla="*/ 2147483646 h 986"/>
              <a:gd name="T80" fmla="*/ 2147483646 w 1304"/>
              <a:gd name="T81" fmla="*/ 2147483646 h 986"/>
              <a:gd name="T82" fmla="*/ 2147483646 w 1304"/>
              <a:gd name="T83" fmla="*/ 2147483646 h 986"/>
              <a:gd name="T84" fmla="*/ 2147483646 w 1304"/>
              <a:gd name="T85" fmla="*/ 2147483646 h 986"/>
              <a:gd name="T86" fmla="*/ 2147483646 w 1304"/>
              <a:gd name="T87" fmla="*/ 2147483646 h 986"/>
              <a:gd name="T88" fmla="*/ 2147483646 w 1304"/>
              <a:gd name="T89" fmla="*/ 2147483646 h 986"/>
              <a:gd name="T90" fmla="*/ 2147483646 w 1304"/>
              <a:gd name="T91" fmla="*/ 2147483646 h 986"/>
              <a:gd name="T92" fmla="*/ 2147483646 w 1304"/>
              <a:gd name="T93" fmla="*/ 2147483646 h 986"/>
              <a:gd name="T94" fmla="*/ 2147483646 w 1304"/>
              <a:gd name="T95" fmla="*/ 2147483646 h 986"/>
              <a:gd name="T96" fmla="*/ 2147483646 w 1304"/>
              <a:gd name="T97" fmla="*/ 2147483646 h 986"/>
              <a:gd name="T98" fmla="*/ 2147483646 w 1304"/>
              <a:gd name="T99" fmla="*/ 2147483646 h 986"/>
              <a:gd name="T100" fmla="*/ 2147483646 w 1304"/>
              <a:gd name="T101" fmla="*/ 2147483646 h 986"/>
              <a:gd name="T102" fmla="*/ 2147483646 w 1304"/>
              <a:gd name="T103" fmla="*/ 2147483646 h 986"/>
              <a:gd name="T104" fmla="*/ 2147483646 w 1304"/>
              <a:gd name="T105" fmla="*/ 2147483646 h 986"/>
              <a:gd name="T106" fmla="*/ 2147483646 w 1304"/>
              <a:gd name="T107" fmla="*/ 2147483646 h 986"/>
              <a:gd name="T108" fmla="*/ 2147483646 w 1304"/>
              <a:gd name="T109" fmla="*/ 2147483646 h 986"/>
              <a:gd name="T110" fmla="*/ 2147483646 w 1304"/>
              <a:gd name="T111" fmla="*/ 2147483646 h 986"/>
              <a:gd name="T112" fmla="*/ 2147483646 w 1304"/>
              <a:gd name="T113" fmla="*/ 2147483646 h 986"/>
              <a:gd name="T114" fmla="*/ 2147483646 w 1304"/>
              <a:gd name="T115" fmla="*/ 2147483646 h 98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304" h="986">
                <a:moveTo>
                  <a:pt x="1302" y="530"/>
                </a:moveTo>
                <a:lnTo>
                  <a:pt x="1304" y="530"/>
                </a:lnTo>
                <a:lnTo>
                  <a:pt x="1304" y="528"/>
                </a:lnTo>
                <a:lnTo>
                  <a:pt x="1278" y="456"/>
                </a:lnTo>
                <a:lnTo>
                  <a:pt x="1262" y="444"/>
                </a:lnTo>
                <a:lnTo>
                  <a:pt x="1262" y="442"/>
                </a:lnTo>
                <a:lnTo>
                  <a:pt x="1258" y="412"/>
                </a:lnTo>
                <a:lnTo>
                  <a:pt x="1226" y="408"/>
                </a:lnTo>
                <a:lnTo>
                  <a:pt x="1224" y="408"/>
                </a:lnTo>
                <a:lnTo>
                  <a:pt x="1222" y="408"/>
                </a:lnTo>
                <a:lnTo>
                  <a:pt x="1222" y="406"/>
                </a:lnTo>
                <a:lnTo>
                  <a:pt x="1222" y="404"/>
                </a:lnTo>
                <a:lnTo>
                  <a:pt x="1218" y="396"/>
                </a:lnTo>
                <a:lnTo>
                  <a:pt x="1212" y="386"/>
                </a:lnTo>
                <a:lnTo>
                  <a:pt x="1202" y="378"/>
                </a:lnTo>
                <a:lnTo>
                  <a:pt x="1192" y="368"/>
                </a:lnTo>
                <a:lnTo>
                  <a:pt x="1178" y="360"/>
                </a:lnTo>
                <a:lnTo>
                  <a:pt x="1166" y="354"/>
                </a:lnTo>
                <a:lnTo>
                  <a:pt x="1152" y="346"/>
                </a:lnTo>
                <a:lnTo>
                  <a:pt x="1140" y="340"/>
                </a:lnTo>
                <a:lnTo>
                  <a:pt x="1116" y="336"/>
                </a:lnTo>
                <a:lnTo>
                  <a:pt x="1084" y="334"/>
                </a:lnTo>
                <a:lnTo>
                  <a:pt x="1042" y="332"/>
                </a:lnTo>
                <a:lnTo>
                  <a:pt x="1040" y="332"/>
                </a:lnTo>
                <a:lnTo>
                  <a:pt x="1032" y="320"/>
                </a:lnTo>
                <a:lnTo>
                  <a:pt x="1028" y="310"/>
                </a:lnTo>
                <a:lnTo>
                  <a:pt x="1026" y="300"/>
                </a:lnTo>
                <a:lnTo>
                  <a:pt x="1028" y="288"/>
                </a:lnTo>
                <a:lnTo>
                  <a:pt x="1034" y="272"/>
                </a:lnTo>
                <a:lnTo>
                  <a:pt x="1044" y="246"/>
                </a:lnTo>
                <a:lnTo>
                  <a:pt x="1058" y="214"/>
                </a:lnTo>
                <a:lnTo>
                  <a:pt x="1048" y="180"/>
                </a:lnTo>
                <a:lnTo>
                  <a:pt x="1036" y="124"/>
                </a:lnTo>
                <a:lnTo>
                  <a:pt x="1032" y="118"/>
                </a:lnTo>
                <a:lnTo>
                  <a:pt x="1024" y="112"/>
                </a:lnTo>
                <a:lnTo>
                  <a:pt x="1012" y="106"/>
                </a:lnTo>
                <a:lnTo>
                  <a:pt x="996" y="100"/>
                </a:lnTo>
                <a:lnTo>
                  <a:pt x="990" y="98"/>
                </a:lnTo>
                <a:lnTo>
                  <a:pt x="982" y="94"/>
                </a:lnTo>
                <a:lnTo>
                  <a:pt x="976" y="90"/>
                </a:lnTo>
                <a:lnTo>
                  <a:pt x="970" y="86"/>
                </a:lnTo>
                <a:lnTo>
                  <a:pt x="966" y="80"/>
                </a:lnTo>
                <a:lnTo>
                  <a:pt x="964" y="74"/>
                </a:lnTo>
                <a:lnTo>
                  <a:pt x="960" y="68"/>
                </a:lnTo>
                <a:lnTo>
                  <a:pt x="954" y="60"/>
                </a:lnTo>
                <a:lnTo>
                  <a:pt x="948" y="54"/>
                </a:lnTo>
                <a:lnTo>
                  <a:pt x="940" y="50"/>
                </a:lnTo>
                <a:lnTo>
                  <a:pt x="938" y="50"/>
                </a:lnTo>
                <a:lnTo>
                  <a:pt x="938" y="48"/>
                </a:lnTo>
                <a:lnTo>
                  <a:pt x="928" y="0"/>
                </a:lnTo>
                <a:lnTo>
                  <a:pt x="890" y="4"/>
                </a:lnTo>
                <a:lnTo>
                  <a:pt x="886" y="14"/>
                </a:lnTo>
                <a:lnTo>
                  <a:pt x="882" y="24"/>
                </a:lnTo>
                <a:lnTo>
                  <a:pt x="878" y="32"/>
                </a:lnTo>
                <a:lnTo>
                  <a:pt x="876" y="36"/>
                </a:lnTo>
                <a:lnTo>
                  <a:pt x="870" y="38"/>
                </a:lnTo>
                <a:lnTo>
                  <a:pt x="846" y="46"/>
                </a:lnTo>
                <a:lnTo>
                  <a:pt x="828" y="56"/>
                </a:lnTo>
                <a:lnTo>
                  <a:pt x="822" y="60"/>
                </a:lnTo>
                <a:lnTo>
                  <a:pt x="816" y="66"/>
                </a:lnTo>
                <a:lnTo>
                  <a:pt x="814" y="74"/>
                </a:lnTo>
                <a:lnTo>
                  <a:pt x="810" y="92"/>
                </a:lnTo>
                <a:lnTo>
                  <a:pt x="806" y="110"/>
                </a:lnTo>
                <a:lnTo>
                  <a:pt x="802" y="122"/>
                </a:lnTo>
                <a:lnTo>
                  <a:pt x="798" y="130"/>
                </a:lnTo>
                <a:lnTo>
                  <a:pt x="792" y="136"/>
                </a:lnTo>
                <a:lnTo>
                  <a:pt x="786" y="142"/>
                </a:lnTo>
                <a:lnTo>
                  <a:pt x="778" y="144"/>
                </a:lnTo>
                <a:lnTo>
                  <a:pt x="770" y="146"/>
                </a:lnTo>
                <a:lnTo>
                  <a:pt x="760" y="146"/>
                </a:lnTo>
                <a:lnTo>
                  <a:pt x="750" y="144"/>
                </a:lnTo>
                <a:lnTo>
                  <a:pt x="738" y="140"/>
                </a:lnTo>
                <a:lnTo>
                  <a:pt x="724" y="134"/>
                </a:lnTo>
                <a:lnTo>
                  <a:pt x="708" y="126"/>
                </a:lnTo>
                <a:lnTo>
                  <a:pt x="674" y="104"/>
                </a:lnTo>
                <a:lnTo>
                  <a:pt x="608" y="188"/>
                </a:lnTo>
                <a:lnTo>
                  <a:pt x="616" y="224"/>
                </a:lnTo>
                <a:lnTo>
                  <a:pt x="618" y="224"/>
                </a:lnTo>
                <a:lnTo>
                  <a:pt x="616" y="226"/>
                </a:lnTo>
                <a:lnTo>
                  <a:pt x="610" y="232"/>
                </a:lnTo>
                <a:lnTo>
                  <a:pt x="602" y="236"/>
                </a:lnTo>
                <a:lnTo>
                  <a:pt x="598" y="236"/>
                </a:lnTo>
                <a:lnTo>
                  <a:pt x="594" y="234"/>
                </a:lnTo>
                <a:lnTo>
                  <a:pt x="582" y="230"/>
                </a:lnTo>
                <a:lnTo>
                  <a:pt x="576" y="226"/>
                </a:lnTo>
                <a:lnTo>
                  <a:pt x="564" y="224"/>
                </a:lnTo>
                <a:lnTo>
                  <a:pt x="548" y="220"/>
                </a:lnTo>
                <a:lnTo>
                  <a:pt x="528" y="220"/>
                </a:lnTo>
                <a:lnTo>
                  <a:pt x="514" y="218"/>
                </a:lnTo>
                <a:lnTo>
                  <a:pt x="494" y="216"/>
                </a:lnTo>
                <a:lnTo>
                  <a:pt x="474" y="220"/>
                </a:lnTo>
                <a:lnTo>
                  <a:pt x="482" y="234"/>
                </a:lnTo>
                <a:lnTo>
                  <a:pt x="492" y="248"/>
                </a:lnTo>
                <a:lnTo>
                  <a:pt x="494" y="252"/>
                </a:lnTo>
                <a:lnTo>
                  <a:pt x="494" y="256"/>
                </a:lnTo>
                <a:lnTo>
                  <a:pt x="484" y="308"/>
                </a:lnTo>
                <a:lnTo>
                  <a:pt x="488" y="336"/>
                </a:lnTo>
                <a:lnTo>
                  <a:pt x="490" y="336"/>
                </a:lnTo>
                <a:lnTo>
                  <a:pt x="488" y="336"/>
                </a:lnTo>
                <a:lnTo>
                  <a:pt x="472" y="388"/>
                </a:lnTo>
                <a:lnTo>
                  <a:pt x="470" y="394"/>
                </a:lnTo>
                <a:lnTo>
                  <a:pt x="468" y="396"/>
                </a:lnTo>
                <a:lnTo>
                  <a:pt x="466" y="396"/>
                </a:lnTo>
                <a:lnTo>
                  <a:pt x="466" y="394"/>
                </a:lnTo>
                <a:lnTo>
                  <a:pt x="464" y="390"/>
                </a:lnTo>
                <a:lnTo>
                  <a:pt x="460" y="384"/>
                </a:lnTo>
                <a:lnTo>
                  <a:pt x="460" y="382"/>
                </a:lnTo>
                <a:lnTo>
                  <a:pt x="458" y="382"/>
                </a:lnTo>
                <a:lnTo>
                  <a:pt x="454" y="384"/>
                </a:lnTo>
                <a:lnTo>
                  <a:pt x="452" y="392"/>
                </a:lnTo>
                <a:lnTo>
                  <a:pt x="450" y="404"/>
                </a:lnTo>
                <a:lnTo>
                  <a:pt x="444" y="414"/>
                </a:lnTo>
                <a:lnTo>
                  <a:pt x="436" y="422"/>
                </a:lnTo>
                <a:lnTo>
                  <a:pt x="426" y="432"/>
                </a:lnTo>
                <a:lnTo>
                  <a:pt x="412" y="444"/>
                </a:lnTo>
                <a:lnTo>
                  <a:pt x="406" y="448"/>
                </a:lnTo>
                <a:lnTo>
                  <a:pt x="404" y="448"/>
                </a:lnTo>
                <a:lnTo>
                  <a:pt x="352" y="448"/>
                </a:lnTo>
                <a:lnTo>
                  <a:pt x="332" y="468"/>
                </a:lnTo>
                <a:lnTo>
                  <a:pt x="330" y="468"/>
                </a:lnTo>
                <a:lnTo>
                  <a:pt x="274" y="460"/>
                </a:lnTo>
                <a:lnTo>
                  <a:pt x="268" y="466"/>
                </a:lnTo>
                <a:lnTo>
                  <a:pt x="260" y="470"/>
                </a:lnTo>
                <a:lnTo>
                  <a:pt x="254" y="470"/>
                </a:lnTo>
                <a:lnTo>
                  <a:pt x="248" y="470"/>
                </a:lnTo>
                <a:lnTo>
                  <a:pt x="240" y="470"/>
                </a:lnTo>
                <a:lnTo>
                  <a:pt x="232" y="470"/>
                </a:lnTo>
                <a:lnTo>
                  <a:pt x="206" y="478"/>
                </a:lnTo>
                <a:lnTo>
                  <a:pt x="184" y="504"/>
                </a:lnTo>
                <a:lnTo>
                  <a:pt x="184" y="506"/>
                </a:lnTo>
                <a:lnTo>
                  <a:pt x="148" y="508"/>
                </a:lnTo>
                <a:lnTo>
                  <a:pt x="148" y="478"/>
                </a:lnTo>
                <a:lnTo>
                  <a:pt x="126" y="478"/>
                </a:lnTo>
                <a:lnTo>
                  <a:pt x="122" y="490"/>
                </a:lnTo>
                <a:lnTo>
                  <a:pt x="106" y="494"/>
                </a:lnTo>
                <a:lnTo>
                  <a:pt x="104" y="494"/>
                </a:lnTo>
                <a:lnTo>
                  <a:pt x="102" y="494"/>
                </a:lnTo>
                <a:lnTo>
                  <a:pt x="86" y="486"/>
                </a:lnTo>
                <a:lnTo>
                  <a:pt x="66" y="480"/>
                </a:lnTo>
                <a:lnTo>
                  <a:pt x="60" y="482"/>
                </a:lnTo>
                <a:lnTo>
                  <a:pt x="54" y="484"/>
                </a:lnTo>
                <a:lnTo>
                  <a:pt x="38" y="496"/>
                </a:lnTo>
                <a:lnTo>
                  <a:pt x="20" y="512"/>
                </a:lnTo>
                <a:lnTo>
                  <a:pt x="14" y="520"/>
                </a:lnTo>
                <a:lnTo>
                  <a:pt x="10" y="528"/>
                </a:lnTo>
                <a:lnTo>
                  <a:pt x="12" y="530"/>
                </a:lnTo>
                <a:lnTo>
                  <a:pt x="14" y="536"/>
                </a:lnTo>
                <a:lnTo>
                  <a:pt x="16" y="546"/>
                </a:lnTo>
                <a:lnTo>
                  <a:pt x="16" y="554"/>
                </a:lnTo>
                <a:lnTo>
                  <a:pt x="14" y="562"/>
                </a:lnTo>
                <a:lnTo>
                  <a:pt x="10" y="568"/>
                </a:lnTo>
                <a:lnTo>
                  <a:pt x="6" y="570"/>
                </a:lnTo>
                <a:lnTo>
                  <a:pt x="4" y="574"/>
                </a:lnTo>
                <a:lnTo>
                  <a:pt x="0" y="590"/>
                </a:lnTo>
                <a:lnTo>
                  <a:pt x="14" y="598"/>
                </a:lnTo>
                <a:lnTo>
                  <a:pt x="30" y="580"/>
                </a:lnTo>
                <a:lnTo>
                  <a:pt x="54" y="604"/>
                </a:lnTo>
                <a:lnTo>
                  <a:pt x="54" y="606"/>
                </a:lnTo>
                <a:lnTo>
                  <a:pt x="58" y="650"/>
                </a:lnTo>
                <a:lnTo>
                  <a:pt x="58" y="652"/>
                </a:lnTo>
                <a:lnTo>
                  <a:pt x="44" y="712"/>
                </a:lnTo>
                <a:lnTo>
                  <a:pt x="42" y="712"/>
                </a:lnTo>
                <a:lnTo>
                  <a:pt x="18" y="712"/>
                </a:lnTo>
                <a:lnTo>
                  <a:pt x="12" y="714"/>
                </a:lnTo>
                <a:lnTo>
                  <a:pt x="6" y="716"/>
                </a:lnTo>
                <a:lnTo>
                  <a:pt x="8" y="720"/>
                </a:lnTo>
                <a:lnTo>
                  <a:pt x="12" y="724"/>
                </a:lnTo>
                <a:lnTo>
                  <a:pt x="28" y="736"/>
                </a:lnTo>
                <a:lnTo>
                  <a:pt x="40" y="734"/>
                </a:lnTo>
                <a:lnTo>
                  <a:pt x="42" y="734"/>
                </a:lnTo>
                <a:lnTo>
                  <a:pt x="70" y="760"/>
                </a:lnTo>
                <a:lnTo>
                  <a:pt x="72" y="764"/>
                </a:lnTo>
                <a:lnTo>
                  <a:pt x="76" y="768"/>
                </a:lnTo>
                <a:lnTo>
                  <a:pt x="76" y="778"/>
                </a:lnTo>
                <a:lnTo>
                  <a:pt x="74" y="792"/>
                </a:lnTo>
                <a:lnTo>
                  <a:pt x="66" y="806"/>
                </a:lnTo>
                <a:lnTo>
                  <a:pt x="70" y="832"/>
                </a:lnTo>
                <a:lnTo>
                  <a:pt x="80" y="834"/>
                </a:lnTo>
                <a:lnTo>
                  <a:pt x="120" y="834"/>
                </a:lnTo>
                <a:lnTo>
                  <a:pt x="100" y="852"/>
                </a:lnTo>
                <a:lnTo>
                  <a:pt x="112" y="860"/>
                </a:lnTo>
                <a:lnTo>
                  <a:pt x="128" y="868"/>
                </a:lnTo>
                <a:lnTo>
                  <a:pt x="170" y="886"/>
                </a:lnTo>
                <a:lnTo>
                  <a:pt x="172" y="888"/>
                </a:lnTo>
                <a:lnTo>
                  <a:pt x="174" y="888"/>
                </a:lnTo>
                <a:lnTo>
                  <a:pt x="178" y="952"/>
                </a:lnTo>
                <a:lnTo>
                  <a:pt x="180" y="962"/>
                </a:lnTo>
                <a:lnTo>
                  <a:pt x="186" y="970"/>
                </a:lnTo>
                <a:lnTo>
                  <a:pt x="194" y="976"/>
                </a:lnTo>
                <a:lnTo>
                  <a:pt x="206" y="982"/>
                </a:lnTo>
                <a:lnTo>
                  <a:pt x="210" y="980"/>
                </a:lnTo>
                <a:lnTo>
                  <a:pt x="212" y="980"/>
                </a:lnTo>
                <a:lnTo>
                  <a:pt x="256" y="986"/>
                </a:lnTo>
                <a:lnTo>
                  <a:pt x="260" y="986"/>
                </a:lnTo>
                <a:lnTo>
                  <a:pt x="260" y="984"/>
                </a:lnTo>
                <a:lnTo>
                  <a:pt x="268" y="968"/>
                </a:lnTo>
                <a:lnTo>
                  <a:pt x="268" y="966"/>
                </a:lnTo>
                <a:lnTo>
                  <a:pt x="268" y="960"/>
                </a:lnTo>
                <a:lnTo>
                  <a:pt x="270" y="956"/>
                </a:lnTo>
                <a:lnTo>
                  <a:pt x="274" y="952"/>
                </a:lnTo>
                <a:lnTo>
                  <a:pt x="278" y="948"/>
                </a:lnTo>
                <a:lnTo>
                  <a:pt x="286" y="940"/>
                </a:lnTo>
                <a:lnTo>
                  <a:pt x="290" y="932"/>
                </a:lnTo>
                <a:lnTo>
                  <a:pt x="294" y="928"/>
                </a:lnTo>
                <a:lnTo>
                  <a:pt x="298" y="926"/>
                </a:lnTo>
                <a:lnTo>
                  <a:pt x="306" y="926"/>
                </a:lnTo>
                <a:lnTo>
                  <a:pt x="314" y="928"/>
                </a:lnTo>
                <a:lnTo>
                  <a:pt x="316" y="928"/>
                </a:lnTo>
                <a:lnTo>
                  <a:pt x="330" y="936"/>
                </a:lnTo>
                <a:lnTo>
                  <a:pt x="382" y="946"/>
                </a:lnTo>
                <a:lnTo>
                  <a:pt x="412" y="944"/>
                </a:lnTo>
                <a:lnTo>
                  <a:pt x="434" y="934"/>
                </a:lnTo>
                <a:lnTo>
                  <a:pt x="440" y="928"/>
                </a:lnTo>
                <a:lnTo>
                  <a:pt x="444" y="924"/>
                </a:lnTo>
                <a:lnTo>
                  <a:pt x="452" y="924"/>
                </a:lnTo>
                <a:lnTo>
                  <a:pt x="460" y="930"/>
                </a:lnTo>
                <a:lnTo>
                  <a:pt x="464" y="932"/>
                </a:lnTo>
                <a:lnTo>
                  <a:pt x="468" y="938"/>
                </a:lnTo>
                <a:lnTo>
                  <a:pt x="472" y="948"/>
                </a:lnTo>
                <a:lnTo>
                  <a:pt x="488" y="960"/>
                </a:lnTo>
                <a:lnTo>
                  <a:pt x="500" y="960"/>
                </a:lnTo>
                <a:lnTo>
                  <a:pt x="502" y="960"/>
                </a:lnTo>
                <a:lnTo>
                  <a:pt x="504" y="960"/>
                </a:lnTo>
                <a:lnTo>
                  <a:pt x="520" y="968"/>
                </a:lnTo>
                <a:lnTo>
                  <a:pt x="552" y="964"/>
                </a:lnTo>
                <a:lnTo>
                  <a:pt x="570" y="960"/>
                </a:lnTo>
                <a:lnTo>
                  <a:pt x="614" y="964"/>
                </a:lnTo>
                <a:lnTo>
                  <a:pt x="634" y="958"/>
                </a:lnTo>
                <a:lnTo>
                  <a:pt x="658" y="948"/>
                </a:lnTo>
                <a:lnTo>
                  <a:pt x="666" y="944"/>
                </a:lnTo>
                <a:lnTo>
                  <a:pt x="676" y="940"/>
                </a:lnTo>
                <a:lnTo>
                  <a:pt x="720" y="940"/>
                </a:lnTo>
                <a:lnTo>
                  <a:pt x="736" y="934"/>
                </a:lnTo>
                <a:lnTo>
                  <a:pt x="746" y="930"/>
                </a:lnTo>
                <a:lnTo>
                  <a:pt x="754" y="928"/>
                </a:lnTo>
                <a:lnTo>
                  <a:pt x="778" y="928"/>
                </a:lnTo>
                <a:lnTo>
                  <a:pt x="790" y="936"/>
                </a:lnTo>
                <a:lnTo>
                  <a:pt x="826" y="944"/>
                </a:lnTo>
                <a:lnTo>
                  <a:pt x="830" y="944"/>
                </a:lnTo>
                <a:lnTo>
                  <a:pt x="832" y="948"/>
                </a:lnTo>
                <a:lnTo>
                  <a:pt x="842" y="956"/>
                </a:lnTo>
                <a:lnTo>
                  <a:pt x="858" y="964"/>
                </a:lnTo>
                <a:lnTo>
                  <a:pt x="858" y="966"/>
                </a:lnTo>
                <a:lnTo>
                  <a:pt x="892" y="968"/>
                </a:lnTo>
                <a:lnTo>
                  <a:pt x="908" y="976"/>
                </a:lnTo>
                <a:lnTo>
                  <a:pt x="928" y="980"/>
                </a:lnTo>
                <a:lnTo>
                  <a:pt x="946" y="982"/>
                </a:lnTo>
                <a:lnTo>
                  <a:pt x="950" y="972"/>
                </a:lnTo>
                <a:lnTo>
                  <a:pt x="942" y="956"/>
                </a:lnTo>
                <a:lnTo>
                  <a:pt x="940" y="940"/>
                </a:lnTo>
                <a:lnTo>
                  <a:pt x="938" y="940"/>
                </a:lnTo>
                <a:lnTo>
                  <a:pt x="942" y="936"/>
                </a:lnTo>
                <a:lnTo>
                  <a:pt x="952" y="922"/>
                </a:lnTo>
                <a:lnTo>
                  <a:pt x="952" y="920"/>
                </a:lnTo>
                <a:lnTo>
                  <a:pt x="954" y="920"/>
                </a:lnTo>
                <a:lnTo>
                  <a:pt x="964" y="912"/>
                </a:lnTo>
                <a:lnTo>
                  <a:pt x="962" y="908"/>
                </a:lnTo>
                <a:lnTo>
                  <a:pt x="958" y="892"/>
                </a:lnTo>
                <a:lnTo>
                  <a:pt x="956" y="888"/>
                </a:lnTo>
                <a:lnTo>
                  <a:pt x="950" y="884"/>
                </a:lnTo>
                <a:lnTo>
                  <a:pt x="938" y="872"/>
                </a:lnTo>
                <a:lnTo>
                  <a:pt x="922" y="858"/>
                </a:lnTo>
                <a:lnTo>
                  <a:pt x="922" y="856"/>
                </a:lnTo>
                <a:lnTo>
                  <a:pt x="920" y="856"/>
                </a:lnTo>
                <a:lnTo>
                  <a:pt x="922" y="856"/>
                </a:lnTo>
                <a:lnTo>
                  <a:pt x="922" y="854"/>
                </a:lnTo>
                <a:lnTo>
                  <a:pt x="924" y="838"/>
                </a:lnTo>
                <a:lnTo>
                  <a:pt x="924" y="828"/>
                </a:lnTo>
                <a:lnTo>
                  <a:pt x="916" y="808"/>
                </a:lnTo>
                <a:lnTo>
                  <a:pt x="934" y="804"/>
                </a:lnTo>
                <a:lnTo>
                  <a:pt x="944" y="796"/>
                </a:lnTo>
                <a:lnTo>
                  <a:pt x="966" y="796"/>
                </a:lnTo>
                <a:lnTo>
                  <a:pt x="988" y="792"/>
                </a:lnTo>
                <a:lnTo>
                  <a:pt x="990" y="792"/>
                </a:lnTo>
                <a:lnTo>
                  <a:pt x="1004" y="794"/>
                </a:lnTo>
                <a:lnTo>
                  <a:pt x="1022" y="788"/>
                </a:lnTo>
                <a:lnTo>
                  <a:pt x="1042" y="784"/>
                </a:lnTo>
                <a:lnTo>
                  <a:pt x="1054" y="780"/>
                </a:lnTo>
                <a:lnTo>
                  <a:pt x="1056" y="780"/>
                </a:lnTo>
                <a:lnTo>
                  <a:pt x="1090" y="772"/>
                </a:lnTo>
                <a:lnTo>
                  <a:pt x="1096" y="768"/>
                </a:lnTo>
                <a:lnTo>
                  <a:pt x="1094" y="760"/>
                </a:lnTo>
                <a:lnTo>
                  <a:pt x="1088" y="750"/>
                </a:lnTo>
                <a:lnTo>
                  <a:pt x="1088" y="748"/>
                </a:lnTo>
                <a:lnTo>
                  <a:pt x="1086" y="748"/>
                </a:lnTo>
                <a:lnTo>
                  <a:pt x="1088" y="736"/>
                </a:lnTo>
                <a:lnTo>
                  <a:pt x="1090" y="734"/>
                </a:lnTo>
                <a:lnTo>
                  <a:pt x="1090" y="718"/>
                </a:lnTo>
                <a:lnTo>
                  <a:pt x="1086" y="704"/>
                </a:lnTo>
                <a:lnTo>
                  <a:pt x="1086" y="702"/>
                </a:lnTo>
                <a:lnTo>
                  <a:pt x="1094" y="686"/>
                </a:lnTo>
                <a:lnTo>
                  <a:pt x="1100" y="678"/>
                </a:lnTo>
                <a:lnTo>
                  <a:pt x="1102" y="676"/>
                </a:lnTo>
                <a:lnTo>
                  <a:pt x="1106" y="676"/>
                </a:lnTo>
                <a:lnTo>
                  <a:pt x="1126" y="676"/>
                </a:lnTo>
                <a:lnTo>
                  <a:pt x="1132" y="676"/>
                </a:lnTo>
                <a:lnTo>
                  <a:pt x="1138" y="672"/>
                </a:lnTo>
                <a:lnTo>
                  <a:pt x="1170" y="630"/>
                </a:lnTo>
                <a:lnTo>
                  <a:pt x="1170" y="628"/>
                </a:lnTo>
                <a:lnTo>
                  <a:pt x="1186" y="614"/>
                </a:lnTo>
                <a:lnTo>
                  <a:pt x="1188" y="612"/>
                </a:lnTo>
                <a:lnTo>
                  <a:pt x="1196" y="610"/>
                </a:lnTo>
                <a:lnTo>
                  <a:pt x="1202" y="608"/>
                </a:lnTo>
                <a:lnTo>
                  <a:pt x="1206" y="604"/>
                </a:lnTo>
                <a:lnTo>
                  <a:pt x="1214" y="596"/>
                </a:lnTo>
                <a:lnTo>
                  <a:pt x="1218" y="592"/>
                </a:lnTo>
                <a:lnTo>
                  <a:pt x="1246" y="598"/>
                </a:lnTo>
                <a:lnTo>
                  <a:pt x="1270" y="588"/>
                </a:lnTo>
                <a:lnTo>
                  <a:pt x="1284" y="586"/>
                </a:lnTo>
                <a:lnTo>
                  <a:pt x="1296" y="580"/>
                </a:lnTo>
                <a:lnTo>
                  <a:pt x="1296" y="562"/>
                </a:lnTo>
                <a:lnTo>
                  <a:pt x="1298" y="540"/>
                </a:lnTo>
                <a:lnTo>
                  <a:pt x="1298" y="538"/>
                </a:lnTo>
                <a:lnTo>
                  <a:pt x="1302" y="532"/>
                </a:lnTo>
                <a:lnTo>
                  <a:pt x="1302" y="5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青海"/>
          <p:cNvSpPr/>
          <p:nvPr/>
        </p:nvSpPr>
        <p:spPr bwMode="auto">
          <a:xfrm>
            <a:off x="4768172" y="3202128"/>
            <a:ext cx="1130972" cy="811297"/>
          </a:xfrm>
          <a:custGeom>
            <a:avLst/>
            <a:gdLst>
              <a:gd name="T0" fmla="*/ 2147483646 w 812"/>
              <a:gd name="T1" fmla="*/ 2147483646 h 582"/>
              <a:gd name="T2" fmla="*/ 2147483646 w 812"/>
              <a:gd name="T3" fmla="*/ 2147483646 h 582"/>
              <a:gd name="T4" fmla="*/ 2147483646 w 812"/>
              <a:gd name="T5" fmla="*/ 2147483646 h 582"/>
              <a:gd name="T6" fmla="*/ 2147483646 w 812"/>
              <a:gd name="T7" fmla="*/ 2147483646 h 582"/>
              <a:gd name="T8" fmla="*/ 2147483646 w 812"/>
              <a:gd name="T9" fmla="*/ 2147483646 h 582"/>
              <a:gd name="T10" fmla="*/ 2147483646 w 812"/>
              <a:gd name="T11" fmla="*/ 2147483646 h 582"/>
              <a:gd name="T12" fmla="*/ 2147483646 w 812"/>
              <a:gd name="T13" fmla="*/ 2147483646 h 582"/>
              <a:gd name="T14" fmla="*/ 2147483646 w 812"/>
              <a:gd name="T15" fmla="*/ 2147483646 h 582"/>
              <a:gd name="T16" fmla="*/ 2147483646 w 812"/>
              <a:gd name="T17" fmla="*/ 2147483646 h 582"/>
              <a:gd name="T18" fmla="*/ 2147483646 w 812"/>
              <a:gd name="T19" fmla="*/ 2147483646 h 582"/>
              <a:gd name="T20" fmla="*/ 2147483646 w 812"/>
              <a:gd name="T21" fmla="*/ 2147483646 h 582"/>
              <a:gd name="T22" fmla="*/ 2147483646 w 812"/>
              <a:gd name="T23" fmla="*/ 2147483646 h 582"/>
              <a:gd name="T24" fmla="*/ 2147483646 w 812"/>
              <a:gd name="T25" fmla="*/ 2147483646 h 582"/>
              <a:gd name="T26" fmla="*/ 2147483646 w 812"/>
              <a:gd name="T27" fmla="*/ 2147483646 h 582"/>
              <a:gd name="T28" fmla="*/ 2147483646 w 812"/>
              <a:gd name="T29" fmla="*/ 2147483646 h 582"/>
              <a:gd name="T30" fmla="*/ 2147483646 w 812"/>
              <a:gd name="T31" fmla="*/ 2147483646 h 582"/>
              <a:gd name="T32" fmla="*/ 2147483646 w 812"/>
              <a:gd name="T33" fmla="*/ 2147483646 h 582"/>
              <a:gd name="T34" fmla="*/ 0 w 812"/>
              <a:gd name="T35" fmla="*/ 2147483646 h 582"/>
              <a:gd name="T36" fmla="*/ 2147483646 w 812"/>
              <a:gd name="T37" fmla="*/ 2147483646 h 582"/>
              <a:gd name="T38" fmla="*/ 2147483646 w 812"/>
              <a:gd name="T39" fmla="*/ 2147483646 h 582"/>
              <a:gd name="T40" fmla="*/ 2147483646 w 812"/>
              <a:gd name="T41" fmla="*/ 2147483646 h 582"/>
              <a:gd name="T42" fmla="*/ 2147483646 w 812"/>
              <a:gd name="T43" fmla="*/ 2147483646 h 582"/>
              <a:gd name="T44" fmla="*/ 2147483646 w 812"/>
              <a:gd name="T45" fmla="*/ 2147483646 h 582"/>
              <a:gd name="T46" fmla="*/ 2147483646 w 812"/>
              <a:gd name="T47" fmla="*/ 2147483646 h 582"/>
              <a:gd name="T48" fmla="*/ 2147483646 w 812"/>
              <a:gd name="T49" fmla="*/ 2147483646 h 582"/>
              <a:gd name="T50" fmla="*/ 2147483646 w 812"/>
              <a:gd name="T51" fmla="*/ 2147483646 h 582"/>
              <a:gd name="T52" fmla="*/ 2147483646 w 812"/>
              <a:gd name="T53" fmla="*/ 2147483646 h 582"/>
              <a:gd name="T54" fmla="*/ 2147483646 w 812"/>
              <a:gd name="T55" fmla="*/ 2147483646 h 582"/>
              <a:gd name="T56" fmla="*/ 2147483646 w 812"/>
              <a:gd name="T57" fmla="*/ 2147483646 h 582"/>
              <a:gd name="T58" fmla="*/ 2147483646 w 812"/>
              <a:gd name="T59" fmla="*/ 2147483646 h 582"/>
              <a:gd name="T60" fmla="*/ 2147483646 w 812"/>
              <a:gd name="T61" fmla="*/ 2147483646 h 582"/>
              <a:gd name="T62" fmla="*/ 2147483646 w 812"/>
              <a:gd name="T63" fmla="*/ 2147483646 h 582"/>
              <a:gd name="T64" fmla="*/ 2147483646 w 812"/>
              <a:gd name="T65" fmla="*/ 2147483646 h 582"/>
              <a:gd name="T66" fmla="*/ 2147483646 w 812"/>
              <a:gd name="T67" fmla="*/ 2147483646 h 582"/>
              <a:gd name="T68" fmla="*/ 2147483646 w 812"/>
              <a:gd name="T69" fmla="*/ 2147483646 h 582"/>
              <a:gd name="T70" fmla="*/ 2147483646 w 812"/>
              <a:gd name="T71" fmla="*/ 2147483646 h 582"/>
              <a:gd name="T72" fmla="*/ 2147483646 w 812"/>
              <a:gd name="T73" fmla="*/ 2147483646 h 582"/>
              <a:gd name="T74" fmla="*/ 2147483646 w 812"/>
              <a:gd name="T75" fmla="*/ 2147483646 h 582"/>
              <a:gd name="T76" fmla="*/ 2147483646 w 812"/>
              <a:gd name="T77" fmla="*/ 2147483646 h 582"/>
              <a:gd name="T78" fmla="*/ 2147483646 w 812"/>
              <a:gd name="T79" fmla="*/ 2147483646 h 582"/>
              <a:gd name="T80" fmla="*/ 2147483646 w 812"/>
              <a:gd name="T81" fmla="*/ 2147483646 h 582"/>
              <a:gd name="T82" fmla="*/ 2147483646 w 812"/>
              <a:gd name="T83" fmla="*/ 2147483646 h 582"/>
              <a:gd name="T84" fmla="*/ 2147483646 w 812"/>
              <a:gd name="T85" fmla="*/ 2147483646 h 582"/>
              <a:gd name="T86" fmla="*/ 2147483646 w 812"/>
              <a:gd name="T87" fmla="*/ 2147483646 h 582"/>
              <a:gd name="T88" fmla="*/ 2147483646 w 812"/>
              <a:gd name="T89" fmla="*/ 2147483646 h 582"/>
              <a:gd name="T90" fmla="*/ 2147483646 w 812"/>
              <a:gd name="T91" fmla="*/ 2147483646 h 582"/>
              <a:gd name="T92" fmla="*/ 2147483646 w 812"/>
              <a:gd name="T93" fmla="*/ 2147483646 h 582"/>
              <a:gd name="T94" fmla="*/ 2147483646 w 812"/>
              <a:gd name="T95" fmla="*/ 2147483646 h 582"/>
              <a:gd name="T96" fmla="*/ 2147483646 w 812"/>
              <a:gd name="T97" fmla="*/ 2147483646 h 582"/>
              <a:gd name="T98" fmla="*/ 2147483646 w 812"/>
              <a:gd name="T99" fmla="*/ 2147483646 h 582"/>
              <a:gd name="T100" fmla="*/ 2147483646 w 812"/>
              <a:gd name="T101" fmla="*/ 2147483646 h 582"/>
              <a:gd name="T102" fmla="*/ 2147483646 w 812"/>
              <a:gd name="T103" fmla="*/ 2147483646 h 582"/>
              <a:gd name="T104" fmla="*/ 2147483646 w 812"/>
              <a:gd name="T105" fmla="*/ 2147483646 h 582"/>
              <a:gd name="T106" fmla="*/ 2147483646 w 812"/>
              <a:gd name="T107" fmla="*/ 2147483646 h 58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四川"/>
          <p:cNvSpPr/>
          <p:nvPr/>
        </p:nvSpPr>
        <p:spPr bwMode="auto">
          <a:xfrm>
            <a:off x="5417210" y="3771247"/>
            <a:ext cx="978400" cy="858522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西藏"/>
          <p:cNvSpPr/>
          <p:nvPr/>
        </p:nvSpPr>
        <p:spPr bwMode="auto">
          <a:xfrm>
            <a:off x="3792194" y="3422510"/>
            <a:ext cx="1750949" cy="1065584"/>
          </a:xfrm>
          <a:custGeom>
            <a:avLst/>
            <a:gdLst>
              <a:gd name="T0" fmla="*/ 2147483646 w 1256"/>
              <a:gd name="T1" fmla="*/ 2147483646 h 764"/>
              <a:gd name="T2" fmla="*/ 2147483646 w 1256"/>
              <a:gd name="T3" fmla="*/ 2147483646 h 764"/>
              <a:gd name="T4" fmla="*/ 2147483646 w 1256"/>
              <a:gd name="T5" fmla="*/ 2147483646 h 764"/>
              <a:gd name="T6" fmla="*/ 2147483646 w 1256"/>
              <a:gd name="T7" fmla="*/ 2147483646 h 764"/>
              <a:gd name="T8" fmla="*/ 2147483646 w 1256"/>
              <a:gd name="T9" fmla="*/ 2147483646 h 764"/>
              <a:gd name="T10" fmla="*/ 2147483646 w 1256"/>
              <a:gd name="T11" fmla="*/ 2147483646 h 764"/>
              <a:gd name="T12" fmla="*/ 2147483646 w 1256"/>
              <a:gd name="T13" fmla="*/ 2147483646 h 764"/>
              <a:gd name="T14" fmla="*/ 2147483646 w 1256"/>
              <a:gd name="T15" fmla="*/ 2147483646 h 764"/>
              <a:gd name="T16" fmla="*/ 2147483646 w 1256"/>
              <a:gd name="T17" fmla="*/ 2147483646 h 764"/>
              <a:gd name="T18" fmla="*/ 2147483646 w 1256"/>
              <a:gd name="T19" fmla="*/ 2147483646 h 764"/>
              <a:gd name="T20" fmla="*/ 2147483646 w 1256"/>
              <a:gd name="T21" fmla="*/ 2147483646 h 764"/>
              <a:gd name="T22" fmla="*/ 2147483646 w 1256"/>
              <a:gd name="T23" fmla="*/ 2147483646 h 764"/>
              <a:gd name="T24" fmla="*/ 2147483646 w 1256"/>
              <a:gd name="T25" fmla="*/ 2147483646 h 764"/>
              <a:gd name="T26" fmla="*/ 2147483646 w 1256"/>
              <a:gd name="T27" fmla="*/ 2147483646 h 764"/>
              <a:gd name="T28" fmla="*/ 2147483646 w 1256"/>
              <a:gd name="T29" fmla="*/ 2147483646 h 764"/>
              <a:gd name="T30" fmla="*/ 2147483646 w 1256"/>
              <a:gd name="T31" fmla="*/ 2147483646 h 764"/>
              <a:gd name="T32" fmla="*/ 2147483646 w 1256"/>
              <a:gd name="T33" fmla="*/ 2147483646 h 764"/>
              <a:gd name="T34" fmla="*/ 2147483646 w 1256"/>
              <a:gd name="T35" fmla="*/ 2147483646 h 764"/>
              <a:gd name="T36" fmla="*/ 2147483646 w 1256"/>
              <a:gd name="T37" fmla="*/ 2147483646 h 764"/>
              <a:gd name="T38" fmla="*/ 2147483646 w 1256"/>
              <a:gd name="T39" fmla="*/ 2147483646 h 764"/>
              <a:gd name="T40" fmla="*/ 2147483646 w 1256"/>
              <a:gd name="T41" fmla="*/ 2147483646 h 764"/>
              <a:gd name="T42" fmla="*/ 2147483646 w 1256"/>
              <a:gd name="T43" fmla="*/ 2147483646 h 764"/>
              <a:gd name="T44" fmla="*/ 2147483646 w 1256"/>
              <a:gd name="T45" fmla="*/ 2147483646 h 764"/>
              <a:gd name="T46" fmla="*/ 2147483646 w 1256"/>
              <a:gd name="T47" fmla="*/ 2147483646 h 764"/>
              <a:gd name="T48" fmla="*/ 2147483646 w 1256"/>
              <a:gd name="T49" fmla="*/ 2147483646 h 764"/>
              <a:gd name="T50" fmla="*/ 2147483646 w 1256"/>
              <a:gd name="T51" fmla="*/ 2147483646 h 764"/>
              <a:gd name="T52" fmla="*/ 2147483646 w 1256"/>
              <a:gd name="T53" fmla="*/ 2147483646 h 764"/>
              <a:gd name="T54" fmla="*/ 2147483646 w 1256"/>
              <a:gd name="T55" fmla="*/ 2147483646 h 764"/>
              <a:gd name="T56" fmla="*/ 2147483646 w 1256"/>
              <a:gd name="T57" fmla="*/ 2147483646 h 764"/>
              <a:gd name="T58" fmla="*/ 2147483646 w 1256"/>
              <a:gd name="T59" fmla="*/ 2147483646 h 764"/>
              <a:gd name="T60" fmla="*/ 2147483646 w 1256"/>
              <a:gd name="T61" fmla="*/ 2147483646 h 764"/>
              <a:gd name="T62" fmla="*/ 2147483646 w 1256"/>
              <a:gd name="T63" fmla="*/ 2147483646 h 764"/>
              <a:gd name="T64" fmla="*/ 2147483646 w 1256"/>
              <a:gd name="T65" fmla="*/ 2147483646 h 764"/>
              <a:gd name="T66" fmla="*/ 2147483646 w 1256"/>
              <a:gd name="T67" fmla="*/ 2147483646 h 764"/>
              <a:gd name="T68" fmla="*/ 2147483646 w 1256"/>
              <a:gd name="T69" fmla="*/ 2147483646 h 764"/>
              <a:gd name="T70" fmla="*/ 2147483646 w 1256"/>
              <a:gd name="T71" fmla="*/ 2147483646 h 764"/>
              <a:gd name="T72" fmla="*/ 2147483646 w 1256"/>
              <a:gd name="T73" fmla="*/ 2147483646 h 764"/>
              <a:gd name="T74" fmla="*/ 2147483646 w 1256"/>
              <a:gd name="T75" fmla="*/ 2147483646 h 764"/>
              <a:gd name="T76" fmla="*/ 2147483646 w 1256"/>
              <a:gd name="T77" fmla="*/ 2147483646 h 764"/>
              <a:gd name="T78" fmla="*/ 2147483646 w 1256"/>
              <a:gd name="T79" fmla="*/ 2147483646 h 764"/>
              <a:gd name="T80" fmla="*/ 2147483646 w 1256"/>
              <a:gd name="T81" fmla="*/ 2147483646 h 764"/>
              <a:gd name="T82" fmla="*/ 2147483646 w 1256"/>
              <a:gd name="T83" fmla="*/ 2147483646 h 764"/>
              <a:gd name="T84" fmla="*/ 2147483646 w 1256"/>
              <a:gd name="T85" fmla="*/ 2147483646 h 764"/>
              <a:gd name="T86" fmla="*/ 2147483646 w 1256"/>
              <a:gd name="T87" fmla="*/ 2147483646 h 764"/>
              <a:gd name="T88" fmla="*/ 2147483646 w 1256"/>
              <a:gd name="T89" fmla="*/ 2147483646 h 764"/>
              <a:gd name="T90" fmla="*/ 2147483646 w 1256"/>
              <a:gd name="T91" fmla="*/ 2147483646 h 764"/>
              <a:gd name="T92" fmla="*/ 2147483646 w 1256"/>
              <a:gd name="T93" fmla="*/ 2147483646 h 764"/>
              <a:gd name="T94" fmla="*/ 2147483646 w 1256"/>
              <a:gd name="T95" fmla="*/ 2147483646 h 764"/>
              <a:gd name="T96" fmla="*/ 2147483646 w 1256"/>
              <a:gd name="T97" fmla="*/ 2147483646 h 764"/>
              <a:gd name="T98" fmla="*/ 2147483646 w 1256"/>
              <a:gd name="T99" fmla="*/ 2147483646 h 764"/>
              <a:gd name="T100" fmla="*/ 2147483646 w 1256"/>
              <a:gd name="T101" fmla="*/ 2147483646 h 764"/>
              <a:gd name="T102" fmla="*/ 2147483646 w 1256"/>
              <a:gd name="T103" fmla="*/ 2147483646 h 764"/>
              <a:gd name="T104" fmla="*/ 2147483646 w 1256"/>
              <a:gd name="T105" fmla="*/ 2147483646 h 764"/>
              <a:gd name="T106" fmla="*/ 2147483646 w 1256"/>
              <a:gd name="T107" fmla="*/ 2147483646 h 764"/>
              <a:gd name="T108" fmla="*/ 2147483646 w 1256"/>
              <a:gd name="T109" fmla="*/ 2147483646 h 764"/>
              <a:gd name="T110" fmla="*/ 2147483646 w 1256"/>
              <a:gd name="T111" fmla="*/ 2147483646 h 764"/>
              <a:gd name="T112" fmla="*/ 2147483646 w 1256"/>
              <a:gd name="T113" fmla="*/ 2147483646 h 764"/>
              <a:gd name="T114" fmla="*/ 2147483646 w 1256"/>
              <a:gd name="T115" fmla="*/ 2147483646 h 764"/>
              <a:gd name="T116" fmla="*/ 2147483646 w 1256"/>
              <a:gd name="T117" fmla="*/ 2147483646 h 764"/>
              <a:gd name="T118" fmla="*/ 2147483646 w 1256"/>
              <a:gd name="T119" fmla="*/ 2147483646 h 764"/>
              <a:gd name="T120" fmla="*/ 2147483646 w 1256"/>
              <a:gd name="T121" fmla="*/ 2147483646 h 764"/>
              <a:gd name="T122" fmla="*/ 2147483646 w 1256"/>
              <a:gd name="T123" fmla="*/ 2147483646 h 764"/>
              <a:gd name="T124" fmla="*/ 2147483646 w 1256"/>
              <a:gd name="T125" fmla="*/ 2147483646 h 76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56" h="764">
                <a:moveTo>
                  <a:pt x="152" y="4"/>
                </a:moveTo>
                <a:lnTo>
                  <a:pt x="152" y="4"/>
                </a:lnTo>
                <a:lnTo>
                  <a:pt x="146" y="14"/>
                </a:lnTo>
                <a:lnTo>
                  <a:pt x="138" y="22"/>
                </a:lnTo>
                <a:lnTo>
                  <a:pt x="132" y="26"/>
                </a:lnTo>
                <a:lnTo>
                  <a:pt x="132" y="32"/>
                </a:lnTo>
                <a:lnTo>
                  <a:pt x="132" y="36"/>
                </a:lnTo>
                <a:lnTo>
                  <a:pt x="130" y="44"/>
                </a:lnTo>
                <a:lnTo>
                  <a:pt x="122" y="56"/>
                </a:lnTo>
                <a:lnTo>
                  <a:pt x="122" y="60"/>
                </a:lnTo>
                <a:lnTo>
                  <a:pt x="118" y="62"/>
                </a:lnTo>
                <a:lnTo>
                  <a:pt x="112" y="64"/>
                </a:lnTo>
                <a:lnTo>
                  <a:pt x="66" y="58"/>
                </a:lnTo>
                <a:lnTo>
                  <a:pt x="62" y="68"/>
                </a:lnTo>
                <a:lnTo>
                  <a:pt x="62" y="70"/>
                </a:lnTo>
                <a:lnTo>
                  <a:pt x="48" y="92"/>
                </a:lnTo>
                <a:lnTo>
                  <a:pt x="42" y="100"/>
                </a:lnTo>
                <a:lnTo>
                  <a:pt x="40" y="108"/>
                </a:lnTo>
                <a:lnTo>
                  <a:pt x="42" y="112"/>
                </a:lnTo>
                <a:lnTo>
                  <a:pt x="44" y="122"/>
                </a:lnTo>
                <a:lnTo>
                  <a:pt x="56" y="150"/>
                </a:lnTo>
                <a:lnTo>
                  <a:pt x="62" y="168"/>
                </a:lnTo>
                <a:lnTo>
                  <a:pt x="64" y="174"/>
                </a:lnTo>
                <a:lnTo>
                  <a:pt x="64" y="180"/>
                </a:lnTo>
                <a:lnTo>
                  <a:pt x="60" y="188"/>
                </a:lnTo>
                <a:lnTo>
                  <a:pt x="56" y="196"/>
                </a:lnTo>
                <a:lnTo>
                  <a:pt x="42" y="210"/>
                </a:lnTo>
                <a:lnTo>
                  <a:pt x="18" y="210"/>
                </a:lnTo>
                <a:lnTo>
                  <a:pt x="12" y="184"/>
                </a:lnTo>
                <a:lnTo>
                  <a:pt x="6" y="216"/>
                </a:lnTo>
                <a:lnTo>
                  <a:pt x="16" y="232"/>
                </a:lnTo>
                <a:lnTo>
                  <a:pt x="16" y="236"/>
                </a:lnTo>
                <a:lnTo>
                  <a:pt x="16" y="238"/>
                </a:lnTo>
                <a:lnTo>
                  <a:pt x="10" y="246"/>
                </a:lnTo>
                <a:lnTo>
                  <a:pt x="2" y="262"/>
                </a:lnTo>
                <a:lnTo>
                  <a:pt x="0" y="272"/>
                </a:lnTo>
                <a:lnTo>
                  <a:pt x="0" y="280"/>
                </a:lnTo>
                <a:lnTo>
                  <a:pt x="4" y="290"/>
                </a:lnTo>
                <a:lnTo>
                  <a:pt x="10" y="300"/>
                </a:lnTo>
                <a:lnTo>
                  <a:pt x="28" y="300"/>
                </a:lnTo>
                <a:lnTo>
                  <a:pt x="34" y="302"/>
                </a:lnTo>
                <a:lnTo>
                  <a:pt x="42" y="308"/>
                </a:lnTo>
                <a:lnTo>
                  <a:pt x="58" y="330"/>
                </a:lnTo>
                <a:lnTo>
                  <a:pt x="60" y="332"/>
                </a:lnTo>
                <a:lnTo>
                  <a:pt x="62" y="338"/>
                </a:lnTo>
                <a:lnTo>
                  <a:pt x="66" y="344"/>
                </a:lnTo>
                <a:lnTo>
                  <a:pt x="108" y="384"/>
                </a:lnTo>
                <a:lnTo>
                  <a:pt x="128" y="408"/>
                </a:lnTo>
                <a:lnTo>
                  <a:pt x="138" y="408"/>
                </a:lnTo>
                <a:lnTo>
                  <a:pt x="150" y="386"/>
                </a:lnTo>
                <a:lnTo>
                  <a:pt x="152" y="384"/>
                </a:lnTo>
                <a:lnTo>
                  <a:pt x="182" y="392"/>
                </a:lnTo>
                <a:lnTo>
                  <a:pt x="182" y="394"/>
                </a:lnTo>
                <a:lnTo>
                  <a:pt x="186" y="414"/>
                </a:lnTo>
                <a:lnTo>
                  <a:pt x="222" y="454"/>
                </a:lnTo>
                <a:lnTo>
                  <a:pt x="234" y="460"/>
                </a:lnTo>
                <a:lnTo>
                  <a:pt x="240" y="464"/>
                </a:lnTo>
                <a:lnTo>
                  <a:pt x="268" y="504"/>
                </a:lnTo>
                <a:lnTo>
                  <a:pt x="288" y="500"/>
                </a:lnTo>
                <a:lnTo>
                  <a:pt x="290" y="500"/>
                </a:lnTo>
                <a:lnTo>
                  <a:pt x="292" y="500"/>
                </a:lnTo>
                <a:lnTo>
                  <a:pt x="292" y="502"/>
                </a:lnTo>
                <a:lnTo>
                  <a:pt x="294" y="504"/>
                </a:lnTo>
                <a:lnTo>
                  <a:pt x="312" y="542"/>
                </a:lnTo>
                <a:lnTo>
                  <a:pt x="334" y="556"/>
                </a:lnTo>
                <a:lnTo>
                  <a:pt x="352" y="560"/>
                </a:lnTo>
                <a:lnTo>
                  <a:pt x="362" y="584"/>
                </a:lnTo>
                <a:lnTo>
                  <a:pt x="376" y="584"/>
                </a:lnTo>
                <a:lnTo>
                  <a:pt x="376" y="586"/>
                </a:lnTo>
                <a:lnTo>
                  <a:pt x="404" y="602"/>
                </a:lnTo>
                <a:lnTo>
                  <a:pt x="406" y="604"/>
                </a:lnTo>
                <a:lnTo>
                  <a:pt x="426" y="628"/>
                </a:lnTo>
                <a:lnTo>
                  <a:pt x="456" y="624"/>
                </a:lnTo>
                <a:lnTo>
                  <a:pt x="458" y="624"/>
                </a:lnTo>
                <a:lnTo>
                  <a:pt x="470" y="628"/>
                </a:lnTo>
                <a:lnTo>
                  <a:pt x="490" y="644"/>
                </a:lnTo>
                <a:lnTo>
                  <a:pt x="524" y="648"/>
                </a:lnTo>
                <a:lnTo>
                  <a:pt x="544" y="644"/>
                </a:lnTo>
                <a:lnTo>
                  <a:pt x="564" y="642"/>
                </a:lnTo>
                <a:lnTo>
                  <a:pt x="580" y="642"/>
                </a:lnTo>
                <a:lnTo>
                  <a:pt x="590" y="644"/>
                </a:lnTo>
                <a:lnTo>
                  <a:pt x="596" y="648"/>
                </a:lnTo>
                <a:lnTo>
                  <a:pt x="598" y="654"/>
                </a:lnTo>
                <a:lnTo>
                  <a:pt x="598" y="658"/>
                </a:lnTo>
                <a:lnTo>
                  <a:pt x="594" y="664"/>
                </a:lnTo>
                <a:lnTo>
                  <a:pt x="588" y="670"/>
                </a:lnTo>
                <a:lnTo>
                  <a:pt x="580" y="678"/>
                </a:lnTo>
                <a:lnTo>
                  <a:pt x="580" y="682"/>
                </a:lnTo>
                <a:lnTo>
                  <a:pt x="582" y="686"/>
                </a:lnTo>
                <a:lnTo>
                  <a:pt x="586" y="692"/>
                </a:lnTo>
                <a:lnTo>
                  <a:pt x="592" y="698"/>
                </a:lnTo>
                <a:lnTo>
                  <a:pt x="592" y="700"/>
                </a:lnTo>
                <a:lnTo>
                  <a:pt x="598" y="704"/>
                </a:lnTo>
                <a:lnTo>
                  <a:pt x="600" y="702"/>
                </a:lnTo>
                <a:lnTo>
                  <a:pt x="616" y="676"/>
                </a:lnTo>
                <a:lnTo>
                  <a:pt x="628" y="658"/>
                </a:lnTo>
                <a:lnTo>
                  <a:pt x="638" y="646"/>
                </a:lnTo>
                <a:lnTo>
                  <a:pt x="648" y="640"/>
                </a:lnTo>
                <a:lnTo>
                  <a:pt x="654" y="638"/>
                </a:lnTo>
                <a:lnTo>
                  <a:pt x="660" y="638"/>
                </a:lnTo>
                <a:lnTo>
                  <a:pt x="676" y="644"/>
                </a:lnTo>
                <a:lnTo>
                  <a:pt x="698" y="654"/>
                </a:lnTo>
                <a:lnTo>
                  <a:pt x="724" y="670"/>
                </a:lnTo>
                <a:lnTo>
                  <a:pt x="772" y="678"/>
                </a:lnTo>
                <a:lnTo>
                  <a:pt x="772" y="680"/>
                </a:lnTo>
                <a:lnTo>
                  <a:pt x="772" y="682"/>
                </a:lnTo>
                <a:lnTo>
                  <a:pt x="768" y="704"/>
                </a:lnTo>
                <a:lnTo>
                  <a:pt x="792" y="708"/>
                </a:lnTo>
                <a:lnTo>
                  <a:pt x="792" y="738"/>
                </a:lnTo>
                <a:lnTo>
                  <a:pt x="802" y="754"/>
                </a:lnTo>
                <a:lnTo>
                  <a:pt x="808" y="762"/>
                </a:lnTo>
                <a:lnTo>
                  <a:pt x="816" y="764"/>
                </a:lnTo>
                <a:lnTo>
                  <a:pt x="830" y="764"/>
                </a:lnTo>
                <a:lnTo>
                  <a:pt x="880" y="762"/>
                </a:lnTo>
                <a:lnTo>
                  <a:pt x="904" y="748"/>
                </a:lnTo>
                <a:lnTo>
                  <a:pt x="928" y="716"/>
                </a:lnTo>
                <a:lnTo>
                  <a:pt x="956" y="714"/>
                </a:lnTo>
                <a:lnTo>
                  <a:pt x="970" y="710"/>
                </a:lnTo>
                <a:lnTo>
                  <a:pt x="1022" y="680"/>
                </a:lnTo>
                <a:lnTo>
                  <a:pt x="1024" y="680"/>
                </a:lnTo>
                <a:lnTo>
                  <a:pt x="1060" y="676"/>
                </a:lnTo>
                <a:lnTo>
                  <a:pt x="1070" y="678"/>
                </a:lnTo>
                <a:lnTo>
                  <a:pt x="1076" y="680"/>
                </a:lnTo>
                <a:lnTo>
                  <a:pt x="1112" y="708"/>
                </a:lnTo>
                <a:lnTo>
                  <a:pt x="1122" y="712"/>
                </a:lnTo>
                <a:lnTo>
                  <a:pt x="1124" y="714"/>
                </a:lnTo>
                <a:lnTo>
                  <a:pt x="1136" y="720"/>
                </a:lnTo>
                <a:lnTo>
                  <a:pt x="1138" y="720"/>
                </a:lnTo>
                <a:lnTo>
                  <a:pt x="1138" y="718"/>
                </a:lnTo>
                <a:lnTo>
                  <a:pt x="1138" y="716"/>
                </a:lnTo>
                <a:lnTo>
                  <a:pt x="1144" y="692"/>
                </a:lnTo>
                <a:lnTo>
                  <a:pt x="1142" y="682"/>
                </a:lnTo>
                <a:lnTo>
                  <a:pt x="1144" y="674"/>
                </a:lnTo>
                <a:lnTo>
                  <a:pt x="1148" y="668"/>
                </a:lnTo>
                <a:lnTo>
                  <a:pt x="1156" y="666"/>
                </a:lnTo>
                <a:lnTo>
                  <a:pt x="1164" y="666"/>
                </a:lnTo>
                <a:lnTo>
                  <a:pt x="1172" y="672"/>
                </a:lnTo>
                <a:lnTo>
                  <a:pt x="1182" y="682"/>
                </a:lnTo>
                <a:lnTo>
                  <a:pt x="1190" y="696"/>
                </a:lnTo>
                <a:lnTo>
                  <a:pt x="1192" y="696"/>
                </a:lnTo>
                <a:lnTo>
                  <a:pt x="1212" y="688"/>
                </a:lnTo>
                <a:lnTo>
                  <a:pt x="1214" y="686"/>
                </a:lnTo>
                <a:lnTo>
                  <a:pt x="1216" y="684"/>
                </a:lnTo>
                <a:lnTo>
                  <a:pt x="1218" y="680"/>
                </a:lnTo>
                <a:lnTo>
                  <a:pt x="1214" y="664"/>
                </a:lnTo>
                <a:lnTo>
                  <a:pt x="1214" y="660"/>
                </a:lnTo>
                <a:lnTo>
                  <a:pt x="1214" y="656"/>
                </a:lnTo>
                <a:lnTo>
                  <a:pt x="1216" y="652"/>
                </a:lnTo>
                <a:lnTo>
                  <a:pt x="1220" y="650"/>
                </a:lnTo>
                <a:lnTo>
                  <a:pt x="1228" y="644"/>
                </a:lnTo>
                <a:lnTo>
                  <a:pt x="1244" y="624"/>
                </a:lnTo>
                <a:lnTo>
                  <a:pt x="1256" y="598"/>
                </a:lnTo>
                <a:lnTo>
                  <a:pt x="1250" y="586"/>
                </a:lnTo>
                <a:lnTo>
                  <a:pt x="1246" y="576"/>
                </a:lnTo>
                <a:lnTo>
                  <a:pt x="1246" y="568"/>
                </a:lnTo>
                <a:lnTo>
                  <a:pt x="1246" y="562"/>
                </a:lnTo>
                <a:lnTo>
                  <a:pt x="1248" y="540"/>
                </a:lnTo>
                <a:lnTo>
                  <a:pt x="1244" y="528"/>
                </a:lnTo>
                <a:lnTo>
                  <a:pt x="1242" y="518"/>
                </a:lnTo>
                <a:lnTo>
                  <a:pt x="1240" y="510"/>
                </a:lnTo>
                <a:lnTo>
                  <a:pt x="1232" y="498"/>
                </a:lnTo>
                <a:lnTo>
                  <a:pt x="1232" y="496"/>
                </a:lnTo>
                <a:lnTo>
                  <a:pt x="1228" y="468"/>
                </a:lnTo>
                <a:lnTo>
                  <a:pt x="1228" y="458"/>
                </a:lnTo>
                <a:lnTo>
                  <a:pt x="1228" y="448"/>
                </a:lnTo>
                <a:lnTo>
                  <a:pt x="1220" y="440"/>
                </a:lnTo>
                <a:lnTo>
                  <a:pt x="1214" y="432"/>
                </a:lnTo>
                <a:lnTo>
                  <a:pt x="1202" y="416"/>
                </a:lnTo>
                <a:lnTo>
                  <a:pt x="1200" y="414"/>
                </a:lnTo>
                <a:lnTo>
                  <a:pt x="1200" y="412"/>
                </a:lnTo>
                <a:lnTo>
                  <a:pt x="1196" y="392"/>
                </a:lnTo>
                <a:lnTo>
                  <a:pt x="1184" y="382"/>
                </a:lnTo>
                <a:lnTo>
                  <a:pt x="1184" y="384"/>
                </a:lnTo>
                <a:lnTo>
                  <a:pt x="1162" y="364"/>
                </a:lnTo>
                <a:lnTo>
                  <a:pt x="1162" y="366"/>
                </a:lnTo>
                <a:lnTo>
                  <a:pt x="1164" y="392"/>
                </a:lnTo>
                <a:lnTo>
                  <a:pt x="1164" y="394"/>
                </a:lnTo>
                <a:lnTo>
                  <a:pt x="1152" y="400"/>
                </a:lnTo>
                <a:lnTo>
                  <a:pt x="1152" y="416"/>
                </a:lnTo>
                <a:lnTo>
                  <a:pt x="1152" y="418"/>
                </a:lnTo>
                <a:lnTo>
                  <a:pt x="1124" y="428"/>
                </a:lnTo>
                <a:lnTo>
                  <a:pt x="1114" y="406"/>
                </a:lnTo>
                <a:lnTo>
                  <a:pt x="1108" y="404"/>
                </a:lnTo>
                <a:lnTo>
                  <a:pt x="1100" y="414"/>
                </a:lnTo>
                <a:lnTo>
                  <a:pt x="1094" y="430"/>
                </a:lnTo>
                <a:lnTo>
                  <a:pt x="1074" y="436"/>
                </a:lnTo>
                <a:lnTo>
                  <a:pt x="1062" y="428"/>
                </a:lnTo>
                <a:lnTo>
                  <a:pt x="1046" y="422"/>
                </a:lnTo>
                <a:lnTo>
                  <a:pt x="1042" y="400"/>
                </a:lnTo>
                <a:lnTo>
                  <a:pt x="1036" y="386"/>
                </a:lnTo>
                <a:lnTo>
                  <a:pt x="1026" y="382"/>
                </a:lnTo>
                <a:lnTo>
                  <a:pt x="1024" y="380"/>
                </a:lnTo>
                <a:lnTo>
                  <a:pt x="1018" y="372"/>
                </a:lnTo>
                <a:lnTo>
                  <a:pt x="1010" y="360"/>
                </a:lnTo>
                <a:lnTo>
                  <a:pt x="1000" y="344"/>
                </a:lnTo>
                <a:lnTo>
                  <a:pt x="990" y="344"/>
                </a:lnTo>
                <a:lnTo>
                  <a:pt x="974" y="350"/>
                </a:lnTo>
                <a:lnTo>
                  <a:pt x="972" y="352"/>
                </a:lnTo>
                <a:lnTo>
                  <a:pt x="932" y="348"/>
                </a:lnTo>
                <a:lnTo>
                  <a:pt x="900" y="342"/>
                </a:lnTo>
                <a:lnTo>
                  <a:pt x="884" y="332"/>
                </a:lnTo>
                <a:lnTo>
                  <a:pt x="860" y="324"/>
                </a:lnTo>
                <a:lnTo>
                  <a:pt x="838" y="318"/>
                </a:lnTo>
                <a:lnTo>
                  <a:pt x="832" y="314"/>
                </a:lnTo>
                <a:lnTo>
                  <a:pt x="828" y="312"/>
                </a:lnTo>
                <a:lnTo>
                  <a:pt x="824" y="308"/>
                </a:lnTo>
                <a:lnTo>
                  <a:pt x="820" y="308"/>
                </a:lnTo>
                <a:lnTo>
                  <a:pt x="804" y="300"/>
                </a:lnTo>
                <a:lnTo>
                  <a:pt x="804" y="298"/>
                </a:lnTo>
                <a:lnTo>
                  <a:pt x="796" y="290"/>
                </a:lnTo>
                <a:lnTo>
                  <a:pt x="794" y="282"/>
                </a:lnTo>
                <a:lnTo>
                  <a:pt x="788" y="272"/>
                </a:lnTo>
                <a:lnTo>
                  <a:pt x="776" y="268"/>
                </a:lnTo>
                <a:lnTo>
                  <a:pt x="772" y="270"/>
                </a:lnTo>
                <a:lnTo>
                  <a:pt x="768" y="274"/>
                </a:lnTo>
                <a:lnTo>
                  <a:pt x="766" y="276"/>
                </a:lnTo>
                <a:lnTo>
                  <a:pt x="760" y="280"/>
                </a:lnTo>
                <a:lnTo>
                  <a:pt x="756" y="280"/>
                </a:lnTo>
                <a:lnTo>
                  <a:pt x="750" y="282"/>
                </a:lnTo>
                <a:lnTo>
                  <a:pt x="746" y="280"/>
                </a:lnTo>
                <a:lnTo>
                  <a:pt x="740" y="276"/>
                </a:lnTo>
                <a:lnTo>
                  <a:pt x="736" y="272"/>
                </a:lnTo>
                <a:lnTo>
                  <a:pt x="720" y="256"/>
                </a:lnTo>
                <a:lnTo>
                  <a:pt x="714" y="246"/>
                </a:lnTo>
                <a:lnTo>
                  <a:pt x="708" y="238"/>
                </a:lnTo>
                <a:lnTo>
                  <a:pt x="704" y="232"/>
                </a:lnTo>
                <a:lnTo>
                  <a:pt x="698" y="224"/>
                </a:lnTo>
                <a:lnTo>
                  <a:pt x="692" y="216"/>
                </a:lnTo>
                <a:lnTo>
                  <a:pt x="690" y="206"/>
                </a:lnTo>
                <a:lnTo>
                  <a:pt x="692" y="196"/>
                </a:lnTo>
                <a:lnTo>
                  <a:pt x="702" y="178"/>
                </a:lnTo>
                <a:lnTo>
                  <a:pt x="708" y="160"/>
                </a:lnTo>
                <a:lnTo>
                  <a:pt x="710" y="148"/>
                </a:lnTo>
                <a:lnTo>
                  <a:pt x="706" y="128"/>
                </a:lnTo>
                <a:lnTo>
                  <a:pt x="694" y="118"/>
                </a:lnTo>
                <a:lnTo>
                  <a:pt x="696" y="104"/>
                </a:lnTo>
                <a:lnTo>
                  <a:pt x="698" y="96"/>
                </a:lnTo>
                <a:lnTo>
                  <a:pt x="700" y="90"/>
                </a:lnTo>
                <a:lnTo>
                  <a:pt x="704" y="86"/>
                </a:lnTo>
                <a:lnTo>
                  <a:pt x="708" y="84"/>
                </a:lnTo>
                <a:lnTo>
                  <a:pt x="712" y="84"/>
                </a:lnTo>
                <a:lnTo>
                  <a:pt x="712" y="80"/>
                </a:lnTo>
                <a:lnTo>
                  <a:pt x="712" y="78"/>
                </a:lnTo>
                <a:lnTo>
                  <a:pt x="712" y="62"/>
                </a:lnTo>
                <a:lnTo>
                  <a:pt x="712" y="44"/>
                </a:lnTo>
                <a:lnTo>
                  <a:pt x="710" y="42"/>
                </a:lnTo>
                <a:lnTo>
                  <a:pt x="708" y="40"/>
                </a:lnTo>
                <a:lnTo>
                  <a:pt x="706" y="40"/>
                </a:lnTo>
                <a:lnTo>
                  <a:pt x="692" y="30"/>
                </a:lnTo>
                <a:lnTo>
                  <a:pt x="680" y="20"/>
                </a:lnTo>
                <a:lnTo>
                  <a:pt x="642" y="14"/>
                </a:lnTo>
                <a:lnTo>
                  <a:pt x="630" y="4"/>
                </a:lnTo>
                <a:lnTo>
                  <a:pt x="608" y="4"/>
                </a:lnTo>
                <a:lnTo>
                  <a:pt x="602" y="6"/>
                </a:lnTo>
                <a:lnTo>
                  <a:pt x="596" y="10"/>
                </a:lnTo>
                <a:lnTo>
                  <a:pt x="594" y="10"/>
                </a:lnTo>
                <a:lnTo>
                  <a:pt x="576" y="16"/>
                </a:lnTo>
                <a:lnTo>
                  <a:pt x="532" y="16"/>
                </a:lnTo>
                <a:lnTo>
                  <a:pt x="524" y="20"/>
                </a:lnTo>
                <a:lnTo>
                  <a:pt x="518" y="24"/>
                </a:lnTo>
                <a:lnTo>
                  <a:pt x="508" y="28"/>
                </a:lnTo>
                <a:lnTo>
                  <a:pt x="492" y="34"/>
                </a:lnTo>
                <a:lnTo>
                  <a:pt x="472" y="40"/>
                </a:lnTo>
                <a:lnTo>
                  <a:pt x="470" y="40"/>
                </a:lnTo>
                <a:lnTo>
                  <a:pt x="440" y="36"/>
                </a:lnTo>
                <a:lnTo>
                  <a:pt x="438" y="36"/>
                </a:lnTo>
                <a:lnTo>
                  <a:pt x="428" y="36"/>
                </a:lnTo>
                <a:lnTo>
                  <a:pt x="410" y="40"/>
                </a:lnTo>
                <a:lnTo>
                  <a:pt x="374" y="44"/>
                </a:lnTo>
                <a:lnTo>
                  <a:pt x="372" y="44"/>
                </a:lnTo>
                <a:lnTo>
                  <a:pt x="356" y="36"/>
                </a:lnTo>
                <a:lnTo>
                  <a:pt x="340" y="36"/>
                </a:lnTo>
                <a:lnTo>
                  <a:pt x="330" y="32"/>
                </a:lnTo>
                <a:lnTo>
                  <a:pt x="320" y="20"/>
                </a:lnTo>
                <a:lnTo>
                  <a:pt x="318" y="20"/>
                </a:lnTo>
                <a:lnTo>
                  <a:pt x="316" y="12"/>
                </a:lnTo>
                <a:lnTo>
                  <a:pt x="314" y="8"/>
                </a:lnTo>
                <a:lnTo>
                  <a:pt x="310" y="4"/>
                </a:lnTo>
                <a:lnTo>
                  <a:pt x="302" y="0"/>
                </a:lnTo>
                <a:lnTo>
                  <a:pt x="296" y="8"/>
                </a:lnTo>
                <a:lnTo>
                  <a:pt x="270" y="20"/>
                </a:lnTo>
                <a:lnTo>
                  <a:pt x="268" y="20"/>
                </a:lnTo>
                <a:lnTo>
                  <a:pt x="236" y="22"/>
                </a:lnTo>
                <a:lnTo>
                  <a:pt x="226" y="20"/>
                </a:lnTo>
                <a:lnTo>
                  <a:pt x="210" y="16"/>
                </a:lnTo>
                <a:lnTo>
                  <a:pt x="184" y="12"/>
                </a:lnTo>
                <a:lnTo>
                  <a:pt x="182" y="12"/>
                </a:lnTo>
                <a:lnTo>
                  <a:pt x="166" y="4"/>
                </a:lnTo>
                <a:lnTo>
                  <a:pt x="152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云南"/>
          <p:cNvSpPr/>
          <p:nvPr/>
        </p:nvSpPr>
        <p:spPr bwMode="auto">
          <a:xfrm>
            <a:off x="5386937" y="4308882"/>
            <a:ext cx="791923" cy="825828"/>
          </a:xfrm>
          <a:custGeom>
            <a:avLst/>
            <a:gdLst>
              <a:gd name="T0" fmla="*/ 2147483646 w 568"/>
              <a:gd name="T1" fmla="*/ 2147483646 h 592"/>
              <a:gd name="T2" fmla="*/ 2147483646 w 568"/>
              <a:gd name="T3" fmla="*/ 2147483646 h 592"/>
              <a:gd name="T4" fmla="*/ 2147483646 w 568"/>
              <a:gd name="T5" fmla="*/ 2147483646 h 592"/>
              <a:gd name="T6" fmla="*/ 2147483646 w 568"/>
              <a:gd name="T7" fmla="*/ 2147483646 h 592"/>
              <a:gd name="T8" fmla="*/ 2147483646 w 568"/>
              <a:gd name="T9" fmla="*/ 2147483646 h 592"/>
              <a:gd name="T10" fmla="*/ 2147483646 w 568"/>
              <a:gd name="T11" fmla="*/ 2147483646 h 592"/>
              <a:gd name="T12" fmla="*/ 2147483646 w 568"/>
              <a:gd name="T13" fmla="*/ 2147483646 h 592"/>
              <a:gd name="T14" fmla="*/ 2147483646 w 568"/>
              <a:gd name="T15" fmla="*/ 2147483646 h 592"/>
              <a:gd name="T16" fmla="*/ 2147483646 w 568"/>
              <a:gd name="T17" fmla="*/ 2147483646 h 592"/>
              <a:gd name="T18" fmla="*/ 2147483646 w 568"/>
              <a:gd name="T19" fmla="*/ 2147483646 h 592"/>
              <a:gd name="T20" fmla="*/ 2147483646 w 568"/>
              <a:gd name="T21" fmla="*/ 2147483646 h 592"/>
              <a:gd name="T22" fmla="*/ 2147483646 w 568"/>
              <a:gd name="T23" fmla="*/ 2147483646 h 592"/>
              <a:gd name="T24" fmla="*/ 2147483646 w 568"/>
              <a:gd name="T25" fmla="*/ 2147483646 h 592"/>
              <a:gd name="T26" fmla="*/ 2147483646 w 568"/>
              <a:gd name="T27" fmla="*/ 2147483646 h 592"/>
              <a:gd name="T28" fmla="*/ 2147483646 w 568"/>
              <a:gd name="T29" fmla="*/ 2147483646 h 592"/>
              <a:gd name="T30" fmla="*/ 2147483646 w 568"/>
              <a:gd name="T31" fmla="*/ 2147483646 h 592"/>
              <a:gd name="T32" fmla="*/ 2147483646 w 568"/>
              <a:gd name="T33" fmla="*/ 2147483646 h 592"/>
              <a:gd name="T34" fmla="*/ 2147483646 w 568"/>
              <a:gd name="T35" fmla="*/ 2147483646 h 592"/>
              <a:gd name="T36" fmla="*/ 2147483646 w 568"/>
              <a:gd name="T37" fmla="*/ 2147483646 h 592"/>
              <a:gd name="T38" fmla="*/ 2147483646 w 568"/>
              <a:gd name="T39" fmla="*/ 2147483646 h 592"/>
              <a:gd name="T40" fmla="*/ 2147483646 w 568"/>
              <a:gd name="T41" fmla="*/ 2147483646 h 592"/>
              <a:gd name="T42" fmla="*/ 2147483646 w 568"/>
              <a:gd name="T43" fmla="*/ 2147483646 h 592"/>
              <a:gd name="T44" fmla="*/ 2147483646 w 568"/>
              <a:gd name="T45" fmla="*/ 2147483646 h 592"/>
              <a:gd name="T46" fmla="*/ 2147483646 w 568"/>
              <a:gd name="T47" fmla="*/ 2147483646 h 592"/>
              <a:gd name="T48" fmla="*/ 2147483646 w 568"/>
              <a:gd name="T49" fmla="*/ 2147483646 h 592"/>
              <a:gd name="T50" fmla="*/ 2147483646 w 568"/>
              <a:gd name="T51" fmla="*/ 2147483646 h 592"/>
              <a:gd name="T52" fmla="*/ 2147483646 w 568"/>
              <a:gd name="T53" fmla="*/ 2147483646 h 592"/>
              <a:gd name="T54" fmla="*/ 2147483646 w 568"/>
              <a:gd name="T55" fmla="*/ 2147483646 h 592"/>
              <a:gd name="T56" fmla="*/ 2147483646 w 568"/>
              <a:gd name="T57" fmla="*/ 2147483646 h 592"/>
              <a:gd name="T58" fmla="*/ 2147483646 w 568"/>
              <a:gd name="T59" fmla="*/ 2147483646 h 592"/>
              <a:gd name="T60" fmla="*/ 2147483646 w 568"/>
              <a:gd name="T61" fmla="*/ 2147483646 h 592"/>
              <a:gd name="T62" fmla="*/ 2147483646 w 568"/>
              <a:gd name="T63" fmla="*/ 2147483646 h 592"/>
              <a:gd name="T64" fmla="*/ 2147483646 w 568"/>
              <a:gd name="T65" fmla="*/ 2147483646 h 592"/>
              <a:gd name="T66" fmla="*/ 2147483646 w 568"/>
              <a:gd name="T67" fmla="*/ 2147483646 h 592"/>
              <a:gd name="T68" fmla="*/ 2147483646 w 568"/>
              <a:gd name="T69" fmla="*/ 2147483646 h 592"/>
              <a:gd name="T70" fmla="*/ 2147483646 w 568"/>
              <a:gd name="T71" fmla="*/ 2147483646 h 592"/>
              <a:gd name="T72" fmla="*/ 2147483646 w 568"/>
              <a:gd name="T73" fmla="*/ 2147483646 h 592"/>
              <a:gd name="T74" fmla="*/ 2147483646 w 568"/>
              <a:gd name="T75" fmla="*/ 2147483646 h 592"/>
              <a:gd name="T76" fmla="*/ 2147483646 w 568"/>
              <a:gd name="T77" fmla="*/ 2147483646 h 592"/>
              <a:gd name="T78" fmla="*/ 2147483646 w 568"/>
              <a:gd name="T79" fmla="*/ 2147483646 h 592"/>
              <a:gd name="T80" fmla="*/ 2147483646 w 568"/>
              <a:gd name="T81" fmla="*/ 2147483646 h 592"/>
              <a:gd name="T82" fmla="*/ 2147483646 w 568"/>
              <a:gd name="T83" fmla="*/ 2147483646 h 592"/>
              <a:gd name="T84" fmla="*/ 2147483646 w 568"/>
              <a:gd name="T85" fmla="*/ 2147483646 h 592"/>
              <a:gd name="T86" fmla="*/ 2147483646 w 568"/>
              <a:gd name="T87" fmla="*/ 2147483646 h 592"/>
              <a:gd name="T88" fmla="*/ 2147483646 w 568"/>
              <a:gd name="T89" fmla="*/ 2147483646 h 592"/>
              <a:gd name="T90" fmla="*/ 2147483646 w 568"/>
              <a:gd name="T91" fmla="*/ 2147483646 h 592"/>
              <a:gd name="T92" fmla="*/ 2147483646 w 568"/>
              <a:gd name="T93" fmla="*/ 2147483646 h 592"/>
              <a:gd name="T94" fmla="*/ 2147483646 w 568"/>
              <a:gd name="T95" fmla="*/ 2147483646 h 592"/>
              <a:gd name="T96" fmla="*/ 2147483646 w 568"/>
              <a:gd name="T97" fmla="*/ 2147483646 h 592"/>
              <a:gd name="T98" fmla="*/ 2147483646 w 568"/>
              <a:gd name="T99" fmla="*/ 2147483646 h 592"/>
              <a:gd name="T100" fmla="*/ 2147483646 w 568"/>
              <a:gd name="T101" fmla="*/ 2147483646 h 592"/>
              <a:gd name="T102" fmla="*/ 2147483646 w 568"/>
              <a:gd name="T103" fmla="*/ 2147483646 h 592"/>
              <a:gd name="T104" fmla="*/ 2147483646 w 568"/>
              <a:gd name="T105" fmla="*/ 2147483646 h 592"/>
              <a:gd name="T106" fmla="*/ 2147483646 w 568"/>
              <a:gd name="T107" fmla="*/ 2147483646 h 59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68" h="592">
                <a:moveTo>
                  <a:pt x="4" y="364"/>
                </a:moveTo>
                <a:lnTo>
                  <a:pt x="0" y="374"/>
                </a:lnTo>
                <a:lnTo>
                  <a:pt x="10" y="372"/>
                </a:lnTo>
                <a:lnTo>
                  <a:pt x="18" y="366"/>
                </a:lnTo>
                <a:lnTo>
                  <a:pt x="20" y="364"/>
                </a:lnTo>
                <a:lnTo>
                  <a:pt x="52" y="360"/>
                </a:lnTo>
                <a:lnTo>
                  <a:pt x="74" y="350"/>
                </a:lnTo>
                <a:lnTo>
                  <a:pt x="82" y="362"/>
                </a:lnTo>
                <a:lnTo>
                  <a:pt x="84" y="362"/>
                </a:lnTo>
                <a:lnTo>
                  <a:pt x="74" y="378"/>
                </a:lnTo>
                <a:lnTo>
                  <a:pt x="84" y="388"/>
                </a:lnTo>
                <a:lnTo>
                  <a:pt x="84" y="390"/>
                </a:lnTo>
                <a:lnTo>
                  <a:pt x="84" y="392"/>
                </a:lnTo>
                <a:lnTo>
                  <a:pt x="76" y="426"/>
                </a:lnTo>
                <a:lnTo>
                  <a:pt x="98" y="440"/>
                </a:lnTo>
                <a:lnTo>
                  <a:pt x="136" y="442"/>
                </a:lnTo>
                <a:lnTo>
                  <a:pt x="130" y="450"/>
                </a:lnTo>
                <a:lnTo>
                  <a:pt x="104" y="486"/>
                </a:lnTo>
                <a:lnTo>
                  <a:pt x="98" y="496"/>
                </a:lnTo>
                <a:lnTo>
                  <a:pt x="96" y="502"/>
                </a:lnTo>
                <a:lnTo>
                  <a:pt x="110" y="506"/>
                </a:lnTo>
                <a:lnTo>
                  <a:pt x="122" y="508"/>
                </a:lnTo>
                <a:lnTo>
                  <a:pt x="132" y="510"/>
                </a:lnTo>
                <a:lnTo>
                  <a:pt x="140" y="516"/>
                </a:lnTo>
                <a:lnTo>
                  <a:pt x="144" y="520"/>
                </a:lnTo>
                <a:lnTo>
                  <a:pt x="152" y="534"/>
                </a:lnTo>
                <a:lnTo>
                  <a:pt x="158" y="550"/>
                </a:lnTo>
                <a:lnTo>
                  <a:pt x="180" y="562"/>
                </a:lnTo>
                <a:lnTo>
                  <a:pt x="192" y="564"/>
                </a:lnTo>
                <a:lnTo>
                  <a:pt x="220" y="540"/>
                </a:lnTo>
                <a:lnTo>
                  <a:pt x="236" y="562"/>
                </a:lnTo>
                <a:lnTo>
                  <a:pt x="236" y="564"/>
                </a:lnTo>
                <a:lnTo>
                  <a:pt x="240" y="584"/>
                </a:lnTo>
                <a:lnTo>
                  <a:pt x="252" y="586"/>
                </a:lnTo>
                <a:lnTo>
                  <a:pt x="272" y="592"/>
                </a:lnTo>
                <a:lnTo>
                  <a:pt x="276" y="592"/>
                </a:lnTo>
                <a:lnTo>
                  <a:pt x="276" y="590"/>
                </a:lnTo>
                <a:lnTo>
                  <a:pt x="272" y="570"/>
                </a:lnTo>
                <a:lnTo>
                  <a:pt x="272" y="568"/>
                </a:lnTo>
                <a:lnTo>
                  <a:pt x="262" y="522"/>
                </a:lnTo>
                <a:lnTo>
                  <a:pt x="262" y="520"/>
                </a:lnTo>
                <a:lnTo>
                  <a:pt x="268" y="488"/>
                </a:lnTo>
                <a:lnTo>
                  <a:pt x="270" y="488"/>
                </a:lnTo>
                <a:lnTo>
                  <a:pt x="272" y="488"/>
                </a:lnTo>
                <a:lnTo>
                  <a:pt x="294" y="490"/>
                </a:lnTo>
                <a:lnTo>
                  <a:pt x="320" y="470"/>
                </a:lnTo>
                <a:lnTo>
                  <a:pt x="324" y="472"/>
                </a:lnTo>
                <a:lnTo>
                  <a:pt x="342" y="486"/>
                </a:lnTo>
                <a:lnTo>
                  <a:pt x="352" y="498"/>
                </a:lnTo>
                <a:lnTo>
                  <a:pt x="362" y="490"/>
                </a:lnTo>
                <a:lnTo>
                  <a:pt x="378" y="474"/>
                </a:lnTo>
                <a:lnTo>
                  <a:pt x="378" y="472"/>
                </a:lnTo>
                <a:lnTo>
                  <a:pt x="380" y="472"/>
                </a:lnTo>
                <a:lnTo>
                  <a:pt x="420" y="482"/>
                </a:lnTo>
                <a:lnTo>
                  <a:pt x="438" y="468"/>
                </a:lnTo>
                <a:lnTo>
                  <a:pt x="438" y="466"/>
                </a:lnTo>
                <a:lnTo>
                  <a:pt x="440" y="466"/>
                </a:lnTo>
                <a:lnTo>
                  <a:pt x="458" y="470"/>
                </a:lnTo>
                <a:lnTo>
                  <a:pt x="512" y="422"/>
                </a:lnTo>
                <a:lnTo>
                  <a:pt x="528" y="426"/>
                </a:lnTo>
                <a:lnTo>
                  <a:pt x="530" y="428"/>
                </a:lnTo>
                <a:lnTo>
                  <a:pt x="532" y="428"/>
                </a:lnTo>
                <a:lnTo>
                  <a:pt x="536" y="436"/>
                </a:lnTo>
                <a:lnTo>
                  <a:pt x="540" y="432"/>
                </a:lnTo>
                <a:lnTo>
                  <a:pt x="540" y="430"/>
                </a:lnTo>
                <a:lnTo>
                  <a:pt x="556" y="422"/>
                </a:lnTo>
                <a:lnTo>
                  <a:pt x="568" y="410"/>
                </a:lnTo>
                <a:lnTo>
                  <a:pt x="566" y="386"/>
                </a:lnTo>
                <a:lnTo>
                  <a:pt x="564" y="382"/>
                </a:lnTo>
                <a:lnTo>
                  <a:pt x="548" y="388"/>
                </a:lnTo>
                <a:lnTo>
                  <a:pt x="542" y="392"/>
                </a:lnTo>
                <a:lnTo>
                  <a:pt x="534" y="392"/>
                </a:lnTo>
                <a:lnTo>
                  <a:pt x="516" y="392"/>
                </a:lnTo>
                <a:lnTo>
                  <a:pt x="510" y="390"/>
                </a:lnTo>
                <a:lnTo>
                  <a:pt x="504" y="386"/>
                </a:lnTo>
                <a:lnTo>
                  <a:pt x="504" y="360"/>
                </a:lnTo>
                <a:lnTo>
                  <a:pt x="496" y="358"/>
                </a:lnTo>
                <a:lnTo>
                  <a:pt x="492" y="356"/>
                </a:lnTo>
                <a:lnTo>
                  <a:pt x="488" y="358"/>
                </a:lnTo>
                <a:lnTo>
                  <a:pt x="484" y="360"/>
                </a:lnTo>
                <a:lnTo>
                  <a:pt x="472" y="364"/>
                </a:lnTo>
                <a:lnTo>
                  <a:pt x="468" y="364"/>
                </a:lnTo>
                <a:lnTo>
                  <a:pt x="468" y="362"/>
                </a:lnTo>
                <a:lnTo>
                  <a:pt x="462" y="350"/>
                </a:lnTo>
                <a:lnTo>
                  <a:pt x="460" y="340"/>
                </a:lnTo>
                <a:lnTo>
                  <a:pt x="468" y="310"/>
                </a:lnTo>
                <a:lnTo>
                  <a:pt x="468" y="308"/>
                </a:lnTo>
                <a:lnTo>
                  <a:pt x="476" y="294"/>
                </a:lnTo>
                <a:lnTo>
                  <a:pt x="452" y="274"/>
                </a:lnTo>
                <a:lnTo>
                  <a:pt x="452" y="272"/>
                </a:lnTo>
                <a:lnTo>
                  <a:pt x="452" y="248"/>
                </a:lnTo>
                <a:lnTo>
                  <a:pt x="464" y="212"/>
                </a:lnTo>
                <a:lnTo>
                  <a:pt x="456" y="192"/>
                </a:lnTo>
                <a:lnTo>
                  <a:pt x="450" y="190"/>
                </a:lnTo>
                <a:lnTo>
                  <a:pt x="440" y="190"/>
                </a:lnTo>
                <a:lnTo>
                  <a:pt x="432" y="204"/>
                </a:lnTo>
                <a:lnTo>
                  <a:pt x="420" y="196"/>
                </a:lnTo>
                <a:lnTo>
                  <a:pt x="410" y="190"/>
                </a:lnTo>
                <a:lnTo>
                  <a:pt x="400" y="168"/>
                </a:lnTo>
                <a:lnTo>
                  <a:pt x="398" y="152"/>
                </a:lnTo>
                <a:lnTo>
                  <a:pt x="398" y="150"/>
                </a:lnTo>
                <a:lnTo>
                  <a:pt x="396" y="148"/>
                </a:lnTo>
                <a:lnTo>
                  <a:pt x="400" y="148"/>
                </a:lnTo>
                <a:lnTo>
                  <a:pt x="410" y="132"/>
                </a:lnTo>
                <a:lnTo>
                  <a:pt x="412" y="132"/>
                </a:lnTo>
                <a:lnTo>
                  <a:pt x="420" y="130"/>
                </a:lnTo>
                <a:lnTo>
                  <a:pt x="430" y="128"/>
                </a:lnTo>
                <a:lnTo>
                  <a:pt x="472" y="126"/>
                </a:lnTo>
                <a:lnTo>
                  <a:pt x="478" y="128"/>
                </a:lnTo>
                <a:lnTo>
                  <a:pt x="480" y="128"/>
                </a:lnTo>
                <a:lnTo>
                  <a:pt x="486" y="132"/>
                </a:lnTo>
                <a:lnTo>
                  <a:pt x="496" y="126"/>
                </a:lnTo>
                <a:lnTo>
                  <a:pt x="506" y="120"/>
                </a:lnTo>
                <a:lnTo>
                  <a:pt x="512" y="112"/>
                </a:lnTo>
                <a:lnTo>
                  <a:pt x="512" y="108"/>
                </a:lnTo>
                <a:lnTo>
                  <a:pt x="512" y="90"/>
                </a:lnTo>
                <a:lnTo>
                  <a:pt x="502" y="88"/>
                </a:lnTo>
                <a:lnTo>
                  <a:pt x="486" y="94"/>
                </a:lnTo>
                <a:lnTo>
                  <a:pt x="478" y="100"/>
                </a:lnTo>
                <a:lnTo>
                  <a:pt x="474" y="102"/>
                </a:lnTo>
                <a:lnTo>
                  <a:pt x="470" y="104"/>
                </a:lnTo>
                <a:lnTo>
                  <a:pt x="466" y="102"/>
                </a:lnTo>
                <a:lnTo>
                  <a:pt x="462" y="100"/>
                </a:lnTo>
                <a:lnTo>
                  <a:pt x="454" y="90"/>
                </a:lnTo>
                <a:lnTo>
                  <a:pt x="454" y="88"/>
                </a:lnTo>
                <a:lnTo>
                  <a:pt x="452" y="78"/>
                </a:lnTo>
                <a:lnTo>
                  <a:pt x="452" y="76"/>
                </a:lnTo>
                <a:lnTo>
                  <a:pt x="454" y="66"/>
                </a:lnTo>
                <a:lnTo>
                  <a:pt x="444" y="44"/>
                </a:lnTo>
                <a:lnTo>
                  <a:pt x="428" y="48"/>
                </a:lnTo>
                <a:lnTo>
                  <a:pt x="420" y="56"/>
                </a:lnTo>
                <a:lnTo>
                  <a:pt x="424" y="80"/>
                </a:lnTo>
                <a:lnTo>
                  <a:pt x="396" y="68"/>
                </a:lnTo>
                <a:lnTo>
                  <a:pt x="404" y="82"/>
                </a:lnTo>
                <a:lnTo>
                  <a:pt x="404" y="84"/>
                </a:lnTo>
                <a:lnTo>
                  <a:pt x="402" y="100"/>
                </a:lnTo>
                <a:lnTo>
                  <a:pt x="402" y="102"/>
                </a:lnTo>
                <a:lnTo>
                  <a:pt x="400" y="102"/>
                </a:lnTo>
                <a:lnTo>
                  <a:pt x="386" y="124"/>
                </a:lnTo>
                <a:lnTo>
                  <a:pt x="360" y="138"/>
                </a:lnTo>
                <a:lnTo>
                  <a:pt x="358" y="152"/>
                </a:lnTo>
                <a:lnTo>
                  <a:pt x="360" y="160"/>
                </a:lnTo>
                <a:lnTo>
                  <a:pt x="364" y="170"/>
                </a:lnTo>
                <a:lnTo>
                  <a:pt x="366" y="170"/>
                </a:lnTo>
                <a:lnTo>
                  <a:pt x="366" y="172"/>
                </a:lnTo>
                <a:lnTo>
                  <a:pt x="368" y="192"/>
                </a:lnTo>
                <a:lnTo>
                  <a:pt x="368" y="194"/>
                </a:lnTo>
                <a:lnTo>
                  <a:pt x="366" y="196"/>
                </a:lnTo>
                <a:lnTo>
                  <a:pt x="356" y="208"/>
                </a:lnTo>
                <a:lnTo>
                  <a:pt x="348" y="214"/>
                </a:lnTo>
                <a:lnTo>
                  <a:pt x="346" y="214"/>
                </a:lnTo>
                <a:lnTo>
                  <a:pt x="344" y="214"/>
                </a:lnTo>
                <a:lnTo>
                  <a:pt x="326" y="210"/>
                </a:lnTo>
                <a:lnTo>
                  <a:pt x="322" y="210"/>
                </a:lnTo>
                <a:lnTo>
                  <a:pt x="316" y="214"/>
                </a:lnTo>
                <a:lnTo>
                  <a:pt x="308" y="224"/>
                </a:lnTo>
                <a:lnTo>
                  <a:pt x="300" y="232"/>
                </a:lnTo>
                <a:lnTo>
                  <a:pt x="298" y="236"/>
                </a:lnTo>
                <a:lnTo>
                  <a:pt x="294" y="238"/>
                </a:lnTo>
                <a:lnTo>
                  <a:pt x="288" y="240"/>
                </a:lnTo>
                <a:lnTo>
                  <a:pt x="282" y="238"/>
                </a:lnTo>
                <a:lnTo>
                  <a:pt x="280" y="238"/>
                </a:lnTo>
                <a:lnTo>
                  <a:pt x="278" y="234"/>
                </a:lnTo>
                <a:lnTo>
                  <a:pt x="276" y="230"/>
                </a:lnTo>
                <a:lnTo>
                  <a:pt x="276" y="224"/>
                </a:lnTo>
                <a:lnTo>
                  <a:pt x="276" y="220"/>
                </a:lnTo>
                <a:lnTo>
                  <a:pt x="276" y="214"/>
                </a:lnTo>
                <a:lnTo>
                  <a:pt x="272" y="218"/>
                </a:lnTo>
                <a:lnTo>
                  <a:pt x="270" y="220"/>
                </a:lnTo>
                <a:lnTo>
                  <a:pt x="264" y="222"/>
                </a:lnTo>
                <a:lnTo>
                  <a:pt x="260" y="218"/>
                </a:lnTo>
                <a:lnTo>
                  <a:pt x="258" y="212"/>
                </a:lnTo>
                <a:lnTo>
                  <a:pt x="256" y="192"/>
                </a:lnTo>
                <a:lnTo>
                  <a:pt x="252" y="176"/>
                </a:lnTo>
                <a:lnTo>
                  <a:pt x="244" y="168"/>
                </a:lnTo>
                <a:lnTo>
                  <a:pt x="244" y="166"/>
                </a:lnTo>
                <a:lnTo>
                  <a:pt x="226" y="128"/>
                </a:lnTo>
                <a:lnTo>
                  <a:pt x="220" y="116"/>
                </a:lnTo>
                <a:lnTo>
                  <a:pt x="220" y="114"/>
                </a:lnTo>
                <a:lnTo>
                  <a:pt x="216" y="94"/>
                </a:lnTo>
                <a:lnTo>
                  <a:pt x="214" y="90"/>
                </a:lnTo>
                <a:lnTo>
                  <a:pt x="212" y="92"/>
                </a:lnTo>
                <a:lnTo>
                  <a:pt x="204" y="100"/>
                </a:lnTo>
                <a:lnTo>
                  <a:pt x="200" y="104"/>
                </a:lnTo>
                <a:lnTo>
                  <a:pt x="196" y="102"/>
                </a:lnTo>
                <a:lnTo>
                  <a:pt x="188" y="96"/>
                </a:lnTo>
                <a:lnTo>
                  <a:pt x="176" y="90"/>
                </a:lnTo>
                <a:lnTo>
                  <a:pt x="174" y="88"/>
                </a:lnTo>
                <a:lnTo>
                  <a:pt x="172" y="88"/>
                </a:lnTo>
                <a:lnTo>
                  <a:pt x="172" y="86"/>
                </a:lnTo>
                <a:lnTo>
                  <a:pt x="172" y="70"/>
                </a:lnTo>
                <a:lnTo>
                  <a:pt x="168" y="58"/>
                </a:lnTo>
                <a:lnTo>
                  <a:pt x="162" y="42"/>
                </a:lnTo>
                <a:lnTo>
                  <a:pt x="156" y="42"/>
                </a:lnTo>
                <a:lnTo>
                  <a:pt x="156" y="50"/>
                </a:lnTo>
                <a:lnTo>
                  <a:pt x="154" y="58"/>
                </a:lnTo>
                <a:lnTo>
                  <a:pt x="150" y="64"/>
                </a:lnTo>
                <a:lnTo>
                  <a:pt x="144" y="70"/>
                </a:lnTo>
                <a:lnTo>
                  <a:pt x="142" y="78"/>
                </a:lnTo>
                <a:lnTo>
                  <a:pt x="138" y="82"/>
                </a:lnTo>
                <a:lnTo>
                  <a:pt x="134" y="86"/>
                </a:lnTo>
                <a:lnTo>
                  <a:pt x="130" y="86"/>
                </a:lnTo>
                <a:lnTo>
                  <a:pt x="128" y="86"/>
                </a:lnTo>
                <a:lnTo>
                  <a:pt x="124" y="84"/>
                </a:lnTo>
                <a:lnTo>
                  <a:pt x="122" y="84"/>
                </a:lnTo>
                <a:lnTo>
                  <a:pt x="118" y="82"/>
                </a:lnTo>
                <a:lnTo>
                  <a:pt x="118" y="78"/>
                </a:lnTo>
                <a:lnTo>
                  <a:pt x="116" y="66"/>
                </a:lnTo>
                <a:lnTo>
                  <a:pt x="116" y="62"/>
                </a:lnTo>
                <a:lnTo>
                  <a:pt x="106" y="56"/>
                </a:lnTo>
                <a:lnTo>
                  <a:pt x="104" y="54"/>
                </a:lnTo>
                <a:lnTo>
                  <a:pt x="102" y="50"/>
                </a:lnTo>
                <a:lnTo>
                  <a:pt x="100" y="42"/>
                </a:lnTo>
                <a:lnTo>
                  <a:pt x="104" y="6"/>
                </a:lnTo>
                <a:lnTo>
                  <a:pt x="102" y="0"/>
                </a:lnTo>
                <a:lnTo>
                  <a:pt x="88" y="14"/>
                </a:lnTo>
                <a:lnTo>
                  <a:pt x="80" y="20"/>
                </a:lnTo>
                <a:lnTo>
                  <a:pt x="78" y="26"/>
                </a:lnTo>
                <a:lnTo>
                  <a:pt x="82" y="36"/>
                </a:lnTo>
                <a:lnTo>
                  <a:pt x="82" y="44"/>
                </a:lnTo>
                <a:lnTo>
                  <a:pt x="82" y="48"/>
                </a:lnTo>
                <a:lnTo>
                  <a:pt x="80" y="54"/>
                </a:lnTo>
                <a:lnTo>
                  <a:pt x="76" y="58"/>
                </a:lnTo>
                <a:lnTo>
                  <a:pt x="72" y="60"/>
                </a:lnTo>
                <a:lnTo>
                  <a:pt x="56" y="66"/>
                </a:lnTo>
                <a:lnTo>
                  <a:pt x="52" y="68"/>
                </a:lnTo>
                <a:lnTo>
                  <a:pt x="52" y="74"/>
                </a:lnTo>
                <a:lnTo>
                  <a:pt x="52" y="96"/>
                </a:lnTo>
                <a:lnTo>
                  <a:pt x="54" y="104"/>
                </a:lnTo>
                <a:lnTo>
                  <a:pt x="54" y="106"/>
                </a:lnTo>
                <a:lnTo>
                  <a:pt x="56" y="108"/>
                </a:lnTo>
                <a:lnTo>
                  <a:pt x="64" y="108"/>
                </a:lnTo>
                <a:lnTo>
                  <a:pt x="68" y="108"/>
                </a:lnTo>
                <a:lnTo>
                  <a:pt x="72" y="106"/>
                </a:lnTo>
                <a:lnTo>
                  <a:pt x="76" y="104"/>
                </a:lnTo>
                <a:lnTo>
                  <a:pt x="92" y="138"/>
                </a:lnTo>
                <a:lnTo>
                  <a:pt x="92" y="140"/>
                </a:lnTo>
                <a:lnTo>
                  <a:pt x="88" y="184"/>
                </a:lnTo>
                <a:lnTo>
                  <a:pt x="82" y="216"/>
                </a:lnTo>
                <a:lnTo>
                  <a:pt x="78" y="238"/>
                </a:lnTo>
                <a:lnTo>
                  <a:pt x="72" y="250"/>
                </a:lnTo>
                <a:lnTo>
                  <a:pt x="68" y="254"/>
                </a:lnTo>
                <a:lnTo>
                  <a:pt x="62" y="256"/>
                </a:lnTo>
                <a:lnTo>
                  <a:pt x="54" y="254"/>
                </a:lnTo>
                <a:lnTo>
                  <a:pt x="48" y="252"/>
                </a:lnTo>
                <a:lnTo>
                  <a:pt x="22" y="298"/>
                </a:lnTo>
                <a:lnTo>
                  <a:pt x="12" y="312"/>
                </a:lnTo>
                <a:lnTo>
                  <a:pt x="6" y="318"/>
                </a:lnTo>
                <a:lnTo>
                  <a:pt x="8" y="318"/>
                </a:lnTo>
                <a:lnTo>
                  <a:pt x="6" y="320"/>
                </a:lnTo>
                <a:lnTo>
                  <a:pt x="4" y="326"/>
                </a:lnTo>
                <a:lnTo>
                  <a:pt x="4" y="348"/>
                </a:lnTo>
                <a:lnTo>
                  <a:pt x="8" y="352"/>
                </a:lnTo>
                <a:lnTo>
                  <a:pt x="10" y="352"/>
                </a:lnTo>
                <a:lnTo>
                  <a:pt x="12" y="354"/>
                </a:lnTo>
                <a:lnTo>
                  <a:pt x="4" y="3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贵州"/>
          <p:cNvSpPr/>
          <p:nvPr/>
        </p:nvSpPr>
        <p:spPr bwMode="auto">
          <a:xfrm>
            <a:off x="5954845" y="4297985"/>
            <a:ext cx="535214" cy="463771"/>
          </a:xfrm>
          <a:custGeom>
            <a:avLst/>
            <a:gdLst>
              <a:gd name="T0" fmla="*/ 2147483646 w 384"/>
              <a:gd name="T1" fmla="*/ 2147483646 h 332"/>
              <a:gd name="T2" fmla="*/ 2147483646 w 384"/>
              <a:gd name="T3" fmla="*/ 2147483646 h 332"/>
              <a:gd name="T4" fmla="*/ 2147483646 w 384"/>
              <a:gd name="T5" fmla="*/ 2147483646 h 332"/>
              <a:gd name="T6" fmla="*/ 2147483646 w 384"/>
              <a:gd name="T7" fmla="*/ 2147483646 h 332"/>
              <a:gd name="T8" fmla="*/ 2147483646 w 384"/>
              <a:gd name="T9" fmla="*/ 2147483646 h 332"/>
              <a:gd name="T10" fmla="*/ 2147483646 w 384"/>
              <a:gd name="T11" fmla="*/ 2147483646 h 332"/>
              <a:gd name="T12" fmla="*/ 2147483646 w 384"/>
              <a:gd name="T13" fmla="*/ 2147483646 h 332"/>
              <a:gd name="T14" fmla="*/ 2147483646 w 384"/>
              <a:gd name="T15" fmla="*/ 2147483646 h 332"/>
              <a:gd name="T16" fmla="*/ 2147483646 w 384"/>
              <a:gd name="T17" fmla="*/ 2147483646 h 332"/>
              <a:gd name="T18" fmla="*/ 2147483646 w 384"/>
              <a:gd name="T19" fmla="*/ 2147483646 h 332"/>
              <a:gd name="T20" fmla="*/ 2147483646 w 384"/>
              <a:gd name="T21" fmla="*/ 2147483646 h 332"/>
              <a:gd name="T22" fmla="*/ 2147483646 w 384"/>
              <a:gd name="T23" fmla="*/ 2147483646 h 332"/>
              <a:gd name="T24" fmla="*/ 2147483646 w 384"/>
              <a:gd name="T25" fmla="*/ 2147483646 h 332"/>
              <a:gd name="T26" fmla="*/ 2147483646 w 384"/>
              <a:gd name="T27" fmla="*/ 2147483646 h 332"/>
              <a:gd name="T28" fmla="*/ 2147483646 w 384"/>
              <a:gd name="T29" fmla="*/ 2147483646 h 332"/>
              <a:gd name="T30" fmla="*/ 2147483646 w 384"/>
              <a:gd name="T31" fmla="*/ 2147483646 h 332"/>
              <a:gd name="T32" fmla="*/ 2147483646 w 384"/>
              <a:gd name="T33" fmla="*/ 2147483646 h 332"/>
              <a:gd name="T34" fmla="*/ 2147483646 w 384"/>
              <a:gd name="T35" fmla="*/ 2147483646 h 332"/>
              <a:gd name="T36" fmla="*/ 2147483646 w 384"/>
              <a:gd name="T37" fmla="*/ 2147483646 h 332"/>
              <a:gd name="T38" fmla="*/ 2147483646 w 384"/>
              <a:gd name="T39" fmla="*/ 2147483646 h 332"/>
              <a:gd name="T40" fmla="*/ 2147483646 w 384"/>
              <a:gd name="T41" fmla="*/ 2147483646 h 332"/>
              <a:gd name="T42" fmla="*/ 0 w 384"/>
              <a:gd name="T43" fmla="*/ 2147483646 h 332"/>
              <a:gd name="T44" fmla="*/ 2147483646 w 384"/>
              <a:gd name="T45" fmla="*/ 2147483646 h 332"/>
              <a:gd name="T46" fmla="*/ 2147483646 w 384"/>
              <a:gd name="T47" fmla="*/ 2147483646 h 332"/>
              <a:gd name="T48" fmla="*/ 2147483646 w 384"/>
              <a:gd name="T49" fmla="*/ 2147483646 h 332"/>
              <a:gd name="T50" fmla="*/ 2147483646 w 384"/>
              <a:gd name="T51" fmla="*/ 2147483646 h 332"/>
              <a:gd name="T52" fmla="*/ 2147483646 w 384"/>
              <a:gd name="T53" fmla="*/ 2147483646 h 332"/>
              <a:gd name="T54" fmla="*/ 2147483646 w 384"/>
              <a:gd name="T55" fmla="*/ 2147483646 h 332"/>
              <a:gd name="T56" fmla="*/ 2147483646 w 384"/>
              <a:gd name="T57" fmla="*/ 2147483646 h 332"/>
              <a:gd name="T58" fmla="*/ 2147483646 w 384"/>
              <a:gd name="T59" fmla="*/ 2147483646 h 332"/>
              <a:gd name="T60" fmla="*/ 2147483646 w 384"/>
              <a:gd name="T61" fmla="*/ 2147483646 h 332"/>
              <a:gd name="T62" fmla="*/ 2147483646 w 384"/>
              <a:gd name="T63" fmla="*/ 2147483646 h 332"/>
              <a:gd name="T64" fmla="*/ 2147483646 w 384"/>
              <a:gd name="T65" fmla="*/ 2147483646 h 332"/>
              <a:gd name="T66" fmla="*/ 2147483646 w 384"/>
              <a:gd name="T67" fmla="*/ 2147483646 h 332"/>
              <a:gd name="T68" fmla="*/ 2147483646 w 384"/>
              <a:gd name="T69" fmla="*/ 2147483646 h 332"/>
              <a:gd name="T70" fmla="*/ 2147483646 w 384"/>
              <a:gd name="T71" fmla="*/ 2147483646 h 332"/>
              <a:gd name="T72" fmla="*/ 2147483646 w 384"/>
              <a:gd name="T73" fmla="*/ 2147483646 h 332"/>
              <a:gd name="T74" fmla="*/ 2147483646 w 384"/>
              <a:gd name="T75" fmla="*/ 2147483646 h 332"/>
              <a:gd name="T76" fmla="*/ 2147483646 w 384"/>
              <a:gd name="T77" fmla="*/ 2147483646 h 332"/>
              <a:gd name="T78" fmla="*/ 2147483646 w 384"/>
              <a:gd name="T79" fmla="*/ 2147483646 h 332"/>
              <a:gd name="T80" fmla="*/ 2147483646 w 384"/>
              <a:gd name="T81" fmla="*/ 2147483646 h 332"/>
              <a:gd name="T82" fmla="*/ 2147483646 w 384"/>
              <a:gd name="T83" fmla="*/ 2147483646 h 332"/>
              <a:gd name="T84" fmla="*/ 2147483646 w 384"/>
              <a:gd name="T85" fmla="*/ 2147483646 h 332"/>
              <a:gd name="T86" fmla="*/ 2147483646 w 384"/>
              <a:gd name="T87" fmla="*/ 2147483646 h 332"/>
              <a:gd name="T88" fmla="*/ 2147483646 w 384"/>
              <a:gd name="T89" fmla="*/ 2147483646 h 332"/>
              <a:gd name="T90" fmla="*/ 2147483646 w 384"/>
              <a:gd name="T91" fmla="*/ 2147483646 h 332"/>
              <a:gd name="T92" fmla="*/ 2147483646 w 384"/>
              <a:gd name="T93" fmla="*/ 2147483646 h 332"/>
              <a:gd name="T94" fmla="*/ 2147483646 w 384"/>
              <a:gd name="T95" fmla="*/ 2147483646 h 332"/>
              <a:gd name="T96" fmla="*/ 2147483646 w 384"/>
              <a:gd name="T97" fmla="*/ 2147483646 h 332"/>
              <a:gd name="T98" fmla="*/ 2147483646 w 384"/>
              <a:gd name="T99" fmla="*/ 2147483646 h 332"/>
              <a:gd name="T100" fmla="*/ 2147483646 w 384"/>
              <a:gd name="T101" fmla="*/ 2147483646 h 332"/>
              <a:gd name="T102" fmla="*/ 2147483646 w 384"/>
              <a:gd name="T103" fmla="*/ 2147483646 h 332"/>
              <a:gd name="T104" fmla="*/ 2147483646 w 384"/>
              <a:gd name="T105" fmla="*/ 2147483646 h 332"/>
              <a:gd name="T106" fmla="*/ 2147483646 w 384"/>
              <a:gd name="T107" fmla="*/ 2147483646 h 332"/>
              <a:gd name="T108" fmla="*/ 2147483646 w 384"/>
              <a:gd name="T109" fmla="*/ 2147483646 h 332"/>
              <a:gd name="T110" fmla="*/ 2147483646 w 384"/>
              <a:gd name="T111" fmla="*/ 2147483646 h 332"/>
              <a:gd name="T112" fmla="*/ 2147483646 w 384"/>
              <a:gd name="T113" fmla="*/ 2147483646 h 332"/>
              <a:gd name="T114" fmla="*/ 2147483646 w 384"/>
              <a:gd name="T115" fmla="*/ 2147483646 h 332"/>
              <a:gd name="T116" fmla="*/ 2147483646 w 384"/>
              <a:gd name="T117" fmla="*/ 2147483646 h 3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88"/>
                </a:lnTo>
                <a:lnTo>
                  <a:pt x="302" y="284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广西"/>
          <p:cNvSpPr/>
          <p:nvPr/>
        </p:nvSpPr>
        <p:spPr bwMode="auto">
          <a:xfrm>
            <a:off x="6042030" y="4582544"/>
            <a:ext cx="699895" cy="532792"/>
          </a:xfrm>
          <a:custGeom>
            <a:avLst/>
            <a:gdLst>
              <a:gd name="T0" fmla="*/ 2147483646 w 502"/>
              <a:gd name="T1" fmla="*/ 2147483646 h 382"/>
              <a:gd name="T2" fmla="*/ 2147483646 w 502"/>
              <a:gd name="T3" fmla="*/ 2147483646 h 382"/>
              <a:gd name="T4" fmla="*/ 2147483646 w 502"/>
              <a:gd name="T5" fmla="*/ 2147483646 h 382"/>
              <a:gd name="T6" fmla="*/ 2147483646 w 502"/>
              <a:gd name="T7" fmla="*/ 2147483646 h 382"/>
              <a:gd name="T8" fmla="*/ 2147483646 w 502"/>
              <a:gd name="T9" fmla="*/ 2147483646 h 382"/>
              <a:gd name="T10" fmla="*/ 2147483646 w 502"/>
              <a:gd name="T11" fmla="*/ 2147483646 h 382"/>
              <a:gd name="T12" fmla="*/ 2147483646 w 502"/>
              <a:gd name="T13" fmla="*/ 2147483646 h 382"/>
              <a:gd name="T14" fmla="*/ 2147483646 w 502"/>
              <a:gd name="T15" fmla="*/ 2147483646 h 382"/>
              <a:gd name="T16" fmla="*/ 2147483646 w 502"/>
              <a:gd name="T17" fmla="*/ 2147483646 h 382"/>
              <a:gd name="T18" fmla="*/ 2147483646 w 502"/>
              <a:gd name="T19" fmla="*/ 2147483646 h 382"/>
              <a:gd name="T20" fmla="*/ 2147483646 w 502"/>
              <a:gd name="T21" fmla="*/ 2147483646 h 382"/>
              <a:gd name="T22" fmla="*/ 2147483646 w 502"/>
              <a:gd name="T23" fmla="*/ 2147483646 h 382"/>
              <a:gd name="T24" fmla="*/ 2147483646 w 502"/>
              <a:gd name="T25" fmla="*/ 2147483646 h 382"/>
              <a:gd name="T26" fmla="*/ 2147483646 w 502"/>
              <a:gd name="T27" fmla="*/ 2147483646 h 382"/>
              <a:gd name="T28" fmla="*/ 2147483646 w 502"/>
              <a:gd name="T29" fmla="*/ 2147483646 h 382"/>
              <a:gd name="T30" fmla="*/ 2147483646 w 502"/>
              <a:gd name="T31" fmla="*/ 2147483646 h 382"/>
              <a:gd name="T32" fmla="*/ 2147483646 w 502"/>
              <a:gd name="T33" fmla="*/ 2147483646 h 382"/>
              <a:gd name="T34" fmla="*/ 2147483646 w 502"/>
              <a:gd name="T35" fmla="*/ 2147483646 h 382"/>
              <a:gd name="T36" fmla="*/ 2147483646 w 502"/>
              <a:gd name="T37" fmla="*/ 2147483646 h 382"/>
              <a:gd name="T38" fmla="*/ 2147483646 w 502"/>
              <a:gd name="T39" fmla="*/ 2147483646 h 382"/>
              <a:gd name="T40" fmla="*/ 2147483646 w 502"/>
              <a:gd name="T41" fmla="*/ 2147483646 h 382"/>
              <a:gd name="T42" fmla="*/ 2147483646 w 502"/>
              <a:gd name="T43" fmla="*/ 2147483646 h 382"/>
              <a:gd name="T44" fmla="*/ 2147483646 w 502"/>
              <a:gd name="T45" fmla="*/ 2147483646 h 382"/>
              <a:gd name="T46" fmla="*/ 2147483646 w 502"/>
              <a:gd name="T47" fmla="*/ 2147483646 h 382"/>
              <a:gd name="T48" fmla="*/ 2147483646 w 502"/>
              <a:gd name="T49" fmla="*/ 2147483646 h 382"/>
              <a:gd name="T50" fmla="*/ 2147483646 w 502"/>
              <a:gd name="T51" fmla="*/ 2147483646 h 382"/>
              <a:gd name="T52" fmla="*/ 2147483646 w 502"/>
              <a:gd name="T53" fmla="*/ 2147483646 h 382"/>
              <a:gd name="T54" fmla="*/ 2147483646 w 502"/>
              <a:gd name="T55" fmla="*/ 2147483646 h 382"/>
              <a:gd name="T56" fmla="*/ 2147483646 w 502"/>
              <a:gd name="T57" fmla="*/ 2147483646 h 382"/>
              <a:gd name="T58" fmla="*/ 2147483646 w 502"/>
              <a:gd name="T59" fmla="*/ 2147483646 h 382"/>
              <a:gd name="T60" fmla="*/ 2147483646 w 502"/>
              <a:gd name="T61" fmla="*/ 2147483646 h 382"/>
              <a:gd name="T62" fmla="*/ 2147483646 w 502"/>
              <a:gd name="T63" fmla="*/ 2147483646 h 382"/>
              <a:gd name="T64" fmla="*/ 2147483646 w 502"/>
              <a:gd name="T65" fmla="*/ 2147483646 h 382"/>
              <a:gd name="T66" fmla="*/ 2147483646 w 502"/>
              <a:gd name="T67" fmla="*/ 2147483646 h 382"/>
              <a:gd name="T68" fmla="*/ 2147483646 w 502"/>
              <a:gd name="T69" fmla="*/ 2147483646 h 382"/>
              <a:gd name="T70" fmla="*/ 2147483646 w 502"/>
              <a:gd name="T71" fmla="*/ 2147483646 h 382"/>
              <a:gd name="T72" fmla="*/ 2147483646 w 502"/>
              <a:gd name="T73" fmla="*/ 2147483646 h 382"/>
              <a:gd name="T74" fmla="*/ 2147483646 w 502"/>
              <a:gd name="T75" fmla="*/ 2147483646 h 382"/>
              <a:gd name="T76" fmla="*/ 2147483646 w 502"/>
              <a:gd name="T77" fmla="*/ 2147483646 h 382"/>
              <a:gd name="T78" fmla="*/ 2147483646 w 502"/>
              <a:gd name="T79" fmla="*/ 2147483646 h 382"/>
              <a:gd name="T80" fmla="*/ 2147483646 w 502"/>
              <a:gd name="T81" fmla="*/ 2147483646 h 382"/>
              <a:gd name="T82" fmla="*/ 2147483646 w 502"/>
              <a:gd name="T83" fmla="*/ 2147483646 h 382"/>
              <a:gd name="T84" fmla="*/ 2147483646 w 502"/>
              <a:gd name="T85" fmla="*/ 2147483646 h 382"/>
              <a:gd name="T86" fmla="*/ 2147483646 w 502"/>
              <a:gd name="T87" fmla="*/ 2147483646 h 382"/>
              <a:gd name="T88" fmla="*/ 2147483646 w 502"/>
              <a:gd name="T89" fmla="*/ 2147483646 h 382"/>
              <a:gd name="T90" fmla="*/ 2147483646 w 502"/>
              <a:gd name="T91" fmla="*/ 2147483646 h 382"/>
              <a:gd name="T92" fmla="*/ 2147483646 w 502"/>
              <a:gd name="T93" fmla="*/ 2147483646 h 382"/>
              <a:gd name="T94" fmla="*/ 2147483646 w 502"/>
              <a:gd name="T95" fmla="*/ 2147483646 h 382"/>
              <a:gd name="T96" fmla="*/ 2147483646 w 502"/>
              <a:gd name="T97" fmla="*/ 2147483646 h 382"/>
              <a:gd name="T98" fmla="*/ 2147483646 w 502"/>
              <a:gd name="T99" fmla="*/ 2147483646 h 382"/>
              <a:gd name="T100" fmla="*/ 2147483646 w 502"/>
              <a:gd name="T101" fmla="*/ 2147483646 h 382"/>
              <a:gd name="T102" fmla="*/ 2147483646 w 502"/>
              <a:gd name="T103" fmla="*/ 2147483646 h 382"/>
              <a:gd name="T104" fmla="*/ 2147483646 w 502"/>
              <a:gd name="T105" fmla="*/ 2147483646 h 382"/>
              <a:gd name="T106" fmla="*/ 2147483646 w 502"/>
              <a:gd name="T107" fmla="*/ 2147483646 h 382"/>
              <a:gd name="T108" fmla="*/ 2147483646 w 502"/>
              <a:gd name="T109" fmla="*/ 2147483646 h 382"/>
              <a:gd name="T110" fmla="*/ 2147483646 w 502"/>
              <a:gd name="T111" fmla="*/ 2147483646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02" h="382">
                <a:moveTo>
                  <a:pt x="402" y="8"/>
                </a:moveTo>
                <a:lnTo>
                  <a:pt x="402" y="10"/>
                </a:lnTo>
                <a:lnTo>
                  <a:pt x="404" y="12"/>
                </a:lnTo>
                <a:lnTo>
                  <a:pt x="394" y="28"/>
                </a:lnTo>
                <a:lnTo>
                  <a:pt x="386" y="34"/>
                </a:lnTo>
                <a:lnTo>
                  <a:pt x="378" y="36"/>
                </a:lnTo>
                <a:lnTo>
                  <a:pt x="376" y="36"/>
                </a:lnTo>
                <a:lnTo>
                  <a:pt x="368" y="30"/>
                </a:lnTo>
                <a:lnTo>
                  <a:pt x="360" y="32"/>
                </a:lnTo>
                <a:lnTo>
                  <a:pt x="344" y="44"/>
                </a:lnTo>
                <a:lnTo>
                  <a:pt x="340" y="44"/>
                </a:lnTo>
                <a:lnTo>
                  <a:pt x="336" y="42"/>
                </a:lnTo>
                <a:lnTo>
                  <a:pt x="328" y="32"/>
                </a:lnTo>
                <a:lnTo>
                  <a:pt x="322" y="42"/>
                </a:lnTo>
                <a:lnTo>
                  <a:pt x="316" y="48"/>
                </a:lnTo>
                <a:lnTo>
                  <a:pt x="306" y="48"/>
                </a:lnTo>
                <a:lnTo>
                  <a:pt x="294" y="52"/>
                </a:lnTo>
                <a:lnTo>
                  <a:pt x="282" y="60"/>
                </a:lnTo>
                <a:lnTo>
                  <a:pt x="278" y="60"/>
                </a:lnTo>
                <a:lnTo>
                  <a:pt x="274" y="64"/>
                </a:lnTo>
                <a:lnTo>
                  <a:pt x="270" y="70"/>
                </a:lnTo>
                <a:lnTo>
                  <a:pt x="270" y="72"/>
                </a:lnTo>
                <a:lnTo>
                  <a:pt x="270" y="74"/>
                </a:lnTo>
                <a:lnTo>
                  <a:pt x="276" y="82"/>
                </a:lnTo>
                <a:lnTo>
                  <a:pt x="254" y="80"/>
                </a:lnTo>
                <a:lnTo>
                  <a:pt x="242" y="90"/>
                </a:lnTo>
                <a:lnTo>
                  <a:pt x="240" y="94"/>
                </a:lnTo>
                <a:lnTo>
                  <a:pt x="238" y="100"/>
                </a:lnTo>
                <a:lnTo>
                  <a:pt x="236" y="102"/>
                </a:lnTo>
                <a:lnTo>
                  <a:pt x="224" y="102"/>
                </a:lnTo>
                <a:lnTo>
                  <a:pt x="210" y="96"/>
                </a:lnTo>
                <a:lnTo>
                  <a:pt x="206" y="96"/>
                </a:lnTo>
                <a:lnTo>
                  <a:pt x="194" y="98"/>
                </a:lnTo>
                <a:lnTo>
                  <a:pt x="190" y="96"/>
                </a:lnTo>
                <a:lnTo>
                  <a:pt x="186" y="94"/>
                </a:lnTo>
                <a:lnTo>
                  <a:pt x="178" y="84"/>
                </a:lnTo>
                <a:lnTo>
                  <a:pt x="170" y="80"/>
                </a:lnTo>
                <a:lnTo>
                  <a:pt x="162" y="92"/>
                </a:lnTo>
                <a:lnTo>
                  <a:pt x="160" y="92"/>
                </a:lnTo>
                <a:lnTo>
                  <a:pt x="150" y="100"/>
                </a:lnTo>
                <a:lnTo>
                  <a:pt x="148" y="100"/>
                </a:lnTo>
                <a:lnTo>
                  <a:pt x="148" y="102"/>
                </a:lnTo>
                <a:lnTo>
                  <a:pt x="146" y="102"/>
                </a:lnTo>
                <a:lnTo>
                  <a:pt x="138" y="104"/>
                </a:lnTo>
                <a:lnTo>
                  <a:pt x="126" y="116"/>
                </a:lnTo>
                <a:lnTo>
                  <a:pt x="112" y="122"/>
                </a:lnTo>
                <a:lnTo>
                  <a:pt x="102" y="134"/>
                </a:lnTo>
                <a:lnTo>
                  <a:pt x="70" y="134"/>
                </a:lnTo>
                <a:lnTo>
                  <a:pt x="46" y="124"/>
                </a:lnTo>
                <a:lnTo>
                  <a:pt x="32" y="124"/>
                </a:lnTo>
                <a:lnTo>
                  <a:pt x="20" y="130"/>
                </a:lnTo>
                <a:lnTo>
                  <a:pt x="18" y="130"/>
                </a:lnTo>
                <a:lnTo>
                  <a:pt x="10" y="132"/>
                </a:lnTo>
                <a:lnTo>
                  <a:pt x="2" y="138"/>
                </a:lnTo>
                <a:lnTo>
                  <a:pt x="0" y="142"/>
                </a:lnTo>
                <a:lnTo>
                  <a:pt x="0" y="152"/>
                </a:lnTo>
                <a:lnTo>
                  <a:pt x="4" y="158"/>
                </a:lnTo>
                <a:lnTo>
                  <a:pt x="22" y="152"/>
                </a:lnTo>
                <a:lnTo>
                  <a:pt x="30" y="154"/>
                </a:lnTo>
                <a:lnTo>
                  <a:pt x="40" y="158"/>
                </a:lnTo>
                <a:lnTo>
                  <a:pt x="42" y="158"/>
                </a:lnTo>
                <a:lnTo>
                  <a:pt x="42" y="160"/>
                </a:lnTo>
                <a:lnTo>
                  <a:pt x="42" y="186"/>
                </a:lnTo>
                <a:lnTo>
                  <a:pt x="46" y="188"/>
                </a:lnTo>
                <a:lnTo>
                  <a:pt x="64" y="188"/>
                </a:lnTo>
                <a:lnTo>
                  <a:pt x="74" y="184"/>
                </a:lnTo>
                <a:lnTo>
                  <a:pt x="76" y="184"/>
                </a:lnTo>
                <a:lnTo>
                  <a:pt x="86" y="180"/>
                </a:lnTo>
                <a:lnTo>
                  <a:pt x="94" y="176"/>
                </a:lnTo>
                <a:lnTo>
                  <a:pt x="98" y="176"/>
                </a:lnTo>
                <a:lnTo>
                  <a:pt x="100" y="178"/>
                </a:lnTo>
                <a:lnTo>
                  <a:pt x="104" y="188"/>
                </a:lnTo>
                <a:lnTo>
                  <a:pt x="106" y="216"/>
                </a:lnTo>
                <a:lnTo>
                  <a:pt x="106" y="218"/>
                </a:lnTo>
                <a:lnTo>
                  <a:pt x="92" y="232"/>
                </a:lnTo>
                <a:lnTo>
                  <a:pt x="92" y="234"/>
                </a:lnTo>
                <a:lnTo>
                  <a:pt x="74" y="242"/>
                </a:lnTo>
                <a:lnTo>
                  <a:pt x="70" y="248"/>
                </a:lnTo>
                <a:lnTo>
                  <a:pt x="72" y="252"/>
                </a:lnTo>
                <a:lnTo>
                  <a:pt x="106" y="256"/>
                </a:lnTo>
                <a:lnTo>
                  <a:pt x="108" y="258"/>
                </a:lnTo>
                <a:lnTo>
                  <a:pt x="122" y="266"/>
                </a:lnTo>
                <a:lnTo>
                  <a:pt x="152" y="264"/>
                </a:lnTo>
                <a:lnTo>
                  <a:pt x="152" y="268"/>
                </a:lnTo>
                <a:lnTo>
                  <a:pt x="154" y="284"/>
                </a:lnTo>
                <a:lnTo>
                  <a:pt x="154" y="286"/>
                </a:lnTo>
                <a:lnTo>
                  <a:pt x="140" y="300"/>
                </a:lnTo>
                <a:lnTo>
                  <a:pt x="140" y="312"/>
                </a:lnTo>
                <a:lnTo>
                  <a:pt x="142" y="320"/>
                </a:lnTo>
                <a:lnTo>
                  <a:pt x="144" y="326"/>
                </a:lnTo>
                <a:lnTo>
                  <a:pt x="150" y="330"/>
                </a:lnTo>
                <a:lnTo>
                  <a:pt x="174" y="344"/>
                </a:lnTo>
                <a:lnTo>
                  <a:pt x="194" y="356"/>
                </a:lnTo>
                <a:lnTo>
                  <a:pt x="212" y="348"/>
                </a:lnTo>
                <a:lnTo>
                  <a:pt x="214" y="348"/>
                </a:lnTo>
                <a:lnTo>
                  <a:pt x="216" y="348"/>
                </a:lnTo>
                <a:lnTo>
                  <a:pt x="242" y="368"/>
                </a:lnTo>
                <a:lnTo>
                  <a:pt x="246" y="368"/>
                </a:lnTo>
                <a:lnTo>
                  <a:pt x="252" y="360"/>
                </a:lnTo>
                <a:lnTo>
                  <a:pt x="254" y="360"/>
                </a:lnTo>
                <a:lnTo>
                  <a:pt x="254" y="358"/>
                </a:lnTo>
                <a:lnTo>
                  <a:pt x="256" y="358"/>
                </a:lnTo>
                <a:lnTo>
                  <a:pt x="270" y="360"/>
                </a:lnTo>
                <a:lnTo>
                  <a:pt x="274" y="334"/>
                </a:lnTo>
                <a:lnTo>
                  <a:pt x="294" y="368"/>
                </a:lnTo>
                <a:lnTo>
                  <a:pt x="310" y="370"/>
                </a:lnTo>
                <a:lnTo>
                  <a:pt x="312" y="370"/>
                </a:lnTo>
                <a:lnTo>
                  <a:pt x="314" y="370"/>
                </a:lnTo>
                <a:lnTo>
                  <a:pt x="314" y="372"/>
                </a:lnTo>
                <a:lnTo>
                  <a:pt x="314" y="382"/>
                </a:lnTo>
                <a:lnTo>
                  <a:pt x="320" y="380"/>
                </a:lnTo>
                <a:lnTo>
                  <a:pt x="346" y="346"/>
                </a:lnTo>
                <a:lnTo>
                  <a:pt x="358" y="362"/>
                </a:lnTo>
                <a:lnTo>
                  <a:pt x="358" y="356"/>
                </a:lnTo>
                <a:lnTo>
                  <a:pt x="366" y="340"/>
                </a:lnTo>
                <a:lnTo>
                  <a:pt x="372" y="328"/>
                </a:lnTo>
                <a:lnTo>
                  <a:pt x="392" y="328"/>
                </a:lnTo>
                <a:lnTo>
                  <a:pt x="396" y="304"/>
                </a:lnTo>
                <a:lnTo>
                  <a:pt x="398" y="304"/>
                </a:lnTo>
                <a:lnTo>
                  <a:pt x="400" y="306"/>
                </a:lnTo>
                <a:lnTo>
                  <a:pt x="414" y="308"/>
                </a:lnTo>
                <a:lnTo>
                  <a:pt x="416" y="300"/>
                </a:lnTo>
                <a:lnTo>
                  <a:pt x="410" y="288"/>
                </a:lnTo>
                <a:lnTo>
                  <a:pt x="410" y="286"/>
                </a:lnTo>
                <a:lnTo>
                  <a:pt x="414" y="276"/>
                </a:lnTo>
                <a:lnTo>
                  <a:pt x="414" y="274"/>
                </a:lnTo>
                <a:lnTo>
                  <a:pt x="416" y="274"/>
                </a:lnTo>
                <a:lnTo>
                  <a:pt x="458" y="252"/>
                </a:lnTo>
                <a:lnTo>
                  <a:pt x="456" y="230"/>
                </a:lnTo>
                <a:lnTo>
                  <a:pt x="456" y="228"/>
                </a:lnTo>
                <a:lnTo>
                  <a:pt x="464" y="212"/>
                </a:lnTo>
                <a:lnTo>
                  <a:pt x="466" y="210"/>
                </a:lnTo>
                <a:lnTo>
                  <a:pt x="478" y="180"/>
                </a:lnTo>
                <a:lnTo>
                  <a:pt x="490" y="168"/>
                </a:lnTo>
                <a:lnTo>
                  <a:pt x="496" y="156"/>
                </a:lnTo>
                <a:lnTo>
                  <a:pt x="502" y="146"/>
                </a:lnTo>
                <a:lnTo>
                  <a:pt x="496" y="134"/>
                </a:lnTo>
                <a:lnTo>
                  <a:pt x="496" y="132"/>
                </a:lnTo>
                <a:lnTo>
                  <a:pt x="496" y="120"/>
                </a:lnTo>
                <a:lnTo>
                  <a:pt x="490" y="120"/>
                </a:lnTo>
                <a:lnTo>
                  <a:pt x="478" y="126"/>
                </a:lnTo>
                <a:lnTo>
                  <a:pt x="472" y="128"/>
                </a:lnTo>
                <a:lnTo>
                  <a:pt x="468" y="128"/>
                </a:lnTo>
                <a:lnTo>
                  <a:pt x="460" y="126"/>
                </a:lnTo>
                <a:lnTo>
                  <a:pt x="454" y="122"/>
                </a:lnTo>
                <a:lnTo>
                  <a:pt x="452" y="118"/>
                </a:lnTo>
                <a:lnTo>
                  <a:pt x="450" y="114"/>
                </a:lnTo>
                <a:lnTo>
                  <a:pt x="452" y="98"/>
                </a:lnTo>
                <a:lnTo>
                  <a:pt x="446" y="98"/>
                </a:lnTo>
                <a:lnTo>
                  <a:pt x="442" y="102"/>
                </a:lnTo>
                <a:lnTo>
                  <a:pt x="432" y="112"/>
                </a:lnTo>
                <a:lnTo>
                  <a:pt x="428" y="114"/>
                </a:lnTo>
                <a:lnTo>
                  <a:pt x="424" y="114"/>
                </a:lnTo>
                <a:lnTo>
                  <a:pt x="422" y="108"/>
                </a:lnTo>
                <a:lnTo>
                  <a:pt x="422" y="100"/>
                </a:lnTo>
                <a:lnTo>
                  <a:pt x="422" y="92"/>
                </a:lnTo>
                <a:lnTo>
                  <a:pt x="424" y="88"/>
                </a:lnTo>
                <a:lnTo>
                  <a:pt x="426" y="86"/>
                </a:lnTo>
                <a:lnTo>
                  <a:pt x="428" y="86"/>
                </a:lnTo>
                <a:lnTo>
                  <a:pt x="444" y="58"/>
                </a:lnTo>
                <a:lnTo>
                  <a:pt x="448" y="48"/>
                </a:lnTo>
                <a:lnTo>
                  <a:pt x="450" y="36"/>
                </a:lnTo>
                <a:lnTo>
                  <a:pt x="442" y="28"/>
                </a:lnTo>
                <a:lnTo>
                  <a:pt x="440" y="22"/>
                </a:lnTo>
                <a:lnTo>
                  <a:pt x="440" y="12"/>
                </a:lnTo>
                <a:lnTo>
                  <a:pt x="440" y="8"/>
                </a:lnTo>
                <a:lnTo>
                  <a:pt x="438" y="4"/>
                </a:lnTo>
                <a:lnTo>
                  <a:pt x="434" y="0"/>
                </a:lnTo>
                <a:lnTo>
                  <a:pt x="432" y="2"/>
                </a:lnTo>
                <a:lnTo>
                  <a:pt x="430" y="6"/>
                </a:lnTo>
                <a:lnTo>
                  <a:pt x="426" y="8"/>
                </a:lnTo>
                <a:lnTo>
                  <a:pt x="422" y="10"/>
                </a:lnTo>
                <a:lnTo>
                  <a:pt x="416" y="8"/>
                </a:lnTo>
                <a:lnTo>
                  <a:pt x="410" y="8"/>
                </a:lnTo>
                <a:lnTo>
                  <a:pt x="402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重庆"/>
          <p:cNvSpPr/>
          <p:nvPr/>
        </p:nvSpPr>
        <p:spPr bwMode="auto">
          <a:xfrm>
            <a:off x="6138901" y="3996472"/>
            <a:ext cx="395961" cy="40201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陕西"/>
          <p:cNvSpPr/>
          <p:nvPr/>
        </p:nvSpPr>
        <p:spPr bwMode="auto">
          <a:xfrm>
            <a:off x="6138901" y="3216659"/>
            <a:ext cx="451662" cy="805243"/>
          </a:xfrm>
          <a:custGeom>
            <a:avLst/>
            <a:gdLst>
              <a:gd name="T0" fmla="*/ 2147483646 w 324"/>
              <a:gd name="T1" fmla="*/ 2147483646 h 578"/>
              <a:gd name="T2" fmla="*/ 2147483646 w 324"/>
              <a:gd name="T3" fmla="*/ 2147483646 h 578"/>
              <a:gd name="T4" fmla="*/ 2147483646 w 324"/>
              <a:gd name="T5" fmla="*/ 2147483646 h 578"/>
              <a:gd name="T6" fmla="*/ 2147483646 w 324"/>
              <a:gd name="T7" fmla="*/ 2147483646 h 578"/>
              <a:gd name="T8" fmla="*/ 2147483646 w 324"/>
              <a:gd name="T9" fmla="*/ 2147483646 h 578"/>
              <a:gd name="T10" fmla="*/ 2147483646 w 324"/>
              <a:gd name="T11" fmla="*/ 2147483646 h 578"/>
              <a:gd name="T12" fmla="*/ 2147483646 w 324"/>
              <a:gd name="T13" fmla="*/ 2147483646 h 578"/>
              <a:gd name="T14" fmla="*/ 2147483646 w 324"/>
              <a:gd name="T15" fmla="*/ 2147483646 h 578"/>
              <a:gd name="T16" fmla="*/ 2147483646 w 324"/>
              <a:gd name="T17" fmla="*/ 2147483646 h 578"/>
              <a:gd name="T18" fmla="*/ 2147483646 w 324"/>
              <a:gd name="T19" fmla="*/ 2147483646 h 578"/>
              <a:gd name="T20" fmla="*/ 2147483646 w 324"/>
              <a:gd name="T21" fmla="*/ 2147483646 h 578"/>
              <a:gd name="T22" fmla="*/ 2147483646 w 324"/>
              <a:gd name="T23" fmla="*/ 2147483646 h 578"/>
              <a:gd name="T24" fmla="*/ 2147483646 w 324"/>
              <a:gd name="T25" fmla="*/ 2147483646 h 578"/>
              <a:gd name="T26" fmla="*/ 2147483646 w 324"/>
              <a:gd name="T27" fmla="*/ 2147483646 h 578"/>
              <a:gd name="T28" fmla="*/ 2147483646 w 324"/>
              <a:gd name="T29" fmla="*/ 2147483646 h 578"/>
              <a:gd name="T30" fmla="*/ 2147483646 w 324"/>
              <a:gd name="T31" fmla="*/ 2147483646 h 578"/>
              <a:gd name="T32" fmla="*/ 2147483646 w 324"/>
              <a:gd name="T33" fmla="*/ 2147483646 h 578"/>
              <a:gd name="T34" fmla="*/ 2147483646 w 324"/>
              <a:gd name="T35" fmla="*/ 2147483646 h 578"/>
              <a:gd name="T36" fmla="*/ 2147483646 w 324"/>
              <a:gd name="T37" fmla="*/ 2147483646 h 578"/>
              <a:gd name="T38" fmla="*/ 2147483646 w 324"/>
              <a:gd name="T39" fmla="*/ 2147483646 h 578"/>
              <a:gd name="T40" fmla="*/ 2147483646 w 324"/>
              <a:gd name="T41" fmla="*/ 2147483646 h 578"/>
              <a:gd name="T42" fmla="*/ 2147483646 w 324"/>
              <a:gd name="T43" fmla="*/ 2147483646 h 578"/>
              <a:gd name="T44" fmla="*/ 2147483646 w 324"/>
              <a:gd name="T45" fmla="*/ 2147483646 h 578"/>
              <a:gd name="T46" fmla="*/ 2147483646 w 324"/>
              <a:gd name="T47" fmla="*/ 2147483646 h 578"/>
              <a:gd name="T48" fmla="*/ 2147483646 w 324"/>
              <a:gd name="T49" fmla="*/ 2147483646 h 578"/>
              <a:gd name="T50" fmla="*/ 2147483646 w 324"/>
              <a:gd name="T51" fmla="*/ 2147483646 h 578"/>
              <a:gd name="T52" fmla="*/ 2147483646 w 324"/>
              <a:gd name="T53" fmla="*/ 2147483646 h 578"/>
              <a:gd name="T54" fmla="*/ 2147483646 w 324"/>
              <a:gd name="T55" fmla="*/ 2147483646 h 578"/>
              <a:gd name="T56" fmla="*/ 2147483646 w 324"/>
              <a:gd name="T57" fmla="*/ 2147483646 h 578"/>
              <a:gd name="T58" fmla="*/ 2147483646 w 324"/>
              <a:gd name="T59" fmla="*/ 2147483646 h 578"/>
              <a:gd name="T60" fmla="*/ 2147483646 w 324"/>
              <a:gd name="T61" fmla="*/ 2147483646 h 578"/>
              <a:gd name="T62" fmla="*/ 2147483646 w 324"/>
              <a:gd name="T63" fmla="*/ 2147483646 h 578"/>
              <a:gd name="T64" fmla="*/ 2147483646 w 324"/>
              <a:gd name="T65" fmla="*/ 2147483646 h 578"/>
              <a:gd name="T66" fmla="*/ 2147483646 w 324"/>
              <a:gd name="T67" fmla="*/ 2147483646 h 578"/>
              <a:gd name="T68" fmla="*/ 2147483646 w 324"/>
              <a:gd name="T69" fmla="*/ 2147483646 h 578"/>
              <a:gd name="T70" fmla="*/ 2147483646 w 324"/>
              <a:gd name="T71" fmla="*/ 2147483646 h 578"/>
              <a:gd name="T72" fmla="*/ 2147483646 w 324"/>
              <a:gd name="T73" fmla="*/ 2147483646 h 578"/>
              <a:gd name="T74" fmla="*/ 2147483646 w 324"/>
              <a:gd name="T75" fmla="*/ 2147483646 h 578"/>
              <a:gd name="T76" fmla="*/ 2147483646 w 324"/>
              <a:gd name="T77" fmla="*/ 2147483646 h 578"/>
              <a:gd name="T78" fmla="*/ 2147483646 w 324"/>
              <a:gd name="T79" fmla="*/ 2147483646 h 578"/>
              <a:gd name="T80" fmla="*/ 2147483646 w 324"/>
              <a:gd name="T81" fmla="*/ 2147483646 h 578"/>
              <a:gd name="T82" fmla="*/ 2147483646 w 324"/>
              <a:gd name="T83" fmla="*/ 2147483646 h 578"/>
              <a:gd name="T84" fmla="*/ 2147483646 w 324"/>
              <a:gd name="T85" fmla="*/ 2147483646 h 578"/>
              <a:gd name="T86" fmla="*/ 2147483646 w 324"/>
              <a:gd name="T87" fmla="*/ 2147483646 h 578"/>
              <a:gd name="T88" fmla="*/ 2147483646 w 324"/>
              <a:gd name="T89" fmla="*/ 2147483646 h 578"/>
              <a:gd name="T90" fmla="*/ 2147483646 w 324"/>
              <a:gd name="T91" fmla="*/ 2147483646 h 578"/>
              <a:gd name="T92" fmla="*/ 2147483646 w 324"/>
              <a:gd name="T93" fmla="*/ 2147483646 h 578"/>
              <a:gd name="T94" fmla="*/ 2147483646 w 324"/>
              <a:gd name="T95" fmla="*/ 2147483646 h 578"/>
              <a:gd name="T96" fmla="*/ 2147483646 w 324"/>
              <a:gd name="T97" fmla="*/ 2147483646 h 578"/>
              <a:gd name="T98" fmla="*/ 2147483646 w 324"/>
              <a:gd name="T99" fmla="*/ 2147483646 h 578"/>
              <a:gd name="T100" fmla="*/ 2147483646 w 324"/>
              <a:gd name="T101" fmla="*/ 2147483646 h 5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24" h="578">
                <a:moveTo>
                  <a:pt x="108" y="132"/>
                </a:moveTo>
                <a:lnTo>
                  <a:pt x="104" y="130"/>
                </a:lnTo>
                <a:lnTo>
                  <a:pt x="96" y="180"/>
                </a:lnTo>
                <a:lnTo>
                  <a:pt x="108" y="196"/>
                </a:lnTo>
                <a:lnTo>
                  <a:pt x="122" y="200"/>
                </a:lnTo>
                <a:lnTo>
                  <a:pt x="124" y="202"/>
                </a:lnTo>
                <a:lnTo>
                  <a:pt x="140" y="216"/>
                </a:lnTo>
                <a:lnTo>
                  <a:pt x="164" y="220"/>
                </a:lnTo>
                <a:lnTo>
                  <a:pt x="176" y="228"/>
                </a:lnTo>
                <a:lnTo>
                  <a:pt x="176" y="230"/>
                </a:lnTo>
                <a:lnTo>
                  <a:pt x="186" y="244"/>
                </a:lnTo>
                <a:lnTo>
                  <a:pt x="188" y="244"/>
                </a:lnTo>
                <a:lnTo>
                  <a:pt x="186" y="246"/>
                </a:lnTo>
                <a:lnTo>
                  <a:pt x="178" y="260"/>
                </a:lnTo>
                <a:lnTo>
                  <a:pt x="178" y="264"/>
                </a:lnTo>
                <a:lnTo>
                  <a:pt x="176" y="272"/>
                </a:lnTo>
                <a:lnTo>
                  <a:pt x="178" y="272"/>
                </a:lnTo>
                <a:lnTo>
                  <a:pt x="178" y="286"/>
                </a:lnTo>
                <a:lnTo>
                  <a:pt x="176" y="288"/>
                </a:lnTo>
                <a:lnTo>
                  <a:pt x="170" y="312"/>
                </a:lnTo>
                <a:lnTo>
                  <a:pt x="168" y="316"/>
                </a:lnTo>
                <a:lnTo>
                  <a:pt x="164" y="314"/>
                </a:lnTo>
                <a:lnTo>
                  <a:pt x="154" y="312"/>
                </a:lnTo>
                <a:lnTo>
                  <a:pt x="140" y="312"/>
                </a:lnTo>
                <a:lnTo>
                  <a:pt x="128" y="316"/>
                </a:lnTo>
                <a:lnTo>
                  <a:pt x="116" y="328"/>
                </a:lnTo>
                <a:lnTo>
                  <a:pt x="112" y="332"/>
                </a:lnTo>
                <a:lnTo>
                  <a:pt x="130" y="340"/>
                </a:lnTo>
                <a:lnTo>
                  <a:pt x="128" y="344"/>
                </a:lnTo>
                <a:lnTo>
                  <a:pt x="124" y="350"/>
                </a:lnTo>
                <a:lnTo>
                  <a:pt x="116" y="354"/>
                </a:lnTo>
                <a:lnTo>
                  <a:pt x="106" y="354"/>
                </a:lnTo>
                <a:lnTo>
                  <a:pt x="88" y="348"/>
                </a:lnTo>
                <a:lnTo>
                  <a:pt x="70" y="338"/>
                </a:lnTo>
                <a:lnTo>
                  <a:pt x="64" y="338"/>
                </a:lnTo>
                <a:lnTo>
                  <a:pt x="44" y="366"/>
                </a:lnTo>
                <a:lnTo>
                  <a:pt x="40" y="376"/>
                </a:lnTo>
                <a:lnTo>
                  <a:pt x="40" y="392"/>
                </a:lnTo>
                <a:lnTo>
                  <a:pt x="48" y="406"/>
                </a:lnTo>
                <a:lnTo>
                  <a:pt x="48" y="408"/>
                </a:lnTo>
                <a:lnTo>
                  <a:pt x="52" y="420"/>
                </a:lnTo>
                <a:lnTo>
                  <a:pt x="52" y="422"/>
                </a:lnTo>
                <a:lnTo>
                  <a:pt x="52" y="440"/>
                </a:lnTo>
                <a:lnTo>
                  <a:pt x="52" y="442"/>
                </a:lnTo>
                <a:lnTo>
                  <a:pt x="54" y="444"/>
                </a:lnTo>
                <a:lnTo>
                  <a:pt x="40" y="446"/>
                </a:lnTo>
                <a:lnTo>
                  <a:pt x="16" y="446"/>
                </a:lnTo>
                <a:lnTo>
                  <a:pt x="6" y="454"/>
                </a:lnTo>
                <a:lnTo>
                  <a:pt x="0" y="462"/>
                </a:lnTo>
                <a:lnTo>
                  <a:pt x="2" y="462"/>
                </a:lnTo>
                <a:lnTo>
                  <a:pt x="6" y="486"/>
                </a:lnTo>
                <a:lnTo>
                  <a:pt x="8" y="486"/>
                </a:lnTo>
                <a:lnTo>
                  <a:pt x="8" y="496"/>
                </a:lnTo>
                <a:lnTo>
                  <a:pt x="12" y="508"/>
                </a:lnTo>
                <a:lnTo>
                  <a:pt x="30" y="518"/>
                </a:lnTo>
                <a:lnTo>
                  <a:pt x="54" y="512"/>
                </a:lnTo>
                <a:lnTo>
                  <a:pt x="66" y="504"/>
                </a:lnTo>
                <a:lnTo>
                  <a:pt x="68" y="504"/>
                </a:lnTo>
                <a:lnTo>
                  <a:pt x="80" y="504"/>
                </a:lnTo>
                <a:lnTo>
                  <a:pt x="86" y="520"/>
                </a:lnTo>
                <a:lnTo>
                  <a:pt x="92" y="526"/>
                </a:lnTo>
                <a:lnTo>
                  <a:pt x="94" y="532"/>
                </a:lnTo>
                <a:lnTo>
                  <a:pt x="100" y="532"/>
                </a:lnTo>
                <a:lnTo>
                  <a:pt x="102" y="532"/>
                </a:lnTo>
                <a:lnTo>
                  <a:pt x="104" y="532"/>
                </a:lnTo>
                <a:lnTo>
                  <a:pt x="104" y="530"/>
                </a:lnTo>
                <a:lnTo>
                  <a:pt x="116" y="520"/>
                </a:lnTo>
                <a:lnTo>
                  <a:pt x="126" y="540"/>
                </a:lnTo>
                <a:lnTo>
                  <a:pt x="136" y="546"/>
                </a:lnTo>
                <a:lnTo>
                  <a:pt x="152" y="546"/>
                </a:lnTo>
                <a:lnTo>
                  <a:pt x="164" y="544"/>
                </a:lnTo>
                <a:lnTo>
                  <a:pt x="168" y="544"/>
                </a:lnTo>
                <a:lnTo>
                  <a:pt x="196" y="548"/>
                </a:lnTo>
                <a:lnTo>
                  <a:pt x="196" y="550"/>
                </a:lnTo>
                <a:lnTo>
                  <a:pt x="208" y="556"/>
                </a:lnTo>
                <a:lnTo>
                  <a:pt x="208" y="558"/>
                </a:lnTo>
                <a:lnTo>
                  <a:pt x="220" y="566"/>
                </a:lnTo>
                <a:lnTo>
                  <a:pt x="226" y="574"/>
                </a:lnTo>
                <a:lnTo>
                  <a:pt x="234" y="578"/>
                </a:lnTo>
                <a:lnTo>
                  <a:pt x="248" y="576"/>
                </a:lnTo>
                <a:lnTo>
                  <a:pt x="248" y="560"/>
                </a:lnTo>
                <a:lnTo>
                  <a:pt x="240" y="548"/>
                </a:lnTo>
                <a:lnTo>
                  <a:pt x="236" y="526"/>
                </a:lnTo>
                <a:lnTo>
                  <a:pt x="246" y="516"/>
                </a:lnTo>
                <a:lnTo>
                  <a:pt x="248" y="514"/>
                </a:lnTo>
                <a:lnTo>
                  <a:pt x="258" y="512"/>
                </a:lnTo>
                <a:lnTo>
                  <a:pt x="268" y="512"/>
                </a:lnTo>
                <a:lnTo>
                  <a:pt x="272" y="508"/>
                </a:lnTo>
                <a:lnTo>
                  <a:pt x="264" y="500"/>
                </a:lnTo>
                <a:lnTo>
                  <a:pt x="242" y="484"/>
                </a:lnTo>
                <a:lnTo>
                  <a:pt x="236" y="476"/>
                </a:lnTo>
                <a:lnTo>
                  <a:pt x="234" y="474"/>
                </a:lnTo>
                <a:lnTo>
                  <a:pt x="236" y="472"/>
                </a:lnTo>
                <a:lnTo>
                  <a:pt x="242" y="460"/>
                </a:lnTo>
                <a:lnTo>
                  <a:pt x="244" y="462"/>
                </a:lnTo>
                <a:lnTo>
                  <a:pt x="260" y="466"/>
                </a:lnTo>
                <a:lnTo>
                  <a:pt x="302" y="464"/>
                </a:lnTo>
                <a:lnTo>
                  <a:pt x="302" y="466"/>
                </a:lnTo>
                <a:lnTo>
                  <a:pt x="304" y="466"/>
                </a:lnTo>
                <a:lnTo>
                  <a:pt x="316" y="470"/>
                </a:lnTo>
                <a:lnTo>
                  <a:pt x="324" y="462"/>
                </a:lnTo>
                <a:lnTo>
                  <a:pt x="320" y="438"/>
                </a:lnTo>
                <a:lnTo>
                  <a:pt x="304" y="428"/>
                </a:lnTo>
                <a:lnTo>
                  <a:pt x="300" y="424"/>
                </a:lnTo>
                <a:lnTo>
                  <a:pt x="296" y="420"/>
                </a:lnTo>
                <a:lnTo>
                  <a:pt x="292" y="410"/>
                </a:lnTo>
                <a:lnTo>
                  <a:pt x="290" y="394"/>
                </a:lnTo>
                <a:lnTo>
                  <a:pt x="290" y="374"/>
                </a:lnTo>
                <a:lnTo>
                  <a:pt x="276" y="368"/>
                </a:lnTo>
                <a:lnTo>
                  <a:pt x="274" y="368"/>
                </a:lnTo>
                <a:lnTo>
                  <a:pt x="274" y="366"/>
                </a:lnTo>
                <a:lnTo>
                  <a:pt x="274" y="364"/>
                </a:lnTo>
                <a:lnTo>
                  <a:pt x="272" y="344"/>
                </a:lnTo>
                <a:lnTo>
                  <a:pt x="288" y="262"/>
                </a:lnTo>
                <a:lnTo>
                  <a:pt x="280" y="232"/>
                </a:lnTo>
                <a:lnTo>
                  <a:pt x="278" y="214"/>
                </a:lnTo>
                <a:lnTo>
                  <a:pt x="276" y="190"/>
                </a:lnTo>
                <a:lnTo>
                  <a:pt x="278" y="164"/>
                </a:lnTo>
                <a:lnTo>
                  <a:pt x="278" y="162"/>
                </a:lnTo>
                <a:lnTo>
                  <a:pt x="280" y="160"/>
                </a:lnTo>
                <a:lnTo>
                  <a:pt x="296" y="148"/>
                </a:lnTo>
                <a:lnTo>
                  <a:pt x="296" y="136"/>
                </a:lnTo>
                <a:lnTo>
                  <a:pt x="294" y="130"/>
                </a:lnTo>
                <a:lnTo>
                  <a:pt x="290" y="122"/>
                </a:lnTo>
                <a:lnTo>
                  <a:pt x="280" y="110"/>
                </a:lnTo>
                <a:lnTo>
                  <a:pt x="278" y="110"/>
                </a:lnTo>
                <a:lnTo>
                  <a:pt x="278" y="108"/>
                </a:lnTo>
                <a:lnTo>
                  <a:pt x="276" y="88"/>
                </a:lnTo>
                <a:lnTo>
                  <a:pt x="276" y="86"/>
                </a:lnTo>
                <a:lnTo>
                  <a:pt x="298" y="60"/>
                </a:lnTo>
                <a:lnTo>
                  <a:pt x="298" y="48"/>
                </a:lnTo>
                <a:lnTo>
                  <a:pt x="292" y="36"/>
                </a:lnTo>
                <a:lnTo>
                  <a:pt x="290" y="34"/>
                </a:lnTo>
                <a:lnTo>
                  <a:pt x="300" y="20"/>
                </a:lnTo>
                <a:lnTo>
                  <a:pt x="302" y="20"/>
                </a:lnTo>
                <a:lnTo>
                  <a:pt x="312" y="12"/>
                </a:lnTo>
                <a:lnTo>
                  <a:pt x="312" y="0"/>
                </a:lnTo>
                <a:lnTo>
                  <a:pt x="306" y="0"/>
                </a:lnTo>
                <a:lnTo>
                  <a:pt x="296" y="0"/>
                </a:lnTo>
                <a:lnTo>
                  <a:pt x="292" y="18"/>
                </a:lnTo>
                <a:lnTo>
                  <a:pt x="290" y="18"/>
                </a:lnTo>
                <a:lnTo>
                  <a:pt x="268" y="10"/>
                </a:lnTo>
                <a:lnTo>
                  <a:pt x="256" y="8"/>
                </a:lnTo>
                <a:lnTo>
                  <a:pt x="260" y="28"/>
                </a:lnTo>
                <a:lnTo>
                  <a:pt x="244" y="32"/>
                </a:lnTo>
                <a:lnTo>
                  <a:pt x="218" y="46"/>
                </a:lnTo>
                <a:lnTo>
                  <a:pt x="210" y="56"/>
                </a:lnTo>
                <a:lnTo>
                  <a:pt x="210" y="58"/>
                </a:lnTo>
                <a:lnTo>
                  <a:pt x="208" y="58"/>
                </a:lnTo>
                <a:lnTo>
                  <a:pt x="196" y="70"/>
                </a:lnTo>
                <a:lnTo>
                  <a:pt x="192" y="88"/>
                </a:lnTo>
                <a:lnTo>
                  <a:pt x="192" y="90"/>
                </a:lnTo>
                <a:lnTo>
                  <a:pt x="186" y="118"/>
                </a:lnTo>
                <a:lnTo>
                  <a:pt x="184" y="130"/>
                </a:lnTo>
                <a:lnTo>
                  <a:pt x="184" y="132"/>
                </a:lnTo>
                <a:lnTo>
                  <a:pt x="182" y="132"/>
                </a:lnTo>
                <a:lnTo>
                  <a:pt x="174" y="144"/>
                </a:lnTo>
                <a:lnTo>
                  <a:pt x="172" y="144"/>
                </a:lnTo>
                <a:lnTo>
                  <a:pt x="172" y="146"/>
                </a:lnTo>
                <a:lnTo>
                  <a:pt x="152" y="148"/>
                </a:lnTo>
                <a:lnTo>
                  <a:pt x="122" y="138"/>
                </a:lnTo>
                <a:lnTo>
                  <a:pt x="108" y="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山西"/>
          <p:cNvSpPr/>
          <p:nvPr/>
        </p:nvSpPr>
        <p:spPr bwMode="auto">
          <a:xfrm>
            <a:off x="6530018" y="3065297"/>
            <a:ext cx="300301" cy="661147"/>
          </a:xfrm>
          <a:custGeom>
            <a:avLst/>
            <a:gdLst>
              <a:gd name="T0" fmla="*/ 2147483646 w 216"/>
              <a:gd name="T1" fmla="*/ 2147483646 h 474"/>
              <a:gd name="T2" fmla="*/ 2147483646 w 216"/>
              <a:gd name="T3" fmla="*/ 2147483646 h 474"/>
              <a:gd name="T4" fmla="*/ 2147483646 w 216"/>
              <a:gd name="T5" fmla="*/ 2147483646 h 474"/>
              <a:gd name="T6" fmla="*/ 2147483646 w 216"/>
              <a:gd name="T7" fmla="*/ 2147483646 h 474"/>
              <a:gd name="T8" fmla="*/ 2147483646 w 216"/>
              <a:gd name="T9" fmla="*/ 2147483646 h 474"/>
              <a:gd name="T10" fmla="*/ 2147483646 w 216"/>
              <a:gd name="T11" fmla="*/ 2147483646 h 474"/>
              <a:gd name="T12" fmla="*/ 2147483646 w 216"/>
              <a:gd name="T13" fmla="*/ 2147483646 h 474"/>
              <a:gd name="T14" fmla="*/ 2147483646 w 216"/>
              <a:gd name="T15" fmla="*/ 2147483646 h 474"/>
              <a:gd name="T16" fmla="*/ 2147483646 w 216"/>
              <a:gd name="T17" fmla="*/ 2147483646 h 474"/>
              <a:gd name="T18" fmla="*/ 2147483646 w 216"/>
              <a:gd name="T19" fmla="*/ 2147483646 h 474"/>
              <a:gd name="T20" fmla="*/ 2147483646 w 216"/>
              <a:gd name="T21" fmla="*/ 2147483646 h 474"/>
              <a:gd name="T22" fmla="*/ 2147483646 w 216"/>
              <a:gd name="T23" fmla="*/ 2147483646 h 474"/>
              <a:gd name="T24" fmla="*/ 2147483646 w 216"/>
              <a:gd name="T25" fmla="*/ 2147483646 h 474"/>
              <a:gd name="T26" fmla="*/ 2147483646 w 216"/>
              <a:gd name="T27" fmla="*/ 2147483646 h 474"/>
              <a:gd name="T28" fmla="*/ 2147483646 w 216"/>
              <a:gd name="T29" fmla="*/ 2147483646 h 474"/>
              <a:gd name="T30" fmla="*/ 2147483646 w 216"/>
              <a:gd name="T31" fmla="*/ 2147483646 h 474"/>
              <a:gd name="T32" fmla="*/ 2147483646 w 216"/>
              <a:gd name="T33" fmla="*/ 2147483646 h 474"/>
              <a:gd name="T34" fmla="*/ 2147483646 w 216"/>
              <a:gd name="T35" fmla="*/ 2147483646 h 474"/>
              <a:gd name="T36" fmla="*/ 2147483646 w 216"/>
              <a:gd name="T37" fmla="*/ 2147483646 h 474"/>
              <a:gd name="T38" fmla="*/ 2147483646 w 216"/>
              <a:gd name="T39" fmla="*/ 2147483646 h 474"/>
              <a:gd name="T40" fmla="*/ 2147483646 w 216"/>
              <a:gd name="T41" fmla="*/ 2147483646 h 474"/>
              <a:gd name="T42" fmla="*/ 2147483646 w 216"/>
              <a:gd name="T43" fmla="*/ 2147483646 h 474"/>
              <a:gd name="T44" fmla="*/ 2147483646 w 216"/>
              <a:gd name="T45" fmla="*/ 2147483646 h 474"/>
              <a:gd name="T46" fmla="*/ 2147483646 w 216"/>
              <a:gd name="T47" fmla="*/ 2147483646 h 474"/>
              <a:gd name="T48" fmla="*/ 2147483646 w 216"/>
              <a:gd name="T49" fmla="*/ 2147483646 h 474"/>
              <a:gd name="T50" fmla="*/ 2147483646 w 216"/>
              <a:gd name="T51" fmla="*/ 2147483646 h 474"/>
              <a:gd name="T52" fmla="*/ 2147483646 w 216"/>
              <a:gd name="T53" fmla="*/ 2147483646 h 474"/>
              <a:gd name="T54" fmla="*/ 2147483646 w 216"/>
              <a:gd name="T55" fmla="*/ 2147483646 h 474"/>
              <a:gd name="T56" fmla="*/ 2147483646 w 216"/>
              <a:gd name="T57" fmla="*/ 2147483646 h 474"/>
              <a:gd name="T58" fmla="*/ 2147483646 w 216"/>
              <a:gd name="T59" fmla="*/ 2147483646 h 474"/>
              <a:gd name="T60" fmla="*/ 2147483646 w 216"/>
              <a:gd name="T61" fmla="*/ 2147483646 h 474"/>
              <a:gd name="T62" fmla="*/ 2147483646 w 216"/>
              <a:gd name="T63" fmla="*/ 2147483646 h 474"/>
              <a:gd name="T64" fmla="*/ 2147483646 w 216"/>
              <a:gd name="T65" fmla="*/ 2147483646 h 474"/>
              <a:gd name="T66" fmla="*/ 2147483646 w 216"/>
              <a:gd name="T67" fmla="*/ 2147483646 h 474"/>
              <a:gd name="T68" fmla="*/ 2147483646 w 216"/>
              <a:gd name="T69" fmla="*/ 2147483646 h 474"/>
              <a:gd name="T70" fmla="*/ 2147483646 w 216"/>
              <a:gd name="T71" fmla="*/ 2147483646 h 474"/>
              <a:gd name="T72" fmla="*/ 2147483646 w 216"/>
              <a:gd name="T73" fmla="*/ 2147483646 h 474"/>
              <a:gd name="T74" fmla="*/ 2147483646 w 216"/>
              <a:gd name="T75" fmla="*/ 2147483646 h 474"/>
              <a:gd name="T76" fmla="*/ 2147483646 w 216"/>
              <a:gd name="T77" fmla="*/ 2147483646 h 474"/>
              <a:gd name="T78" fmla="*/ 2147483646 w 216"/>
              <a:gd name="T79" fmla="*/ 2147483646 h 474"/>
              <a:gd name="T80" fmla="*/ 2147483646 w 216"/>
              <a:gd name="T81" fmla="*/ 2147483646 h 474"/>
              <a:gd name="T82" fmla="*/ 2147483646 w 216"/>
              <a:gd name="T83" fmla="*/ 2147483646 h 474"/>
              <a:gd name="T84" fmla="*/ 2147483646 w 216"/>
              <a:gd name="T85" fmla="*/ 2147483646 h 474"/>
              <a:gd name="T86" fmla="*/ 2147483646 w 216"/>
              <a:gd name="T87" fmla="*/ 2147483646 h 474"/>
              <a:gd name="T88" fmla="*/ 2147483646 w 216"/>
              <a:gd name="T89" fmla="*/ 2147483646 h 474"/>
              <a:gd name="T90" fmla="*/ 2147483646 w 216"/>
              <a:gd name="T91" fmla="*/ 2147483646 h 474"/>
              <a:gd name="T92" fmla="*/ 2147483646 w 216"/>
              <a:gd name="T93" fmla="*/ 2147483646 h 474"/>
              <a:gd name="T94" fmla="*/ 2147483646 w 216"/>
              <a:gd name="T95" fmla="*/ 2147483646 h 474"/>
              <a:gd name="T96" fmla="*/ 2147483646 w 216"/>
              <a:gd name="T97" fmla="*/ 2147483646 h 47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" h="474">
                <a:moveTo>
                  <a:pt x="202" y="24"/>
                </a:moveTo>
                <a:lnTo>
                  <a:pt x="204" y="20"/>
                </a:lnTo>
                <a:lnTo>
                  <a:pt x="200" y="8"/>
                </a:lnTo>
                <a:lnTo>
                  <a:pt x="194" y="0"/>
                </a:lnTo>
                <a:lnTo>
                  <a:pt x="188" y="12"/>
                </a:lnTo>
                <a:lnTo>
                  <a:pt x="176" y="24"/>
                </a:lnTo>
                <a:lnTo>
                  <a:pt x="174" y="24"/>
                </a:lnTo>
                <a:lnTo>
                  <a:pt x="156" y="30"/>
                </a:lnTo>
                <a:lnTo>
                  <a:pt x="154" y="30"/>
                </a:lnTo>
                <a:lnTo>
                  <a:pt x="136" y="28"/>
                </a:lnTo>
                <a:lnTo>
                  <a:pt x="124" y="30"/>
                </a:lnTo>
                <a:lnTo>
                  <a:pt x="122" y="40"/>
                </a:lnTo>
                <a:lnTo>
                  <a:pt x="112" y="46"/>
                </a:lnTo>
                <a:lnTo>
                  <a:pt x="112" y="48"/>
                </a:lnTo>
                <a:lnTo>
                  <a:pt x="110" y="48"/>
                </a:lnTo>
                <a:lnTo>
                  <a:pt x="94" y="46"/>
                </a:lnTo>
                <a:lnTo>
                  <a:pt x="92" y="48"/>
                </a:lnTo>
                <a:lnTo>
                  <a:pt x="92" y="64"/>
                </a:lnTo>
                <a:lnTo>
                  <a:pt x="84" y="76"/>
                </a:lnTo>
                <a:lnTo>
                  <a:pt x="82" y="76"/>
                </a:lnTo>
                <a:lnTo>
                  <a:pt x="68" y="92"/>
                </a:lnTo>
                <a:lnTo>
                  <a:pt x="66" y="92"/>
                </a:lnTo>
                <a:lnTo>
                  <a:pt x="50" y="96"/>
                </a:lnTo>
                <a:lnTo>
                  <a:pt x="40" y="106"/>
                </a:lnTo>
                <a:lnTo>
                  <a:pt x="42" y="120"/>
                </a:lnTo>
                <a:lnTo>
                  <a:pt x="42" y="124"/>
                </a:lnTo>
                <a:lnTo>
                  <a:pt x="40" y="124"/>
                </a:lnTo>
                <a:lnTo>
                  <a:pt x="28" y="136"/>
                </a:lnTo>
                <a:lnTo>
                  <a:pt x="20" y="144"/>
                </a:lnTo>
                <a:lnTo>
                  <a:pt x="26" y="154"/>
                </a:lnTo>
                <a:lnTo>
                  <a:pt x="26" y="156"/>
                </a:lnTo>
                <a:lnTo>
                  <a:pt x="26" y="170"/>
                </a:lnTo>
                <a:lnTo>
                  <a:pt x="26" y="172"/>
                </a:lnTo>
                <a:lnTo>
                  <a:pt x="16" y="184"/>
                </a:lnTo>
                <a:lnTo>
                  <a:pt x="4" y="198"/>
                </a:lnTo>
                <a:lnTo>
                  <a:pt x="6" y="214"/>
                </a:lnTo>
                <a:lnTo>
                  <a:pt x="16" y="224"/>
                </a:lnTo>
                <a:lnTo>
                  <a:pt x="22" y="236"/>
                </a:lnTo>
                <a:lnTo>
                  <a:pt x="24" y="244"/>
                </a:lnTo>
                <a:lnTo>
                  <a:pt x="24" y="262"/>
                </a:lnTo>
                <a:lnTo>
                  <a:pt x="22" y="264"/>
                </a:lnTo>
                <a:lnTo>
                  <a:pt x="6" y="276"/>
                </a:lnTo>
                <a:lnTo>
                  <a:pt x="4" y="300"/>
                </a:lnTo>
                <a:lnTo>
                  <a:pt x="6" y="324"/>
                </a:lnTo>
                <a:lnTo>
                  <a:pt x="10" y="340"/>
                </a:lnTo>
                <a:lnTo>
                  <a:pt x="18" y="368"/>
                </a:lnTo>
                <a:lnTo>
                  <a:pt x="18" y="370"/>
                </a:lnTo>
                <a:lnTo>
                  <a:pt x="18" y="372"/>
                </a:lnTo>
                <a:lnTo>
                  <a:pt x="0" y="452"/>
                </a:lnTo>
                <a:lnTo>
                  <a:pt x="2" y="468"/>
                </a:lnTo>
                <a:lnTo>
                  <a:pt x="14" y="474"/>
                </a:lnTo>
                <a:lnTo>
                  <a:pt x="32" y="456"/>
                </a:lnTo>
                <a:lnTo>
                  <a:pt x="34" y="456"/>
                </a:lnTo>
                <a:lnTo>
                  <a:pt x="96" y="432"/>
                </a:lnTo>
                <a:lnTo>
                  <a:pt x="112" y="416"/>
                </a:lnTo>
                <a:lnTo>
                  <a:pt x="114" y="416"/>
                </a:lnTo>
                <a:lnTo>
                  <a:pt x="116" y="416"/>
                </a:lnTo>
                <a:lnTo>
                  <a:pt x="150" y="420"/>
                </a:lnTo>
                <a:lnTo>
                  <a:pt x="162" y="416"/>
                </a:lnTo>
                <a:lnTo>
                  <a:pt x="180" y="408"/>
                </a:lnTo>
                <a:lnTo>
                  <a:pt x="180" y="392"/>
                </a:lnTo>
                <a:lnTo>
                  <a:pt x="182" y="392"/>
                </a:lnTo>
                <a:lnTo>
                  <a:pt x="192" y="382"/>
                </a:lnTo>
                <a:lnTo>
                  <a:pt x="190" y="372"/>
                </a:lnTo>
                <a:lnTo>
                  <a:pt x="190" y="370"/>
                </a:lnTo>
                <a:lnTo>
                  <a:pt x="190" y="368"/>
                </a:lnTo>
                <a:lnTo>
                  <a:pt x="194" y="364"/>
                </a:lnTo>
                <a:lnTo>
                  <a:pt x="192" y="360"/>
                </a:lnTo>
                <a:lnTo>
                  <a:pt x="190" y="356"/>
                </a:lnTo>
                <a:lnTo>
                  <a:pt x="190" y="352"/>
                </a:lnTo>
                <a:lnTo>
                  <a:pt x="194" y="340"/>
                </a:lnTo>
                <a:lnTo>
                  <a:pt x="198" y="336"/>
                </a:lnTo>
                <a:lnTo>
                  <a:pt x="196" y="324"/>
                </a:lnTo>
                <a:lnTo>
                  <a:pt x="184" y="310"/>
                </a:lnTo>
                <a:lnTo>
                  <a:pt x="182" y="306"/>
                </a:lnTo>
                <a:lnTo>
                  <a:pt x="180" y="302"/>
                </a:lnTo>
                <a:lnTo>
                  <a:pt x="180" y="298"/>
                </a:lnTo>
                <a:lnTo>
                  <a:pt x="182" y="294"/>
                </a:lnTo>
                <a:lnTo>
                  <a:pt x="184" y="288"/>
                </a:lnTo>
                <a:lnTo>
                  <a:pt x="190" y="280"/>
                </a:lnTo>
                <a:lnTo>
                  <a:pt x="192" y="268"/>
                </a:lnTo>
                <a:lnTo>
                  <a:pt x="202" y="248"/>
                </a:lnTo>
                <a:lnTo>
                  <a:pt x="204" y="240"/>
                </a:lnTo>
                <a:lnTo>
                  <a:pt x="216" y="216"/>
                </a:lnTo>
                <a:lnTo>
                  <a:pt x="208" y="200"/>
                </a:lnTo>
                <a:lnTo>
                  <a:pt x="184" y="184"/>
                </a:lnTo>
                <a:lnTo>
                  <a:pt x="182" y="184"/>
                </a:lnTo>
                <a:lnTo>
                  <a:pt x="176" y="170"/>
                </a:lnTo>
                <a:lnTo>
                  <a:pt x="176" y="168"/>
                </a:lnTo>
                <a:lnTo>
                  <a:pt x="180" y="146"/>
                </a:lnTo>
                <a:lnTo>
                  <a:pt x="184" y="130"/>
                </a:lnTo>
                <a:lnTo>
                  <a:pt x="184" y="122"/>
                </a:lnTo>
                <a:lnTo>
                  <a:pt x="188" y="116"/>
                </a:lnTo>
                <a:lnTo>
                  <a:pt x="190" y="114"/>
                </a:lnTo>
                <a:lnTo>
                  <a:pt x="194" y="114"/>
                </a:lnTo>
                <a:lnTo>
                  <a:pt x="208" y="112"/>
                </a:lnTo>
                <a:lnTo>
                  <a:pt x="212" y="102"/>
                </a:lnTo>
                <a:lnTo>
                  <a:pt x="216" y="76"/>
                </a:lnTo>
                <a:lnTo>
                  <a:pt x="214" y="66"/>
                </a:lnTo>
                <a:lnTo>
                  <a:pt x="200" y="64"/>
                </a:lnTo>
                <a:lnTo>
                  <a:pt x="184" y="56"/>
                </a:lnTo>
                <a:lnTo>
                  <a:pt x="182" y="54"/>
                </a:lnTo>
                <a:lnTo>
                  <a:pt x="182" y="52"/>
                </a:lnTo>
                <a:lnTo>
                  <a:pt x="180" y="32"/>
                </a:lnTo>
                <a:lnTo>
                  <a:pt x="180" y="28"/>
                </a:lnTo>
                <a:lnTo>
                  <a:pt x="20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湖南"/>
          <p:cNvSpPr/>
          <p:nvPr/>
        </p:nvSpPr>
        <p:spPr bwMode="auto">
          <a:xfrm>
            <a:off x="6451311" y="4192637"/>
            <a:ext cx="479513" cy="557010"/>
          </a:xfrm>
          <a:custGeom>
            <a:avLst/>
            <a:gdLst>
              <a:gd name="T0" fmla="*/ 2147483646 w 344"/>
              <a:gd name="T1" fmla="*/ 2147483646 h 400"/>
              <a:gd name="T2" fmla="*/ 2147483646 w 344"/>
              <a:gd name="T3" fmla="*/ 2147483646 h 400"/>
              <a:gd name="T4" fmla="*/ 2147483646 w 344"/>
              <a:gd name="T5" fmla="*/ 2147483646 h 400"/>
              <a:gd name="T6" fmla="*/ 2147483646 w 344"/>
              <a:gd name="T7" fmla="*/ 2147483646 h 400"/>
              <a:gd name="T8" fmla="*/ 2147483646 w 344"/>
              <a:gd name="T9" fmla="*/ 2147483646 h 400"/>
              <a:gd name="T10" fmla="*/ 2147483646 w 344"/>
              <a:gd name="T11" fmla="*/ 2147483646 h 400"/>
              <a:gd name="T12" fmla="*/ 2147483646 w 344"/>
              <a:gd name="T13" fmla="*/ 2147483646 h 400"/>
              <a:gd name="T14" fmla="*/ 2147483646 w 344"/>
              <a:gd name="T15" fmla="*/ 2147483646 h 400"/>
              <a:gd name="T16" fmla="*/ 2147483646 w 344"/>
              <a:gd name="T17" fmla="*/ 2147483646 h 400"/>
              <a:gd name="T18" fmla="*/ 2147483646 w 344"/>
              <a:gd name="T19" fmla="*/ 2147483646 h 400"/>
              <a:gd name="T20" fmla="*/ 2147483646 w 344"/>
              <a:gd name="T21" fmla="*/ 0 h 400"/>
              <a:gd name="T22" fmla="*/ 2147483646 w 344"/>
              <a:gd name="T23" fmla="*/ 2147483646 h 400"/>
              <a:gd name="T24" fmla="*/ 2147483646 w 344"/>
              <a:gd name="T25" fmla="*/ 2147483646 h 400"/>
              <a:gd name="T26" fmla="*/ 2147483646 w 344"/>
              <a:gd name="T27" fmla="*/ 2147483646 h 400"/>
              <a:gd name="T28" fmla="*/ 2147483646 w 344"/>
              <a:gd name="T29" fmla="*/ 2147483646 h 400"/>
              <a:gd name="T30" fmla="*/ 2147483646 w 344"/>
              <a:gd name="T31" fmla="*/ 2147483646 h 400"/>
              <a:gd name="T32" fmla="*/ 2147483646 w 344"/>
              <a:gd name="T33" fmla="*/ 2147483646 h 400"/>
              <a:gd name="T34" fmla="*/ 2147483646 w 344"/>
              <a:gd name="T35" fmla="*/ 2147483646 h 400"/>
              <a:gd name="T36" fmla="*/ 2147483646 w 344"/>
              <a:gd name="T37" fmla="*/ 2147483646 h 400"/>
              <a:gd name="T38" fmla="*/ 2147483646 w 344"/>
              <a:gd name="T39" fmla="*/ 2147483646 h 400"/>
              <a:gd name="T40" fmla="*/ 2147483646 w 344"/>
              <a:gd name="T41" fmla="*/ 2147483646 h 400"/>
              <a:gd name="T42" fmla="*/ 2147483646 w 344"/>
              <a:gd name="T43" fmla="*/ 2147483646 h 400"/>
              <a:gd name="T44" fmla="*/ 2147483646 w 344"/>
              <a:gd name="T45" fmla="*/ 2147483646 h 400"/>
              <a:gd name="T46" fmla="*/ 2147483646 w 344"/>
              <a:gd name="T47" fmla="*/ 2147483646 h 400"/>
              <a:gd name="T48" fmla="*/ 2147483646 w 344"/>
              <a:gd name="T49" fmla="*/ 2147483646 h 400"/>
              <a:gd name="T50" fmla="*/ 2147483646 w 344"/>
              <a:gd name="T51" fmla="*/ 2147483646 h 400"/>
              <a:gd name="T52" fmla="*/ 2147483646 w 344"/>
              <a:gd name="T53" fmla="*/ 2147483646 h 400"/>
              <a:gd name="T54" fmla="*/ 2147483646 w 344"/>
              <a:gd name="T55" fmla="*/ 2147483646 h 400"/>
              <a:gd name="T56" fmla="*/ 2147483646 w 344"/>
              <a:gd name="T57" fmla="*/ 2147483646 h 400"/>
              <a:gd name="T58" fmla="*/ 2147483646 w 344"/>
              <a:gd name="T59" fmla="*/ 2147483646 h 400"/>
              <a:gd name="T60" fmla="*/ 2147483646 w 344"/>
              <a:gd name="T61" fmla="*/ 2147483646 h 400"/>
              <a:gd name="T62" fmla="*/ 2147483646 w 344"/>
              <a:gd name="T63" fmla="*/ 2147483646 h 400"/>
              <a:gd name="T64" fmla="*/ 2147483646 w 344"/>
              <a:gd name="T65" fmla="*/ 2147483646 h 400"/>
              <a:gd name="T66" fmla="*/ 2147483646 w 344"/>
              <a:gd name="T67" fmla="*/ 2147483646 h 400"/>
              <a:gd name="T68" fmla="*/ 2147483646 w 344"/>
              <a:gd name="T69" fmla="*/ 2147483646 h 400"/>
              <a:gd name="T70" fmla="*/ 2147483646 w 344"/>
              <a:gd name="T71" fmla="*/ 2147483646 h 400"/>
              <a:gd name="T72" fmla="*/ 2147483646 w 344"/>
              <a:gd name="T73" fmla="*/ 2147483646 h 400"/>
              <a:gd name="T74" fmla="*/ 2147483646 w 344"/>
              <a:gd name="T75" fmla="*/ 2147483646 h 400"/>
              <a:gd name="T76" fmla="*/ 2147483646 w 344"/>
              <a:gd name="T77" fmla="*/ 2147483646 h 400"/>
              <a:gd name="T78" fmla="*/ 2147483646 w 344"/>
              <a:gd name="T79" fmla="*/ 2147483646 h 400"/>
              <a:gd name="T80" fmla="*/ 2147483646 w 344"/>
              <a:gd name="T81" fmla="*/ 2147483646 h 400"/>
              <a:gd name="T82" fmla="*/ 2147483646 w 344"/>
              <a:gd name="T83" fmla="*/ 2147483646 h 400"/>
              <a:gd name="T84" fmla="*/ 2147483646 w 344"/>
              <a:gd name="T85" fmla="*/ 2147483646 h 400"/>
              <a:gd name="T86" fmla="*/ 2147483646 w 344"/>
              <a:gd name="T87" fmla="*/ 2147483646 h 400"/>
              <a:gd name="T88" fmla="*/ 2147483646 w 344"/>
              <a:gd name="T89" fmla="*/ 2147483646 h 400"/>
              <a:gd name="T90" fmla="*/ 2147483646 w 344"/>
              <a:gd name="T91" fmla="*/ 2147483646 h 400"/>
              <a:gd name="T92" fmla="*/ 2147483646 w 344"/>
              <a:gd name="T93" fmla="*/ 2147483646 h 400"/>
              <a:gd name="T94" fmla="*/ 2147483646 w 344"/>
              <a:gd name="T95" fmla="*/ 2147483646 h 400"/>
              <a:gd name="T96" fmla="*/ 2147483646 w 344"/>
              <a:gd name="T97" fmla="*/ 2147483646 h 400"/>
              <a:gd name="T98" fmla="*/ 2147483646 w 344"/>
              <a:gd name="T99" fmla="*/ 2147483646 h 400"/>
              <a:gd name="T100" fmla="*/ 2147483646 w 344"/>
              <a:gd name="T101" fmla="*/ 2147483646 h 400"/>
              <a:gd name="T102" fmla="*/ 2147483646 w 344"/>
              <a:gd name="T103" fmla="*/ 2147483646 h 400"/>
              <a:gd name="T104" fmla="*/ 2147483646 w 344"/>
              <a:gd name="T105" fmla="*/ 2147483646 h 4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44" h="400">
                <a:moveTo>
                  <a:pt x="300" y="68"/>
                </a:moveTo>
                <a:lnTo>
                  <a:pt x="300" y="68"/>
                </a:lnTo>
                <a:lnTo>
                  <a:pt x="300" y="66"/>
                </a:lnTo>
                <a:lnTo>
                  <a:pt x="292" y="54"/>
                </a:lnTo>
                <a:lnTo>
                  <a:pt x="292" y="52"/>
                </a:lnTo>
                <a:lnTo>
                  <a:pt x="294" y="32"/>
                </a:lnTo>
                <a:lnTo>
                  <a:pt x="292" y="28"/>
                </a:lnTo>
                <a:lnTo>
                  <a:pt x="286" y="24"/>
                </a:lnTo>
                <a:lnTo>
                  <a:pt x="282" y="24"/>
                </a:lnTo>
                <a:lnTo>
                  <a:pt x="274" y="34"/>
                </a:lnTo>
                <a:lnTo>
                  <a:pt x="272" y="34"/>
                </a:lnTo>
                <a:lnTo>
                  <a:pt x="252" y="44"/>
                </a:lnTo>
                <a:lnTo>
                  <a:pt x="250" y="30"/>
                </a:lnTo>
                <a:lnTo>
                  <a:pt x="250" y="28"/>
                </a:lnTo>
                <a:lnTo>
                  <a:pt x="252" y="22"/>
                </a:lnTo>
                <a:lnTo>
                  <a:pt x="250" y="14"/>
                </a:lnTo>
                <a:lnTo>
                  <a:pt x="248" y="12"/>
                </a:lnTo>
                <a:lnTo>
                  <a:pt x="244" y="20"/>
                </a:lnTo>
                <a:lnTo>
                  <a:pt x="218" y="42"/>
                </a:lnTo>
                <a:lnTo>
                  <a:pt x="218" y="44"/>
                </a:lnTo>
                <a:lnTo>
                  <a:pt x="216" y="44"/>
                </a:lnTo>
                <a:lnTo>
                  <a:pt x="214" y="44"/>
                </a:lnTo>
                <a:lnTo>
                  <a:pt x="206" y="40"/>
                </a:lnTo>
                <a:lnTo>
                  <a:pt x="198" y="32"/>
                </a:lnTo>
                <a:lnTo>
                  <a:pt x="184" y="28"/>
                </a:lnTo>
                <a:lnTo>
                  <a:pt x="184" y="26"/>
                </a:lnTo>
                <a:lnTo>
                  <a:pt x="176" y="20"/>
                </a:lnTo>
                <a:lnTo>
                  <a:pt x="150" y="16"/>
                </a:lnTo>
                <a:lnTo>
                  <a:pt x="148" y="16"/>
                </a:lnTo>
                <a:lnTo>
                  <a:pt x="132" y="6"/>
                </a:lnTo>
                <a:lnTo>
                  <a:pt x="132" y="8"/>
                </a:lnTo>
                <a:lnTo>
                  <a:pt x="118" y="0"/>
                </a:lnTo>
                <a:lnTo>
                  <a:pt x="100" y="0"/>
                </a:lnTo>
                <a:lnTo>
                  <a:pt x="94" y="0"/>
                </a:lnTo>
                <a:lnTo>
                  <a:pt x="100" y="30"/>
                </a:lnTo>
                <a:lnTo>
                  <a:pt x="96" y="30"/>
                </a:lnTo>
                <a:lnTo>
                  <a:pt x="80" y="32"/>
                </a:lnTo>
                <a:lnTo>
                  <a:pt x="70" y="32"/>
                </a:lnTo>
                <a:lnTo>
                  <a:pt x="68" y="32"/>
                </a:lnTo>
                <a:lnTo>
                  <a:pt x="60" y="24"/>
                </a:lnTo>
                <a:lnTo>
                  <a:pt x="44" y="32"/>
                </a:lnTo>
                <a:lnTo>
                  <a:pt x="28" y="52"/>
                </a:lnTo>
                <a:lnTo>
                  <a:pt x="16" y="86"/>
                </a:lnTo>
                <a:lnTo>
                  <a:pt x="20" y="124"/>
                </a:lnTo>
                <a:lnTo>
                  <a:pt x="26" y="144"/>
                </a:lnTo>
                <a:lnTo>
                  <a:pt x="26" y="148"/>
                </a:lnTo>
                <a:lnTo>
                  <a:pt x="24" y="150"/>
                </a:lnTo>
                <a:lnTo>
                  <a:pt x="20" y="152"/>
                </a:lnTo>
                <a:lnTo>
                  <a:pt x="20" y="156"/>
                </a:lnTo>
                <a:lnTo>
                  <a:pt x="18" y="166"/>
                </a:lnTo>
                <a:lnTo>
                  <a:pt x="26" y="198"/>
                </a:lnTo>
                <a:lnTo>
                  <a:pt x="24" y="200"/>
                </a:lnTo>
                <a:lnTo>
                  <a:pt x="8" y="210"/>
                </a:lnTo>
                <a:lnTo>
                  <a:pt x="4" y="214"/>
                </a:lnTo>
                <a:lnTo>
                  <a:pt x="2" y="218"/>
                </a:lnTo>
                <a:lnTo>
                  <a:pt x="0" y="228"/>
                </a:lnTo>
                <a:lnTo>
                  <a:pt x="14" y="224"/>
                </a:lnTo>
                <a:lnTo>
                  <a:pt x="14" y="222"/>
                </a:lnTo>
                <a:lnTo>
                  <a:pt x="16" y="222"/>
                </a:lnTo>
                <a:lnTo>
                  <a:pt x="22" y="224"/>
                </a:lnTo>
                <a:lnTo>
                  <a:pt x="26" y="226"/>
                </a:lnTo>
                <a:lnTo>
                  <a:pt x="30" y="228"/>
                </a:lnTo>
                <a:lnTo>
                  <a:pt x="32" y="234"/>
                </a:lnTo>
                <a:lnTo>
                  <a:pt x="34" y="252"/>
                </a:lnTo>
                <a:lnTo>
                  <a:pt x="32" y="254"/>
                </a:lnTo>
                <a:lnTo>
                  <a:pt x="32" y="256"/>
                </a:lnTo>
                <a:lnTo>
                  <a:pt x="28" y="260"/>
                </a:lnTo>
                <a:lnTo>
                  <a:pt x="28" y="264"/>
                </a:lnTo>
                <a:lnTo>
                  <a:pt x="24" y="282"/>
                </a:lnTo>
                <a:lnTo>
                  <a:pt x="28" y="290"/>
                </a:lnTo>
                <a:lnTo>
                  <a:pt x="32" y="296"/>
                </a:lnTo>
                <a:lnTo>
                  <a:pt x="48" y="316"/>
                </a:lnTo>
                <a:lnTo>
                  <a:pt x="64" y="304"/>
                </a:lnTo>
                <a:lnTo>
                  <a:pt x="76" y="302"/>
                </a:lnTo>
                <a:lnTo>
                  <a:pt x="76" y="304"/>
                </a:lnTo>
                <a:lnTo>
                  <a:pt x="84" y="306"/>
                </a:lnTo>
                <a:lnTo>
                  <a:pt x="88" y="306"/>
                </a:lnTo>
                <a:lnTo>
                  <a:pt x="92" y="302"/>
                </a:lnTo>
                <a:lnTo>
                  <a:pt x="100" y="292"/>
                </a:lnTo>
                <a:lnTo>
                  <a:pt x="98" y="286"/>
                </a:lnTo>
                <a:lnTo>
                  <a:pt x="100" y="282"/>
                </a:lnTo>
                <a:lnTo>
                  <a:pt x="104" y="280"/>
                </a:lnTo>
                <a:lnTo>
                  <a:pt x="124" y="280"/>
                </a:lnTo>
                <a:lnTo>
                  <a:pt x="128" y="280"/>
                </a:lnTo>
                <a:lnTo>
                  <a:pt x="130" y="280"/>
                </a:lnTo>
                <a:lnTo>
                  <a:pt x="134" y="274"/>
                </a:lnTo>
                <a:lnTo>
                  <a:pt x="136" y="270"/>
                </a:lnTo>
                <a:lnTo>
                  <a:pt x="142" y="270"/>
                </a:lnTo>
                <a:lnTo>
                  <a:pt x="146" y="272"/>
                </a:lnTo>
                <a:lnTo>
                  <a:pt x="152" y="280"/>
                </a:lnTo>
                <a:lnTo>
                  <a:pt x="154" y="284"/>
                </a:lnTo>
                <a:lnTo>
                  <a:pt x="156" y="288"/>
                </a:lnTo>
                <a:lnTo>
                  <a:pt x="154" y="302"/>
                </a:lnTo>
                <a:lnTo>
                  <a:pt x="156" y="304"/>
                </a:lnTo>
                <a:lnTo>
                  <a:pt x="162" y="310"/>
                </a:lnTo>
                <a:lnTo>
                  <a:pt x="164" y="316"/>
                </a:lnTo>
                <a:lnTo>
                  <a:pt x="162" y="330"/>
                </a:lnTo>
                <a:lnTo>
                  <a:pt x="158" y="340"/>
                </a:lnTo>
                <a:lnTo>
                  <a:pt x="154" y="344"/>
                </a:lnTo>
                <a:lnTo>
                  <a:pt x="142" y="370"/>
                </a:lnTo>
                <a:lnTo>
                  <a:pt x="146" y="372"/>
                </a:lnTo>
                <a:lnTo>
                  <a:pt x="164" y="372"/>
                </a:lnTo>
                <a:lnTo>
                  <a:pt x="168" y="374"/>
                </a:lnTo>
                <a:lnTo>
                  <a:pt x="168" y="376"/>
                </a:lnTo>
                <a:lnTo>
                  <a:pt x="164" y="388"/>
                </a:lnTo>
                <a:lnTo>
                  <a:pt x="164" y="394"/>
                </a:lnTo>
                <a:lnTo>
                  <a:pt x="172" y="398"/>
                </a:lnTo>
                <a:lnTo>
                  <a:pt x="176" y="400"/>
                </a:lnTo>
                <a:lnTo>
                  <a:pt x="178" y="398"/>
                </a:lnTo>
                <a:lnTo>
                  <a:pt x="188" y="394"/>
                </a:lnTo>
                <a:lnTo>
                  <a:pt x="194" y="392"/>
                </a:lnTo>
                <a:lnTo>
                  <a:pt x="204" y="392"/>
                </a:lnTo>
                <a:lnTo>
                  <a:pt x="216" y="380"/>
                </a:lnTo>
                <a:lnTo>
                  <a:pt x="216" y="366"/>
                </a:lnTo>
                <a:lnTo>
                  <a:pt x="216" y="360"/>
                </a:lnTo>
                <a:lnTo>
                  <a:pt x="216" y="356"/>
                </a:lnTo>
                <a:lnTo>
                  <a:pt x="220" y="354"/>
                </a:lnTo>
                <a:lnTo>
                  <a:pt x="224" y="354"/>
                </a:lnTo>
                <a:lnTo>
                  <a:pt x="230" y="356"/>
                </a:lnTo>
                <a:lnTo>
                  <a:pt x="236" y="360"/>
                </a:lnTo>
                <a:lnTo>
                  <a:pt x="256" y="372"/>
                </a:lnTo>
                <a:lnTo>
                  <a:pt x="264" y="376"/>
                </a:lnTo>
                <a:lnTo>
                  <a:pt x="270" y="378"/>
                </a:lnTo>
                <a:lnTo>
                  <a:pt x="270" y="376"/>
                </a:lnTo>
                <a:lnTo>
                  <a:pt x="270" y="370"/>
                </a:lnTo>
                <a:lnTo>
                  <a:pt x="266" y="360"/>
                </a:lnTo>
                <a:lnTo>
                  <a:pt x="256" y="344"/>
                </a:lnTo>
                <a:lnTo>
                  <a:pt x="256" y="342"/>
                </a:lnTo>
                <a:lnTo>
                  <a:pt x="256" y="340"/>
                </a:lnTo>
                <a:lnTo>
                  <a:pt x="264" y="332"/>
                </a:lnTo>
                <a:lnTo>
                  <a:pt x="274" y="326"/>
                </a:lnTo>
                <a:lnTo>
                  <a:pt x="282" y="324"/>
                </a:lnTo>
                <a:lnTo>
                  <a:pt x="292" y="326"/>
                </a:lnTo>
                <a:lnTo>
                  <a:pt x="320" y="340"/>
                </a:lnTo>
                <a:lnTo>
                  <a:pt x="332" y="332"/>
                </a:lnTo>
                <a:lnTo>
                  <a:pt x="334" y="332"/>
                </a:lnTo>
                <a:lnTo>
                  <a:pt x="334" y="330"/>
                </a:lnTo>
                <a:lnTo>
                  <a:pt x="332" y="328"/>
                </a:lnTo>
                <a:lnTo>
                  <a:pt x="334" y="326"/>
                </a:lnTo>
                <a:lnTo>
                  <a:pt x="340" y="314"/>
                </a:lnTo>
                <a:lnTo>
                  <a:pt x="344" y="304"/>
                </a:lnTo>
                <a:lnTo>
                  <a:pt x="344" y="298"/>
                </a:lnTo>
                <a:lnTo>
                  <a:pt x="344" y="292"/>
                </a:lnTo>
                <a:lnTo>
                  <a:pt x="338" y="286"/>
                </a:lnTo>
                <a:lnTo>
                  <a:pt x="334" y="284"/>
                </a:lnTo>
                <a:lnTo>
                  <a:pt x="332" y="284"/>
                </a:lnTo>
                <a:lnTo>
                  <a:pt x="330" y="276"/>
                </a:lnTo>
                <a:lnTo>
                  <a:pt x="332" y="276"/>
                </a:lnTo>
                <a:lnTo>
                  <a:pt x="338" y="272"/>
                </a:lnTo>
                <a:lnTo>
                  <a:pt x="340" y="268"/>
                </a:lnTo>
                <a:lnTo>
                  <a:pt x="338" y="264"/>
                </a:lnTo>
                <a:lnTo>
                  <a:pt x="326" y="252"/>
                </a:lnTo>
                <a:lnTo>
                  <a:pt x="326" y="250"/>
                </a:lnTo>
                <a:lnTo>
                  <a:pt x="320" y="232"/>
                </a:lnTo>
                <a:lnTo>
                  <a:pt x="316" y="214"/>
                </a:lnTo>
                <a:lnTo>
                  <a:pt x="316" y="196"/>
                </a:lnTo>
                <a:lnTo>
                  <a:pt x="316" y="188"/>
                </a:lnTo>
                <a:lnTo>
                  <a:pt x="308" y="196"/>
                </a:lnTo>
                <a:lnTo>
                  <a:pt x="302" y="204"/>
                </a:lnTo>
                <a:lnTo>
                  <a:pt x="300" y="170"/>
                </a:lnTo>
                <a:lnTo>
                  <a:pt x="300" y="168"/>
                </a:lnTo>
                <a:lnTo>
                  <a:pt x="322" y="138"/>
                </a:lnTo>
                <a:lnTo>
                  <a:pt x="334" y="124"/>
                </a:lnTo>
                <a:lnTo>
                  <a:pt x="326" y="100"/>
                </a:lnTo>
                <a:lnTo>
                  <a:pt x="322" y="76"/>
                </a:lnTo>
                <a:lnTo>
                  <a:pt x="308" y="70"/>
                </a:lnTo>
                <a:lnTo>
                  <a:pt x="300" y="68"/>
                </a:lnTo>
                <a:close/>
              </a:path>
            </a:pathLst>
          </a:custGeom>
          <a:pattFill prst="zigZ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湖北"/>
          <p:cNvSpPr/>
          <p:nvPr/>
        </p:nvSpPr>
        <p:spPr bwMode="auto">
          <a:xfrm>
            <a:off x="6395610" y="3871751"/>
            <a:ext cx="680521" cy="426234"/>
          </a:xfrm>
          <a:custGeom>
            <a:avLst/>
            <a:gdLst>
              <a:gd name="T0" fmla="*/ 2147483646 w 488"/>
              <a:gd name="T1" fmla="*/ 2147483646 h 306"/>
              <a:gd name="T2" fmla="*/ 2147483646 w 488"/>
              <a:gd name="T3" fmla="*/ 2147483646 h 306"/>
              <a:gd name="T4" fmla="*/ 2147483646 w 488"/>
              <a:gd name="T5" fmla="*/ 2147483646 h 306"/>
              <a:gd name="T6" fmla="*/ 2147483646 w 488"/>
              <a:gd name="T7" fmla="*/ 2147483646 h 306"/>
              <a:gd name="T8" fmla="*/ 2147483646 w 488"/>
              <a:gd name="T9" fmla="*/ 2147483646 h 306"/>
              <a:gd name="T10" fmla="*/ 2147483646 w 488"/>
              <a:gd name="T11" fmla="*/ 2147483646 h 306"/>
              <a:gd name="T12" fmla="*/ 2147483646 w 488"/>
              <a:gd name="T13" fmla="*/ 2147483646 h 306"/>
              <a:gd name="T14" fmla="*/ 2147483646 w 488"/>
              <a:gd name="T15" fmla="*/ 2147483646 h 306"/>
              <a:gd name="T16" fmla="*/ 2147483646 w 488"/>
              <a:gd name="T17" fmla="*/ 2147483646 h 306"/>
              <a:gd name="T18" fmla="*/ 2147483646 w 488"/>
              <a:gd name="T19" fmla="*/ 2147483646 h 306"/>
              <a:gd name="T20" fmla="*/ 2147483646 w 488"/>
              <a:gd name="T21" fmla="*/ 2147483646 h 306"/>
              <a:gd name="T22" fmla="*/ 2147483646 w 488"/>
              <a:gd name="T23" fmla="*/ 2147483646 h 306"/>
              <a:gd name="T24" fmla="*/ 2147483646 w 488"/>
              <a:gd name="T25" fmla="*/ 2147483646 h 306"/>
              <a:gd name="T26" fmla="*/ 2147483646 w 488"/>
              <a:gd name="T27" fmla="*/ 2147483646 h 306"/>
              <a:gd name="T28" fmla="*/ 2147483646 w 488"/>
              <a:gd name="T29" fmla="*/ 2147483646 h 306"/>
              <a:gd name="T30" fmla="*/ 2147483646 w 488"/>
              <a:gd name="T31" fmla="*/ 2147483646 h 306"/>
              <a:gd name="T32" fmla="*/ 2147483646 w 488"/>
              <a:gd name="T33" fmla="*/ 2147483646 h 306"/>
              <a:gd name="T34" fmla="*/ 2147483646 w 488"/>
              <a:gd name="T35" fmla="*/ 2147483646 h 306"/>
              <a:gd name="T36" fmla="*/ 2147483646 w 488"/>
              <a:gd name="T37" fmla="*/ 2147483646 h 306"/>
              <a:gd name="T38" fmla="*/ 2147483646 w 488"/>
              <a:gd name="T39" fmla="*/ 2147483646 h 306"/>
              <a:gd name="T40" fmla="*/ 2147483646 w 488"/>
              <a:gd name="T41" fmla="*/ 2147483646 h 306"/>
              <a:gd name="T42" fmla="*/ 2147483646 w 488"/>
              <a:gd name="T43" fmla="*/ 2147483646 h 306"/>
              <a:gd name="T44" fmla="*/ 2147483646 w 488"/>
              <a:gd name="T45" fmla="*/ 2147483646 h 306"/>
              <a:gd name="T46" fmla="*/ 2147483646 w 488"/>
              <a:gd name="T47" fmla="*/ 2147483646 h 306"/>
              <a:gd name="T48" fmla="*/ 2147483646 w 488"/>
              <a:gd name="T49" fmla="*/ 2147483646 h 306"/>
              <a:gd name="T50" fmla="*/ 2147483646 w 488"/>
              <a:gd name="T51" fmla="*/ 2147483646 h 306"/>
              <a:gd name="T52" fmla="*/ 2147483646 w 488"/>
              <a:gd name="T53" fmla="*/ 2147483646 h 306"/>
              <a:gd name="T54" fmla="*/ 2147483646 w 488"/>
              <a:gd name="T55" fmla="*/ 2147483646 h 306"/>
              <a:gd name="T56" fmla="*/ 2147483646 w 488"/>
              <a:gd name="T57" fmla="*/ 2147483646 h 306"/>
              <a:gd name="T58" fmla="*/ 2147483646 w 488"/>
              <a:gd name="T59" fmla="*/ 2147483646 h 306"/>
              <a:gd name="T60" fmla="*/ 2147483646 w 488"/>
              <a:gd name="T61" fmla="*/ 2147483646 h 306"/>
              <a:gd name="T62" fmla="*/ 2147483646 w 488"/>
              <a:gd name="T63" fmla="*/ 2147483646 h 306"/>
              <a:gd name="T64" fmla="*/ 2147483646 w 488"/>
              <a:gd name="T65" fmla="*/ 2147483646 h 306"/>
              <a:gd name="T66" fmla="*/ 2147483646 w 488"/>
              <a:gd name="T67" fmla="*/ 2147483646 h 306"/>
              <a:gd name="T68" fmla="*/ 2147483646 w 488"/>
              <a:gd name="T69" fmla="*/ 2147483646 h 306"/>
              <a:gd name="T70" fmla="*/ 2147483646 w 488"/>
              <a:gd name="T71" fmla="*/ 2147483646 h 306"/>
              <a:gd name="T72" fmla="*/ 2147483646 w 488"/>
              <a:gd name="T73" fmla="*/ 2147483646 h 306"/>
              <a:gd name="T74" fmla="*/ 2147483646 w 488"/>
              <a:gd name="T75" fmla="*/ 2147483646 h 306"/>
              <a:gd name="T76" fmla="*/ 2147483646 w 488"/>
              <a:gd name="T77" fmla="*/ 2147483646 h 306"/>
              <a:gd name="T78" fmla="*/ 2147483646 w 488"/>
              <a:gd name="T79" fmla="*/ 2147483646 h 306"/>
              <a:gd name="T80" fmla="*/ 2147483646 w 488"/>
              <a:gd name="T81" fmla="*/ 2147483646 h 306"/>
              <a:gd name="T82" fmla="*/ 2147483646 w 488"/>
              <a:gd name="T83" fmla="*/ 2147483646 h 306"/>
              <a:gd name="T84" fmla="*/ 2147483646 w 488"/>
              <a:gd name="T85" fmla="*/ 2147483646 h 306"/>
              <a:gd name="T86" fmla="*/ 2147483646 w 488"/>
              <a:gd name="T87" fmla="*/ 2147483646 h 306"/>
              <a:gd name="T88" fmla="*/ 2147483646 w 488"/>
              <a:gd name="T89" fmla="*/ 2147483646 h 306"/>
              <a:gd name="T90" fmla="*/ 2147483646 w 488"/>
              <a:gd name="T91" fmla="*/ 2147483646 h 306"/>
              <a:gd name="T92" fmla="*/ 2147483646 w 488"/>
              <a:gd name="T93" fmla="*/ 2147483646 h 306"/>
              <a:gd name="T94" fmla="*/ 2147483646 w 488"/>
              <a:gd name="T95" fmla="*/ 2147483646 h 306"/>
              <a:gd name="T96" fmla="*/ 2147483646 w 488"/>
              <a:gd name="T97" fmla="*/ 2147483646 h 306"/>
              <a:gd name="T98" fmla="*/ 2147483646 w 488"/>
              <a:gd name="T99" fmla="*/ 2147483646 h 306"/>
              <a:gd name="T100" fmla="*/ 2147483646 w 488"/>
              <a:gd name="T101" fmla="*/ 2147483646 h 306"/>
              <a:gd name="T102" fmla="*/ 2147483646 w 488"/>
              <a:gd name="T103" fmla="*/ 2147483646 h 306"/>
              <a:gd name="T104" fmla="*/ 2147483646 w 488"/>
              <a:gd name="T105" fmla="*/ 2147483646 h 306"/>
              <a:gd name="T106" fmla="*/ 2147483646 w 488"/>
              <a:gd name="T107" fmla="*/ 2147483646 h 306"/>
              <a:gd name="T108" fmla="*/ 2147483646 w 488"/>
              <a:gd name="T109" fmla="*/ 2147483646 h 306"/>
              <a:gd name="T110" fmla="*/ 2147483646 w 488"/>
              <a:gd name="T111" fmla="*/ 2147483646 h 306"/>
              <a:gd name="T112" fmla="*/ 2147483646 w 488"/>
              <a:gd name="T113" fmla="*/ 2147483646 h 306"/>
              <a:gd name="T114" fmla="*/ 2147483646 w 488"/>
              <a:gd name="T115" fmla="*/ 2147483646 h 30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pattFill prst="zigZ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广东"/>
          <p:cNvSpPr/>
          <p:nvPr/>
        </p:nvSpPr>
        <p:spPr bwMode="auto">
          <a:xfrm>
            <a:off x="6545760" y="4655197"/>
            <a:ext cx="708371" cy="560643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江西"/>
          <p:cNvSpPr/>
          <p:nvPr/>
        </p:nvSpPr>
        <p:spPr bwMode="auto">
          <a:xfrm>
            <a:off x="6881177" y="4169630"/>
            <a:ext cx="423812" cy="577595"/>
          </a:xfrm>
          <a:custGeom>
            <a:avLst/>
            <a:gdLst>
              <a:gd name="T0" fmla="*/ 2147483646 w 304"/>
              <a:gd name="T1" fmla="*/ 0 h 414"/>
              <a:gd name="T2" fmla="*/ 2147483646 w 304"/>
              <a:gd name="T3" fmla="*/ 2147483646 h 414"/>
              <a:gd name="T4" fmla="*/ 2147483646 w 304"/>
              <a:gd name="T5" fmla="*/ 2147483646 h 414"/>
              <a:gd name="T6" fmla="*/ 2147483646 w 304"/>
              <a:gd name="T7" fmla="*/ 2147483646 h 414"/>
              <a:gd name="T8" fmla="*/ 2147483646 w 304"/>
              <a:gd name="T9" fmla="*/ 2147483646 h 414"/>
              <a:gd name="T10" fmla="*/ 2147483646 w 304"/>
              <a:gd name="T11" fmla="*/ 2147483646 h 414"/>
              <a:gd name="T12" fmla="*/ 2147483646 w 304"/>
              <a:gd name="T13" fmla="*/ 2147483646 h 414"/>
              <a:gd name="T14" fmla="*/ 2147483646 w 304"/>
              <a:gd name="T15" fmla="*/ 2147483646 h 414"/>
              <a:gd name="T16" fmla="*/ 2147483646 w 304"/>
              <a:gd name="T17" fmla="*/ 2147483646 h 414"/>
              <a:gd name="T18" fmla="*/ 2147483646 w 304"/>
              <a:gd name="T19" fmla="*/ 2147483646 h 414"/>
              <a:gd name="T20" fmla="*/ 2147483646 w 304"/>
              <a:gd name="T21" fmla="*/ 2147483646 h 414"/>
              <a:gd name="T22" fmla="*/ 2147483646 w 304"/>
              <a:gd name="T23" fmla="*/ 2147483646 h 414"/>
              <a:gd name="T24" fmla="*/ 2147483646 w 304"/>
              <a:gd name="T25" fmla="*/ 2147483646 h 414"/>
              <a:gd name="T26" fmla="*/ 2147483646 w 304"/>
              <a:gd name="T27" fmla="*/ 2147483646 h 414"/>
              <a:gd name="T28" fmla="*/ 0 w 304"/>
              <a:gd name="T29" fmla="*/ 2147483646 h 414"/>
              <a:gd name="T30" fmla="*/ 2147483646 w 304"/>
              <a:gd name="T31" fmla="*/ 2147483646 h 414"/>
              <a:gd name="T32" fmla="*/ 2147483646 w 304"/>
              <a:gd name="T33" fmla="*/ 2147483646 h 414"/>
              <a:gd name="T34" fmla="*/ 2147483646 w 304"/>
              <a:gd name="T35" fmla="*/ 2147483646 h 414"/>
              <a:gd name="T36" fmla="*/ 2147483646 w 304"/>
              <a:gd name="T37" fmla="*/ 2147483646 h 414"/>
              <a:gd name="T38" fmla="*/ 2147483646 w 304"/>
              <a:gd name="T39" fmla="*/ 2147483646 h 414"/>
              <a:gd name="T40" fmla="*/ 2147483646 w 304"/>
              <a:gd name="T41" fmla="*/ 2147483646 h 414"/>
              <a:gd name="T42" fmla="*/ 2147483646 w 304"/>
              <a:gd name="T43" fmla="*/ 2147483646 h 414"/>
              <a:gd name="T44" fmla="*/ 2147483646 w 304"/>
              <a:gd name="T45" fmla="*/ 2147483646 h 414"/>
              <a:gd name="T46" fmla="*/ 2147483646 w 304"/>
              <a:gd name="T47" fmla="*/ 2147483646 h 414"/>
              <a:gd name="T48" fmla="*/ 2147483646 w 304"/>
              <a:gd name="T49" fmla="*/ 2147483646 h 414"/>
              <a:gd name="T50" fmla="*/ 2147483646 w 304"/>
              <a:gd name="T51" fmla="*/ 2147483646 h 414"/>
              <a:gd name="T52" fmla="*/ 2147483646 w 304"/>
              <a:gd name="T53" fmla="*/ 2147483646 h 414"/>
              <a:gd name="T54" fmla="*/ 2147483646 w 304"/>
              <a:gd name="T55" fmla="*/ 2147483646 h 414"/>
              <a:gd name="T56" fmla="*/ 2147483646 w 304"/>
              <a:gd name="T57" fmla="*/ 2147483646 h 414"/>
              <a:gd name="T58" fmla="*/ 2147483646 w 304"/>
              <a:gd name="T59" fmla="*/ 2147483646 h 414"/>
              <a:gd name="T60" fmla="*/ 2147483646 w 304"/>
              <a:gd name="T61" fmla="*/ 2147483646 h 414"/>
              <a:gd name="T62" fmla="*/ 2147483646 w 304"/>
              <a:gd name="T63" fmla="*/ 2147483646 h 414"/>
              <a:gd name="T64" fmla="*/ 2147483646 w 304"/>
              <a:gd name="T65" fmla="*/ 2147483646 h 414"/>
              <a:gd name="T66" fmla="*/ 2147483646 w 304"/>
              <a:gd name="T67" fmla="*/ 2147483646 h 414"/>
              <a:gd name="T68" fmla="*/ 2147483646 w 304"/>
              <a:gd name="T69" fmla="*/ 2147483646 h 414"/>
              <a:gd name="T70" fmla="*/ 2147483646 w 304"/>
              <a:gd name="T71" fmla="*/ 2147483646 h 414"/>
              <a:gd name="T72" fmla="*/ 2147483646 w 304"/>
              <a:gd name="T73" fmla="*/ 2147483646 h 414"/>
              <a:gd name="T74" fmla="*/ 2147483646 w 304"/>
              <a:gd name="T75" fmla="*/ 2147483646 h 414"/>
              <a:gd name="T76" fmla="*/ 2147483646 w 304"/>
              <a:gd name="T77" fmla="*/ 2147483646 h 414"/>
              <a:gd name="T78" fmla="*/ 2147483646 w 304"/>
              <a:gd name="T79" fmla="*/ 2147483646 h 414"/>
              <a:gd name="T80" fmla="*/ 2147483646 w 304"/>
              <a:gd name="T81" fmla="*/ 2147483646 h 414"/>
              <a:gd name="T82" fmla="*/ 2147483646 w 304"/>
              <a:gd name="T83" fmla="*/ 2147483646 h 414"/>
              <a:gd name="T84" fmla="*/ 2147483646 w 304"/>
              <a:gd name="T85" fmla="*/ 2147483646 h 414"/>
              <a:gd name="T86" fmla="*/ 2147483646 w 304"/>
              <a:gd name="T87" fmla="*/ 2147483646 h 414"/>
              <a:gd name="T88" fmla="*/ 2147483646 w 304"/>
              <a:gd name="T89" fmla="*/ 2147483646 h 414"/>
              <a:gd name="T90" fmla="*/ 2147483646 w 304"/>
              <a:gd name="T91" fmla="*/ 2147483646 h 414"/>
              <a:gd name="T92" fmla="*/ 2147483646 w 304"/>
              <a:gd name="T93" fmla="*/ 2147483646 h 414"/>
              <a:gd name="T94" fmla="*/ 2147483646 w 304"/>
              <a:gd name="T95" fmla="*/ 2147483646 h 414"/>
              <a:gd name="T96" fmla="*/ 2147483646 w 304"/>
              <a:gd name="T97" fmla="*/ 2147483646 h 414"/>
              <a:gd name="T98" fmla="*/ 2147483646 w 304"/>
              <a:gd name="T99" fmla="*/ 2147483646 h 414"/>
              <a:gd name="T100" fmla="*/ 2147483646 w 304"/>
              <a:gd name="T101" fmla="*/ 2147483646 h 414"/>
              <a:gd name="T102" fmla="*/ 2147483646 w 304"/>
              <a:gd name="T103" fmla="*/ 2147483646 h 414"/>
              <a:gd name="T104" fmla="*/ 2147483646 w 304"/>
              <a:gd name="T105" fmla="*/ 2147483646 h 414"/>
              <a:gd name="T106" fmla="*/ 2147483646 w 304"/>
              <a:gd name="T107" fmla="*/ 2147483646 h 414"/>
              <a:gd name="T108" fmla="*/ 2147483646 w 304"/>
              <a:gd name="T109" fmla="*/ 2147483646 h 414"/>
              <a:gd name="T110" fmla="*/ 2147483646 w 304"/>
              <a:gd name="T111" fmla="*/ 2147483646 h 414"/>
              <a:gd name="T112" fmla="*/ 2147483646 w 304"/>
              <a:gd name="T113" fmla="*/ 2147483646 h 414"/>
              <a:gd name="T114" fmla="*/ 2147483646 w 304"/>
              <a:gd name="T115" fmla="*/ 2147483646 h 414"/>
              <a:gd name="T116" fmla="*/ 2147483646 w 304"/>
              <a:gd name="T117" fmla="*/ 2147483646 h 4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04" h="414">
                <a:moveTo>
                  <a:pt x="240" y="16"/>
                </a:moveTo>
                <a:lnTo>
                  <a:pt x="238" y="16"/>
                </a:lnTo>
                <a:lnTo>
                  <a:pt x="220" y="0"/>
                </a:lnTo>
                <a:lnTo>
                  <a:pt x="212" y="6"/>
                </a:lnTo>
                <a:lnTo>
                  <a:pt x="206" y="16"/>
                </a:lnTo>
                <a:lnTo>
                  <a:pt x="200" y="24"/>
                </a:lnTo>
                <a:lnTo>
                  <a:pt x="192" y="28"/>
                </a:lnTo>
                <a:lnTo>
                  <a:pt x="184" y="32"/>
                </a:lnTo>
                <a:lnTo>
                  <a:pt x="180" y="34"/>
                </a:lnTo>
                <a:lnTo>
                  <a:pt x="176" y="32"/>
                </a:lnTo>
                <a:lnTo>
                  <a:pt x="174" y="28"/>
                </a:lnTo>
                <a:lnTo>
                  <a:pt x="174" y="22"/>
                </a:lnTo>
                <a:lnTo>
                  <a:pt x="180" y="4"/>
                </a:lnTo>
                <a:lnTo>
                  <a:pt x="152" y="22"/>
                </a:lnTo>
                <a:lnTo>
                  <a:pt x="152" y="24"/>
                </a:lnTo>
                <a:lnTo>
                  <a:pt x="128" y="24"/>
                </a:lnTo>
                <a:lnTo>
                  <a:pt x="108" y="34"/>
                </a:lnTo>
                <a:lnTo>
                  <a:pt x="108" y="36"/>
                </a:lnTo>
                <a:lnTo>
                  <a:pt x="84" y="36"/>
                </a:lnTo>
                <a:lnTo>
                  <a:pt x="72" y="42"/>
                </a:lnTo>
                <a:lnTo>
                  <a:pt x="68" y="54"/>
                </a:lnTo>
                <a:lnTo>
                  <a:pt x="66" y="56"/>
                </a:lnTo>
                <a:lnTo>
                  <a:pt x="40" y="56"/>
                </a:lnTo>
                <a:lnTo>
                  <a:pt x="34" y="56"/>
                </a:lnTo>
                <a:lnTo>
                  <a:pt x="28" y="62"/>
                </a:lnTo>
                <a:lnTo>
                  <a:pt x="8" y="80"/>
                </a:lnTo>
                <a:lnTo>
                  <a:pt x="16" y="84"/>
                </a:lnTo>
                <a:lnTo>
                  <a:pt x="20" y="88"/>
                </a:lnTo>
                <a:lnTo>
                  <a:pt x="22" y="94"/>
                </a:lnTo>
                <a:lnTo>
                  <a:pt x="22" y="92"/>
                </a:lnTo>
                <a:lnTo>
                  <a:pt x="34" y="138"/>
                </a:lnTo>
                <a:lnTo>
                  <a:pt x="34" y="140"/>
                </a:lnTo>
                <a:lnTo>
                  <a:pt x="34" y="144"/>
                </a:lnTo>
                <a:lnTo>
                  <a:pt x="32" y="144"/>
                </a:lnTo>
                <a:lnTo>
                  <a:pt x="0" y="188"/>
                </a:lnTo>
                <a:lnTo>
                  <a:pt x="0" y="200"/>
                </a:lnTo>
                <a:lnTo>
                  <a:pt x="8" y="196"/>
                </a:lnTo>
                <a:lnTo>
                  <a:pt x="12" y="196"/>
                </a:lnTo>
                <a:lnTo>
                  <a:pt x="16" y="198"/>
                </a:lnTo>
                <a:lnTo>
                  <a:pt x="18" y="202"/>
                </a:lnTo>
                <a:lnTo>
                  <a:pt x="16" y="214"/>
                </a:lnTo>
                <a:lnTo>
                  <a:pt x="16" y="226"/>
                </a:lnTo>
                <a:lnTo>
                  <a:pt x="18" y="238"/>
                </a:lnTo>
                <a:lnTo>
                  <a:pt x="20" y="250"/>
                </a:lnTo>
                <a:lnTo>
                  <a:pt x="24" y="262"/>
                </a:lnTo>
                <a:lnTo>
                  <a:pt x="36" y="274"/>
                </a:lnTo>
                <a:lnTo>
                  <a:pt x="40" y="280"/>
                </a:lnTo>
                <a:lnTo>
                  <a:pt x="40" y="286"/>
                </a:lnTo>
                <a:lnTo>
                  <a:pt x="36" y="294"/>
                </a:lnTo>
                <a:lnTo>
                  <a:pt x="42" y="304"/>
                </a:lnTo>
                <a:lnTo>
                  <a:pt x="44" y="310"/>
                </a:lnTo>
                <a:lnTo>
                  <a:pt x="44" y="320"/>
                </a:lnTo>
                <a:lnTo>
                  <a:pt x="40" y="330"/>
                </a:lnTo>
                <a:lnTo>
                  <a:pt x="34" y="344"/>
                </a:lnTo>
                <a:lnTo>
                  <a:pt x="44" y="362"/>
                </a:lnTo>
                <a:lnTo>
                  <a:pt x="46" y="366"/>
                </a:lnTo>
                <a:lnTo>
                  <a:pt x="52" y="362"/>
                </a:lnTo>
                <a:lnTo>
                  <a:pt x="60" y="356"/>
                </a:lnTo>
                <a:lnTo>
                  <a:pt x="66" y="352"/>
                </a:lnTo>
                <a:lnTo>
                  <a:pt x="72" y="352"/>
                </a:lnTo>
                <a:lnTo>
                  <a:pt x="78" y="352"/>
                </a:lnTo>
                <a:lnTo>
                  <a:pt x="84" y="356"/>
                </a:lnTo>
                <a:lnTo>
                  <a:pt x="86" y="362"/>
                </a:lnTo>
                <a:lnTo>
                  <a:pt x="86" y="366"/>
                </a:lnTo>
                <a:lnTo>
                  <a:pt x="82" y="374"/>
                </a:lnTo>
                <a:lnTo>
                  <a:pt x="66" y="392"/>
                </a:lnTo>
                <a:lnTo>
                  <a:pt x="56" y="406"/>
                </a:lnTo>
                <a:lnTo>
                  <a:pt x="60" y="414"/>
                </a:lnTo>
                <a:lnTo>
                  <a:pt x="72" y="408"/>
                </a:lnTo>
                <a:lnTo>
                  <a:pt x="76" y="406"/>
                </a:lnTo>
                <a:lnTo>
                  <a:pt x="80" y="406"/>
                </a:lnTo>
                <a:lnTo>
                  <a:pt x="94" y="402"/>
                </a:lnTo>
                <a:lnTo>
                  <a:pt x="120" y="390"/>
                </a:lnTo>
                <a:lnTo>
                  <a:pt x="126" y="388"/>
                </a:lnTo>
                <a:lnTo>
                  <a:pt x="134" y="390"/>
                </a:lnTo>
                <a:lnTo>
                  <a:pt x="142" y="394"/>
                </a:lnTo>
                <a:lnTo>
                  <a:pt x="150" y="402"/>
                </a:lnTo>
                <a:lnTo>
                  <a:pt x="154" y="400"/>
                </a:lnTo>
                <a:lnTo>
                  <a:pt x="154" y="390"/>
                </a:lnTo>
                <a:lnTo>
                  <a:pt x="152" y="388"/>
                </a:lnTo>
                <a:lnTo>
                  <a:pt x="152" y="384"/>
                </a:lnTo>
                <a:lnTo>
                  <a:pt x="154" y="380"/>
                </a:lnTo>
                <a:lnTo>
                  <a:pt x="150" y="366"/>
                </a:lnTo>
                <a:lnTo>
                  <a:pt x="150" y="362"/>
                </a:lnTo>
                <a:lnTo>
                  <a:pt x="150" y="358"/>
                </a:lnTo>
                <a:lnTo>
                  <a:pt x="158" y="352"/>
                </a:lnTo>
                <a:lnTo>
                  <a:pt x="166" y="346"/>
                </a:lnTo>
                <a:lnTo>
                  <a:pt x="162" y="336"/>
                </a:lnTo>
                <a:lnTo>
                  <a:pt x="162" y="334"/>
                </a:lnTo>
                <a:lnTo>
                  <a:pt x="166" y="328"/>
                </a:lnTo>
                <a:lnTo>
                  <a:pt x="164" y="324"/>
                </a:lnTo>
                <a:lnTo>
                  <a:pt x="164" y="320"/>
                </a:lnTo>
                <a:lnTo>
                  <a:pt x="164" y="316"/>
                </a:lnTo>
                <a:lnTo>
                  <a:pt x="170" y="308"/>
                </a:lnTo>
                <a:lnTo>
                  <a:pt x="180" y="300"/>
                </a:lnTo>
                <a:lnTo>
                  <a:pt x="178" y="298"/>
                </a:lnTo>
                <a:lnTo>
                  <a:pt x="176" y="296"/>
                </a:lnTo>
                <a:lnTo>
                  <a:pt x="186" y="292"/>
                </a:lnTo>
                <a:lnTo>
                  <a:pt x="186" y="278"/>
                </a:lnTo>
                <a:lnTo>
                  <a:pt x="186" y="274"/>
                </a:lnTo>
                <a:lnTo>
                  <a:pt x="190" y="270"/>
                </a:lnTo>
                <a:lnTo>
                  <a:pt x="194" y="266"/>
                </a:lnTo>
                <a:lnTo>
                  <a:pt x="200" y="260"/>
                </a:lnTo>
                <a:lnTo>
                  <a:pt x="206" y="256"/>
                </a:lnTo>
                <a:lnTo>
                  <a:pt x="194" y="242"/>
                </a:lnTo>
                <a:lnTo>
                  <a:pt x="192" y="238"/>
                </a:lnTo>
                <a:lnTo>
                  <a:pt x="192" y="232"/>
                </a:lnTo>
                <a:lnTo>
                  <a:pt x="194" y="228"/>
                </a:lnTo>
                <a:lnTo>
                  <a:pt x="198" y="222"/>
                </a:lnTo>
                <a:lnTo>
                  <a:pt x="198" y="220"/>
                </a:lnTo>
                <a:lnTo>
                  <a:pt x="224" y="200"/>
                </a:lnTo>
                <a:lnTo>
                  <a:pt x="224" y="194"/>
                </a:lnTo>
                <a:lnTo>
                  <a:pt x="222" y="192"/>
                </a:lnTo>
                <a:lnTo>
                  <a:pt x="220" y="186"/>
                </a:lnTo>
                <a:lnTo>
                  <a:pt x="220" y="178"/>
                </a:lnTo>
                <a:lnTo>
                  <a:pt x="220" y="170"/>
                </a:lnTo>
                <a:lnTo>
                  <a:pt x="224" y="156"/>
                </a:lnTo>
                <a:lnTo>
                  <a:pt x="230" y="146"/>
                </a:lnTo>
                <a:lnTo>
                  <a:pt x="238" y="138"/>
                </a:lnTo>
                <a:lnTo>
                  <a:pt x="250" y="136"/>
                </a:lnTo>
                <a:lnTo>
                  <a:pt x="252" y="136"/>
                </a:lnTo>
                <a:lnTo>
                  <a:pt x="262" y="140"/>
                </a:lnTo>
                <a:lnTo>
                  <a:pt x="272" y="140"/>
                </a:lnTo>
                <a:lnTo>
                  <a:pt x="284" y="128"/>
                </a:lnTo>
                <a:lnTo>
                  <a:pt x="296" y="120"/>
                </a:lnTo>
                <a:lnTo>
                  <a:pt x="296" y="108"/>
                </a:lnTo>
                <a:lnTo>
                  <a:pt x="296" y="106"/>
                </a:lnTo>
                <a:lnTo>
                  <a:pt x="296" y="104"/>
                </a:lnTo>
                <a:lnTo>
                  <a:pt x="300" y="102"/>
                </a:lnTo>
                <a:lnTo>
                  <a:pt x="304" y="98"/>
                </a:lnTo>
                <a:lnTo>
                  <a:pt x="304" y="96"/>
                </a:lnTo>
                <a:lnTo>
                  <a:pt x="296" y="84"/>
                </a:lnTo>
                <a:lnTo>
                  <a:pt x="286" y="68"/>
                </a:lnTo>
                <a:lnTo>
                  <a:pt x="276" y="52"/>
                </a:lnTo>
                <a:lnTo>
                  <a:pt x="274" y="46"/>
                </a:lnTo>
                <a:lnTo>
                  <a:pt x="274" y="40"/>
                </a:lnTo>
                <a:lnTo>
                  <a:pt x="276" y="34"/>
                </a:lnTo>
                <a:lnTo>
                  <a:pt x="280" y="28"/>
                </a:lnTo>
                <a:lnTo>
                  <a:pt x="264" y="20"/>
                </a:lnTo>
                <a:lnTo>
                  <a:pt x="240" y="16"/>
                </a:lnTo>
                <a:close/>
              </a:path>
            </a:pathLst>
          </a:custGeom>
          <a:pattFill prst="zigZ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福建"/>
          <p:cNvSpPr/>
          <p:nvPr/>
        </p:nvSpPr>
        <p:spPr bwMode="auto">
          <a:xfrm>
            <a:off x="7101559" y="4323413"/>
            <a:ext cx="392329" cy="479513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浙江"/>
          <p:cNvSpPr/>
          <p:nvPr/>
        </p:nvSpPr>
        <p:spPr bwMode="auto">
          <a:xfrm>
            <a:off x="7277139" y="4019480"/>
            <a:ext cx="336628" cy="389907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pattFill prst="zigZ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安徽"/>
          <p:cNvSpPr/>
          <p:nvPr/>
        </p:nvSpPr>
        <p:spPr bwMode="auto">
          <a:xfrm>
            <a:off x="6947776" y="3681641"/>
            <a:ext cx="426234" cy="521895"/>
          </a:xfrm>
          <a:custGeom>
            <a:avLst/>
            <a:gdLst>
              <a:gd name="T0" fmla="*/ 2147483646 w 306"/>
              <a:gd name="T1" fmla="*/ 2147483646 h 374"/>
              <a:gd name="T2" fmla="*/ 2147483646 w 306"/>
              <a:gd name="T3" fmla="*/ 2147483646 h 374"/>
              <a:gd name="T4" fmla="*/ 2147483646 w 306"/>
              <a:gd name="T5" fmla="*/ 2147483646 h 374"/>
              <a:gd name="T6" fmla="*/ 2147483646 w 306"/>
              <a:gd name="T7" fmla="*/ 2147483646 h 374"/>
              <a:gd name="T8" fmla="*/ 2147483646 w 306"/>
              <a:gd name="T9" fmla="*/ 2147483646 h 374"/>
              <a:gd name="T10" fmla="*/ 2147483646 w 306"/>
              <a:gd name="T11" fmla="*/ 2147483646 h 374"/>
              <a:gd name="T12" fmla="*/ 2147483646 w 306"/>
              <a:gd name="T13" fmla="*/ 2147483646 h 374"/>
              <a:gd name="T14" fmla="*/ 2147483646 w 306"/>
              <a:gd name="T15" fmla="*/ 2147483646 h 374"/>
              <a:gd name="T16" fmla="*/ 2147483646 w 306"/>
              <a:gd name="T17" fmla="*/ 2147483646 h 374"/>
              <a:gd name="T18" fmla="*/ 2147483646 w 306"/>
              <a:gd name="T19" fmla="*/ 2147483646 h 374"/>
              <a:gd name="T20" fmla="*/ 2147483646 w 306"/>
              <a:gd name="T21" fmla="*/ 2147483646 h 374"/>
              <a:gd name="T22" fmla="*/ 2147483646 w 306"/>
              <a:gd name="T23" fmla="*/ 2147483646 h 374"/>
              <a:gd name="T24" fmla="*/ 2147483646 w 306"/>
              <a:gd name="T25" fmla="*/ 2147483646 h 374"/>
              <a:gd name="T26" fmla="*/ 2147483646 w 306"/>
              <a:gd name="T27" fmla="*/ 2147483646 h 374"/>
              <a:gd name="T28" fmla="*/ 2147483646 w 306"/>
              <a:gd name="T29" fmla="*/ 2147483646 h 374"/>
              <a:gd name="T30" fmla="*/ 2147483646 w 306"/>
              <a:gd name="T31" fmla="*/ 2147483646 h 374"/>
              <a:gd name="T32" fmla="*/ 2147483646 w 306"/>
              <a:gd name="T33" fmla="*/ 2147483646 h 374"/>
              <a:gd name="T34" fmla="*/ 2147483646 w 306"/>
              <a:gd name="T35" fmla="*/ 2147483646 h 374"/>
              <a:gd name="T36" fmla="*/ 2147483646 w 306"/>
              <a:gd name="T37" fmla="*/ 2147483646 h 374"/>
              <a:gd name="T38" fmla="*/ 2147483646 w 306"/>
              <a:gd name="T39" fmla="*/ 2147483646 h 374"/>
              <a:gd name="T40" fmla="*/ 2147483646 w 306"/>
              <a:gd name="T41" fmla="*/ 2147483646 h 374"/>
              <a:gd name="T42" fmla="*/ 2147483646 w 306"/>
              <a:gd name="T43" fmla="*/ 2147483646 h 374"/>
              <a:gd name="T44" fmla="*/ 2147483646 w 306"/>
              <a:gd name="T45" fmla="*/ 2147483646 h 374"/>
              <a:gd name="T46" fmla="*/ 2147483646 w 306"/>
              <a:gd name="T47" fmla="*/ 2147483646 h 374"/>
              <a:gd name="T48" fmla="*/ 2147483646 w 306"/>
              <a:gd name="T49" fmla="*/ 2147483646 h 374"/>
              <a:gd name="T50" fmla="*/ 2147483646 w 306"/>
              <a:gd name="T51" fmla="*/ 2147483646 h 374"/>
              <a:gd name="T52" fmla="*/ 2147483646 w 306"/>
              <a:gd name="T53" fmla="*/ 2147483646 h 374"/>
              <a:gd name="T54" fmla="*/ 2147483646 w 306"/>
              <a:gd name="T55" fmla="*/ 2147483646 h 374"/>
              <a:gd name="T56" fmla="*/ 2147483646 w 306"/>
              <a:gd name="T57" fmla="*/ 2147483646 h 374"/>
              <a:gd name="T58" fmla="*/ 2147483646 w 306"/>
              <a:gd name="T59" fmla="*/ 2147483646 h 374"/>
              <a:gd name="T60" fmla="*/ 2147483646 w 306"/>
              <a:gd name="T61" fmla="*/ 2147483646 h 374"/>
              <a:gd name="T62" fmla="*/ 2147483646 w 306"/>
              <a:gd name="T63" fmla="*/ 2147483646 h 374"/>
              <a:gd name="T64" fmla="*/ 2147483646 w 306"/>
              <a:gd name="T65" fmla="*/ 2147483646 h 374"/>
              <a:gd name="T66" fmla="*/ 2147483646 w 306"/>
              <a:gd name="T67" fmla="*/ 2147483646 h 374"/>
              <a:gd name="T68" fmla="*/ 2147483646 w 306"/>
              <a:gd name="T69" fmla="*/ 2147483646 h 374"/>
              <a:gd name="T70" fmla="*/ 2147483646 w 306"/>
              <a:gd name="T71" fmla="*/ 2147483646 h 374"/>
              <a:gd name="T72" fmla="*/ 2147483646 w 306"/>
              <a:gd name="T73" fmla="*/ 2147483646 h 374"/>
              <a:gd name="T74" fmla="*/ 2147483646 w 306"/>
              <a:gd name="T75" fmla="*/ 2147483646 h 374"/>
              <a:gd name="T76" fmla="*/ 2147483646 w 306"/>
              <a:gd name="T77" fmla="*/ 2147483646 h 374"/>
              <a:gd name="T78" fmla="*/ 2147483646 w 306"/>
              <a:gd name="T79" fmla="*/ 2147483646 h 374"/>
              <a:gd name="T80" fmla="*/ 2147483646 w 306"/>
              <a:gd name="T81" fmla="*/ 2147483646 h 374"/>
              <a:gd name="T82" fmla="*/ 2147483646 w 306"/>
              <a:gd name="T83" fmla="*/ 2147483646 h 374"/>
              <a:gd name="T84" fmla="*/ 2147483646 w 306"/>
              <a:gd name="T85" fmla="*/ 2147483646 h 374"/>
              <a:gd name="T86" fmla="*/ 2147483646 w 306"/>
              <a:gd name="T87" fmla="*/ 2147483646 h 374"/>
              <a:gd name="T88" fmla="*/ 2147483646 w 306"/>
              <a:gd name="T89" fmla="*/ 2147483646 h 374"/>
              <a:gd name="T90" fmla="*/ 2147483646 w 306"/>
              <a:gd name="T91" fmla="*/ 2147483646 h 374"/>
              <a:gd name="T92" fmla="*/ 2147483646 w 306"/>
              <a:gd name="T93" fmla="*/ 2147483646 h 374"/>
              <a:gd name="T94" fmla="*/ 2147483646 w 306"/>
              <a:gd name="T95" fmla="*/ 2147483646 h 374"/>
              <a:gd name="T96" fmla="*/ 2147483646 w 306"/>
              <a:gd name="T97" fmla="*/ 2147483646 h 374"/>
              <a:gd name="T98" fmla="*/ 2147483646 w 306"/>
              <a:gd name="T99" fmla="*/ 2147483646 h 374"/>
              <a:gd name="T100" fmla="*/ 2147483646 w 306"/>
              <a:gd name="T101" fmla="*/ 2147483646 h 374"/>
              <a:gd name="T102" fmla="*/ 2147483646 w 306"/>
              <a:gd name="T103" fmla="*/ 2147483646 h 374"/>
              <a:gd name="T104" fmla="*/ 2147483646 w 306"/>
              <a:gd name="T105" fmla="*/ 2147483646 h 374"/>
              <a:gd name="T106" fmla="*/ 2147483646 w 306"/>
              <a:gd name="T107" fmla="*/ 2147483646 h 374"/>
              <a:gd name="T108" fmla="*/ 2147483646 w 306"/>
              <a:gd name="T109" fmla="*/ 2147483646 h 374"/>
              <a:gd name="T110" fmla="*/ 2147483646 w 306"/>
              <a:gd name="T111" fmla="*/ 2147483646 h 374"/>
              <a:gd name="T112" fmla="*/ 2147483646 w 306"/>
              <a:gd name="T113" fmla="*/ 2147483646 h 374"/>
              <a:gd name="T114" fmla="*/ 2147483646 w 306"/>
              <a:gd name="T115" fmla="*/ 2147483646 h 37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06" h="374">
                <a:moveTo>
                  <a:pt x="192" y="106"/>
                </a:moveTo>
                <a:lnTo>
                  <a:pt x="192" y="106"/>
                </a:lnTo>
                <a:lnTo>
                  <a:pt x="186" y="86"/>
                </a:lnTo>
                <a:lnTo>
                  <a:pt x="180" y="70"/>
                </a:lnTo>
                <a:lnTo>
                  <a:pt x="174" y="60"/>
                </a:lnTo>
                <a:lnTo>
                  <a:pt x="170" y="56"/>
                </a:lnTo>
                <a:lnTo>
                  <a:pt x="142" y="46"/>
                </a:lnTo>
                <a:lnTo>
                  <a:pt x="122" y="40"/>
                </a:lnTo>
                <a:lnTo>
                  <a:pt x="110" y="34"/>
                </a:lnTo>
                <a:lnTo>
                  <a:pt x="104" y="30"/>
                </a:lnTo>
                <a:lnTo>
                  <a:pt x="96" y="22"/>
                </a:lnTo>
                <a:lnTo>
                  <a:pt x="80" y="0"/>
                </a:lnTo>
                <a:lnTo>
                  <a:pt x="74" y="0"/>
                </a:lnTo>
                <a:lnTo>
                  <a:pt x="76" y="2"/>
                </a:lnTo>
                <a:lnTo>
                  <a:pt x="82" y="14"/>
                </a:lnTo>
                <a:lnTo>
                  <a:pt x="96" y="34"/>
                </a:lnTo>
                <a:lnTo>
                  <a:pt x="98" y="36"/>
                </a:lnTo>
                <a:lnTo>
                  <a:pt x="98" y="38"/>
                </a:lnTo>
                <a:lnTo>
                  <a:pt x="86" y="60"/>
                </a:lnTo>
                <a:lnTo>
                  <a:pt x="78" y="70"/>
                </a:lnTo>
                <a:lnTo>
                  <a:pt x="74" y="72"/>
                </a:lnTo>
                <a:lnTo>
                  <a:pt x="72" y="72"/>
                </a:lnTo>
                <a:lnTo>
                  <a:pt x="64" y="66"/>
                </a:lnTo>
                <a:lnTo>
                  <a:pt x="52" y="50"/>
                </a:lnTo>
                <a:lnTo>
                  <a:pt x="38" y="46"/>
                </a:lnTo>
                <a:lnTo>
                  <a:pt x="40" y="54"/>
                </a:lnTo>
                <a:lnTo>
                  <a:pt x="46" y="70"/>
                </a:lnTo>
                <a:lnTo>
                  <a:pt x="46" y="72"/>
                </a:lnTo>
                <a:lnTo>
                  <a:pt x="46" y="74"/>
                </a:lnTo>
                <a:lnTo>
                  <a:pt x="44" y="82"/>
                </a:lnTo>
                <a:lnTo>
                  <a:pt x="28" y="88"/>
                </a:lnTo>
                <a:lnTo>
                  <a:pt x="24" y="90"/>
                </a:lnTo>
                <a:lnTo>
                  <a:pt x="22" y="94"/>
                </a:lnTo>
                <a:lnTo>
                  <a:pt x="22" y="102"/>
                </a:lnTo>
                <a:lnTo>
                  <a:pt x="24" y="116"/>
                </a:lnTo>
                <a:lnTo>
                  <a:pt x="20" y="124"/>
                </a:lnTo>
                <a:lnTo>
                  <a:pt x="18" y="126"/>
                </a:lnTo>
                <a:lnTo>
                  <a:pt x="16" y="126"/>
                </a:lnTo>
                <a:lnTo>
                  <a:pt x="0" y="122"/>
                </a:lnTo>
                <a:lnTo>
                  <a:pt x="2" y="126"/>
                </a:lnTo>
                <a:lnTo>
                  <a:pt x="8" y="130"/>
                </a:lnTo>
                <a:lnTo>
                  <a:pt x="18" y="144"/>
                </a:lnTo>
                <a:lnTo>
                  <a:pt x="28" y="160"/>
                </a:lnTo>
                <a:lnTo>
                  <a:pt x="28" y="162"/>
                </a:lnTo>
                <a:lnTo>
                  <a:pt x="36" y="162"/>
                </a:lnTo>
                <a:lnTo>
                  <a:pt x="42" y="160"/>
                </a:lnTo>
                <a:lnTo>
                  <a:pt x="48" y="162"/>
                </a:lnTo>
                <a:lnTo>
                  <a:pt x="54" y="164"/>
                </a:lnTo>
                <a:lnTo>
                  <a:pt x="60" y="166"/>
                </a:lnTo>
                <a:lnTo>
                  <a:pt x="70" y="178"/>
                </a:lnTo>
                <a:lnTo>
                  <a:pt x="68" y="200"/>
                </a:lnTo>
                <a:lnTo>
                  <a:pt x="72" y="204"/>
                </a:lnTo>
                <a:lnTo>
                  <a:pt x="72" y="210"/>
                </a:lnTo>
                <a:lnTo>
                  <a:pt x="68" y="214"/>
                </a:lnTo>
                <a:lnTo>
                  <a:pt x="60" y="218"/>
                </a:lnTo>
                <a:lnTo>
                  <a:pt x="56" y="218"/>
                </a:lnTo>
                <a:lnTo>
                  <a:pt x="54" y="220"/>
                </a:lnTo>
                <a:lnTo>
                  <a:pt x="52" y="224"/>
                </a:lnTo>
                <a:lnTo>
                  <a:pt x="50" y="230"/>
                </a:lnTo>
                <a:lnTo>
                  <a:pt x="44" y="244"/>
                </a:lnTo>
                <a:lnTo>
                  <a:pt x="52" y="254"/>
                </a:lnTo>
                <a:lnTo>
                  <a:pt x="74" y="258"/>
                </a:lnTo>
                <a:lnTo>
                  <a:pt x="76" y="258"/>
                </a:lnTo>
                <a:lnTo>
                  <a:pt x="86" y="268"/>
                </a:lnTo>
                <a:lnTo>
                  <a:pt x="72" y="288"/>
                </a:lnTo>
                <a:lnTo>
                  <a:pt x="102" y="352"/>
                </a:lnTo>
                <a:lnTo>
                  <a:pt x="104" y="354"/>
                </a:lnTo>
                <a:lnTo>
                  <a:pt x="98" y="358"/>
                </a:lnTo>
                <a:lnTo>
                  <a:pt x="100" y="364"/>
                </a:lnTo>
                <a:lnTo>
                  <a:pt x="156" y="330"/>
                </a:lnTo>
                <a:lnTo>
                  <a:pt x="146" y="346"/>
                </a:lnTo>
                <a:lnTo>
                  <a:pt x="138" y="362"/>
                </a:lnTo>
                <a:lnTo>
                  <a:pt x="134" y="374"/>
                </a:lnTo>
                <a:lnTo>
                  <a:pt x="140" y="372"/>
                </a:lnTo>
                <a:lnTo>
                  <a:pt x="146" y="366"/>
                </a:lnTo>
                <a:lnTo>
                  <a:pt x="152" y="360"/>
                </a:lnTo>
                <a:lnTo>
                  <a:pt x="156" y="350"/>
                </a:lnTo>
                <a:lnTo>
                  <a:pt x="158" y="350"/>
                </a:lnTo>
                <a:lnTo>
                  <a:pt x="172" y="342"/>
                </a:lnTo>
                <a:lnTo>
                  <a:pt x="174" y="340"/>
                </a:lnTo>
                <a:lnTo>
                  <a:pt x="196" y="358"/>
                </a:lnTo>
                <a:lnTo>
                  <a:pt x="220" y="360"/>
                </a:lnTo>
                <a:lnTo>
                  <a:pt x="232" y="368"/>
                </a:lnTo>
                <a:lnTo>
                  <a:pt x="260" y="342"/>
                </a:lnTo>
                <a:lnTo>
                  <a:pt x="264" y="336"/>
                </a:lnTo>
                <a:lnTo>
                  <a:pt x="268" y="326"/>
                </a:lnTo>
                <a:lnTo>
                  <a:pt x="272" y="320"/>
                </a:lnTo>
                <a:lnTo>
                  <a:pt x="270" y="312"/>
                </a:lnTo>
                <a:lnTo>
                  <a:pt x="260" y="296"/>
                </a:lnTo>
                <a:lnTo>
                  <a:pt x="254" y="286"/>
                </a:lnTo>
                <a:lnTo>
                  <a:pt x="288" y="298"/>
                </a:lnTo>
                <a:lnTo>
                  <a:pt x="300" y="292"/>
                </a:lnTo>
                <a:lnTo>
                  <a:pt x="288" y="270"/>
                </a:lnTo>
                <a:lnTo>
                  <a:pt x="288" y="268"/>
                </a:lnTo>
                <a:lnTo>
                  <a:pt x="306" y="246"/>
                </a:lnTo>
                <a:lnTo>
                  <a:pt x="298" y="234"/>
                </a:lnTo>
                <a:lnTo>
                  <a:pt x="290" y="226"/>
                </a:lnTo>
                <a:lnTo>
                  <a:pt x="284" y="222"/>
                </a:lnTo>
                <a:lnTo>
                  <a:pt x="282" y="222"/>
                </a:lnTo>
                <a:lnTo>
                  <a:pt x="272" y="232"/>
                </a:lnTo>
                <a:lnTo>
                  <a:pt x="272" y="230"/>
                </a:lnTo>
                <a:lnTo>
                  <a:pt x="270" y="230"/>
                </a:lnTo>
                <a:lnTo>
                  <a:pt x="256" y="226"/>
                </a:lnTo>
                <a:lnTo>
                  <a:pt x="252" y="214"/>
                </a:lnTo>
                <a:lnTo>
                  <a:pt x="244" y="210"/>
                </a:lnTo>
                <a:lnTo>
                  <a:pt x="236" y="204"/>
                </a:lnTo>
                <a:lnTo>
                  <a:pt x="226" y="198"/>
                </a:lnTo>
                <a:lnTo>
                  <a:pt x="218" y="192"/>
                </a:lnTo>
                <a:lnTo>
                  <a:pt x="216" y="190"/>
                </a:lnTo>
                <a:lnTo>
                  <a:pt x="216" y="186"/>
                </a:lnTo>
                <a:lnTo>
                  <a:pt x="214" y="184"/>
                </a:lnTo>
                <a:lnTo>
                  <a:pt x="216" y="180"/>
                </a:lnTo>
                <a:lnTo>
                  <a:pt x="220" y="170"/>
                </a:lnTo>
                <a:lnTo>
                  <a:pt x="230" y="152"/>
                </a:lnTo>
                <a:lnTo>
                  <a:pt x="232" y="144"/>
                </a:lnTo>
                <a:lnTo>
                  <a:pt x="234" y="138"/>
                </a:lnTo>
                <a:lnTo>
                  <a:pt x="234" y="128"/>
                </a:lnTo>
                <a:lnTo>
                  <a:pt x="240" y="128"/>
                </a:lnTo>
                <a:lnTo>
                  <a:pt x="258" y="130"/>
                </a:lnTo>
                <a:lnTo>
                  <a:pt x="260" y="122"/>
                </a:lnTo>
                <a:lnTo>
                  <a:pt x="264" y="106"/>
                </a:lnTo>
                <a:lnTo>
                  <a:pt x="260" y="104"/>
                </a:lnTo>
                <a:lnTo>
                  <a:pt x="242" y="116"/>
                </a:lnTo>
                <a:lnTo>
                  <a:pt x="230" y="122"/>
                </a:lnTo>
                <a:lnTo>
                  <a:pt x="222" y="122"/>
                </a:lnTo>
                <a:lnTo>
                  <a:pt x="214" y="120"/>
                </a:lnTo>
                <a:lnTo>
                  <a:pt x="204" y="114"/>
                </a:lnTo>
                <a:lnTo>
                  <a:pt x="194" y="108"/>
                </a:lnTo>
                <a:lnTo>
                  <a:pt x="194" y="106"/>
                </a:lnTo>
                <a:lnTo>
                  <a:pt x="192" y="106"/>
                </a:lnTo>
                <a:close/>
              </a:path>
            </a:pathLst>
          </a:custGeom>
          <a:pattFill prst="zigZ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天津"/>
          <p:cNvSpPr/>
          <p:nvPr/>
        </p:nvSpPr>
        <p:spPr bwMode="auto">
          <a:xfrm>
            <a:off x="7031327" y="3079828"/>
            <a:ext cx="111402" cy="161048"/>
          </a:xfrm>
          <a:custGeom>
            <a:avLst/>
            <a:gdLst>
              <a:gd name="T0" fmla="*/ 2147483646 w 80"/>
              <a:gd name="T1" fmla="*/ 2147483646 h 116"/>
              <a:gd name="T2" fmla="*/ 2147483646 w 80"/>
              <a:gd name="T3" fmla="*/ 0 h 116"/>
              <a:gd name="T4" fmla="*/ 2147483646 w 80"/>
              <a:gd name="T5" fmla="*/ 0 h 116"/>
              <a:gd name="T6" fmla="*/ 2147483646 w 80"/>
              <a:gd name="T7" fmla="*/ 2147483646 h 116"/>
              <a:gd name="T8" fmla="*/ 2147483646 w 80"/>
              <a:gd name="T9" fmla="*/ 2147483646 h 116"/>
              <a:gd name="T10" fmla="*/ 2147483646 w 80"/>
              <a:gd name="T11" fmla="*/ 2147483646 h 116"/>
              <a:gd name="T12" fmla="*/ 2147483646 w 80"/>
              <a:gd name="T13" fmla="*/ 2147483646 h 116"/>
              <a:gd name="T14" fmla="*/ 2147483646 w 80"/>
              <a:gd name="T15" fmla="*/ 2147483646 h 116"/>
              <a:gd name="T16" fmla="*/ 2147483646 w 80"/>
              <a:gd name="T17" fmla="*/ 2147483646 h 116"/>
              <a:gd name="T18" fmla="*/ 2147483646 w 80"/>
              <a:gd name="T19" fmla="*/ 2147483646 h 116"/>
              <a:gd name="T20" fmla="*/ 2147483646 w 80"/>
              <a:gd name="T21" fmla="*/ 2147483646 h 116"/>
              <a:gd name="T22" fmla="*/ 2147483646 w 80"/>
              <a:gd name="T23" fmla="*/ 2147483646 h 116"/>
              <a:gd name="T24" fmla="*/ 2147483646 w 80"/>
              <a:gd name="T25" fmla="*/ 2147483646 h 116"/>
              <a:gd name="T26" fmla="*/ 2147483646 w 80"/>
              <a:gd name="T27" fmla="*/ 2147483646 h 116"/>
              <a:gd name="T28" fmla="*/ 2147483646 w 80"/>
              <a:gd name="T29" fmla="*/ 2147483646 h 116"/>
              <a:gd name="T30" fmla="*/ 2147483646 w 80"/>
              <a:gd name="T31" fmla="*/ 2147483646 h 116"/>
              <a:gd name="T32" fmla="*/ 2147483646 w 80"/>
              <a:gd name="T33" fmla="*/ 2147483646 h 116"/>
              <a:gd name="T34" fmla="*/ 0 w 80"/>
              <a:gd name="T35" fmla="*/ 2147483646 h 116"/>
              <a:gd name="T36" fmla="*/ 0 w 80"/>
              <a:gd name="T37" fmla="*/ 2147483646 h 116"/>
              <a:gd name="T38" fmla="*/ 0 w 80"/>
              <a:gd name="T39" fmla="*/ 2147483646 h 116"/>
              <a:gd name="T40" fmla="*/ 0 w 80"/>
              <a:gd name="T41" fmla="*/ 2147483646 h 116"/>
              <a:gd name="T42" fmla="*/ 2147483646 w 80"/>
              <a:gd name="T43" fmla="*/ 2147483646 h 116"/>
              <a:gd name="T44" fmla="*/ 2147483646 w 80"/>
              <a:gd name="T45" fmla="*/ 2147483646 h 116"/>
              <a:gd name="T46" fmla="*/ 2147483646 w 80"/>
              <a:gd name="T47" fmla="*/ 2147483646 h 116"/>
              <a:gd name="T48" fmla="*/ 2147483646 w 80"/>
              <a:gd name="T49" fmla="*/ 2147483646 h 116"/>
              <a:gd name="T50" fmla="*/ 2147483646 w 80"/>
              <a:gd name="T51" fmla="*/ 2147483646 h 116"/>
              <a:gd name="T52" fmla="*/ 2147483646 w 80"/>
              <a:gd name="T53" fmla="*/ 2147483646 h 116"/>
              <a:gd name="T54" fmla="*/ 2147483646 w 80"/>
              <a:gd name="T55" fmla="*/ 2147483646 h 116"/>
              <a:gd name="T56" fmla="*/ 2147483646 w 80"/>
              <a:gd name="T57" fmla="*/ 2147483646 h 116"/>
              <a:gd name="T58" fmla="*/ 2147483646 w 80"/>
              <a:gd name="T59" fmla="*/ 2147483646 h 116"/>
              <a:gd name="T60" fmla="*/ 2147483646 w 80"/>
              <a:gd name="T61" fmla="*/ 2147483646 h 116"/>
              <a:gd name="T62" fmla="*/ 2147483646 w 80"/>
              <a:gd name="T63" fmla="*/ 2147483646 h 116"/>
              <a:gd name="T64" fmla="*/ 2147483646 w 80"/>
              <a:gd name="T65" fmla="*/ 2147483646 h 116"/>
              <a:gd name="T66" fmla="*/ 2147483646 w 80"/>
              <a:gd name="T67" fmla="*/ 2147483646 h 116"/>
              <a:gd name="T68" fmla="*/ 2147483646 w 80"/>
              <a:gd name="T69" fmla="*/ 2147483646 h 116"/>
              <a:gd name="T70" fmla="*/ 2147483646 w 80"/>
              <a:gd name="T71" fmla="*/ 2147483646 h 116"/>
              <a:gd name="T72" fmla="*/ 2147483646 w 80"/>
              <a:gd name="T73" fmla="*/ 2147483646 h 116"/>
              <a:gd name="T74" fmla="*/ 2147483646 w 80"/>
              <a:gd name="T75" fmla="*/ 2147483646 h 116"/>
              <a:gd name="T76" fmla="*/ 2147483646 w 80"/>
              <a:gd name="T77" fmla="*/ 2147483646 h 116"/>
              <a:gd name="T78" fmla="*/ 2147483646 w 80"/>
              <a:gd name="T79" fmla="*/ 2147483646 h 116"/>
              <a:gd name="T80" fmla="*/ 2147483646 w 80"/>
              <a:gd name="T81" fmla="*/ 2147483646 h 116"/>
              <a:gd name="T82" fmla="*/ 2147483646 w 80"/>
              <a:gd name="T83" fmla="*/ 2147483646 h 116"/>
              <a:gd name="T84" fmla="*/ 2147483646 w 80"/>
              <a:gd name="T85" fmla="*/ 2147483646 h 116"/>
              <a:gd name="T86" fmla="*/ 2147483646 w 80"/>
              <a:gd name="T87" fmla="*/ 2147483646 h 116"/>
              <a:gd name="T88" fmla="*/ 2147483646 w 80"/>
              <a:gd name="T89" fmla="*/ 2147483646 h 116"/>
              <a:gd name="T90" fmla="*/ 2147483646 w 80"/>
              <a:gd name="T91" fmla="*/ 2147483646 h 116"/>
              <a:gd name="T92" fmla="*/ 2147483646 w 80"/>
              <a:gd name="T93" fmla="*/ 2147483646 h 116"/>
              <a:gd name="T94" fmla="*/ 2147483646 w 80"/>
              <a:gd name="T95" fmla="*/ 2147483646 h 11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0" h="116">
                <a:moveTo>
                  <a:pt x="46" y="2"/>
                </a:moveTo>
                <a:lnTo>
                  <a:pt x="44" y="0"/>
                </a:lnTo>
                <a:lnTo>
                  <a:pt x="40" y="2"/>
                </a:lnTo>
                <a:lnTo>
                  <a:pt x="38" y="4"/>
                </a:lnTo>
                <a:lnTo>
                  <a:pt x="32" y="14"/>
                </a:lnTo>
                <a:lnTo>
                  <a:pt x="28" y="12"/>
                </a:lnTo>
                <a:lnTo>
                  <a:pt x="28" y="14"/>
                </a:lnTo>
                <a:lnTo>
                  <a:pt x="22" y="20"/>
                </a:lnTo>
                <a:lnTo>
                  <a:pt x="18" y="22"/>
                </a:lnTo>
                <a:lnTo>
                  <a:pt x="10" y="26"/>
                </a:lnTo>
                <a:lnTo>
                  <a:pt x="8" y="32"/>
                </a:lnTo>
                <a:lnTo>
                  <a:pt x="8" y="44"/>
                </a:lnTo>
                <a:lnTo>
                  <a:pt x="6" y="48"/>
                </a:lnTo>
                <a:lnTo>
                  <a:pt x="4" y="50"/>
                </a:lnTo>
                <a:lnTo>
                  <a:pt x="0" y="60"/>
                </a:lnTo>
                <a:lnTo>
                  <a:pt x="0" y="66"/>
                </a:lnTo>
                <a:lnTo>
                  <a:pt x="0" y="78"/>
                </a:lnTo>
                <a:lnTo>
                  <a:pt x="4" y="102"/>
                </a:lnTo>
                <a:lnTo>
                  <a:pt x="8" y="106"/>
                </a:lnTo>
                <a:lnTo>
                  <a:pt x="18" y="112"/>
                </a:lnTo>
                <a:lnTo>
                  <a:pt x="36" y="116"/>
                </a:lnTo>
                <a:lnTo>
                  <a:pt x="44" y="114"/>
                </a:lnTo>
                <a:lnTo>
                  <a:pt x="54" y="110"/>
                </a:lnTo>
                <a:lnTo>
                  <a:pt x="50" y="100"/>
                </a:lnTo>
                <a:lnTo>
                  <a:pt x="50" y="98"/>
                </a:lnTo>
                <a:lnTo>
                  <a:pt x="52" y="90"/>
                </a:lnTo>
                <a:lnTo>
                  <a:pt x="60" y="74"/>
                </a:lnTo>
                <a:lnTo>
                  <a:pt x="76" y="74"/>
                </a:lnTo>
                <a:lnTo>
                  <a:pt x="80" y="74"/>
                </a:lnTo>
                <a:lnTo>
                  <a:pt x="74" y="64"/>
                </a:lnTo>
                <a:lnTo>
                  <a:pt x="64" y="48"/>
                </a:lnTo>
                <a:lnTo>
                  <a:pt x="58" y="40"/>
                </a:lnTo>
                <a:lnTo>
                  <a:pt x="54" y="30"/>
                </a:lnTo>
                <a:lnTo>
                  <a:pt x="52" y="18"/>
                </a:lnTo>
                <a:lnTo>
                  <a:pt x="48" y="8"/>
                </a:lnTo>
                <a:lnTo>
                  <a:pt x="4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北京"/>
          <p:cNvSpPr/>
          <p:nvPr/>
        </p:nvSpPr>
        <p:spPr bwMode="auto">
          <a:xfrm>
            <a:off x="6919925" y="3007175"/>
            <a:ext cx="147729" cy="158626"/>
          </a:xfrm>
          <a:custGeom>
            <a:avLst/>
            <a:gdLst>
              <a:gd name="T0" fmla="*/ 2147483646 w 106"/>
              <a:gd name="T1" fmla="*/ 2147483646 h 114"/>
              <a:gd name="T2" fmla="*/ 2147483646 w 106"/>
              <a:gd name="T3" fmla="*/ 2147483646 h 114"/>
              <a:gd name="T4" fmla="*/ 2147483646 w 106"/>
              <a:gd name="T5" fmla="*/ 2147483646 h 114"/>
              <a:gd name="T6" fmla="*/ 2147483646 w 106"/>
              <a:gd name="T7" fmla="*/ 2147483646 h 114"/>
              <a:gd name="T8" fmla="*/ 2147483646 w 106"/>
              <a:gd name="T9" fmla="*/ 2147483646 h 114"/>
              <a:gd name="T10" fmla="*/ 2147483646 w 106"/>
              <a:gd name="T11" fmla="*/ 2147483646 h 114"/>
              <a:gd name="T12" fmla="*/ 2147483646 w 106"/>
              <a:gd name="T13" fmla="*/ 2147483646 h 114"/>
              <a:gd name="T14" fmla="*/ 2147483646 w 106"/>
              <a:gd name="T15" fmla="*/ 2147483646 h 114"/>
              <a:gd name="T16" fmla="*/ 2147483646 w 106"/>
              <a:gd name="T17" fmla="*/ 2147483646 h 114"/>
              <a:gd name="T18" fmla="*/ 0 w 106"/>
              <a:gd name="T19" fmla="*/ 2147483646 h 114"/>
              <a:gd name="T20" fmla="*/ 2147483646 w 106"/>
              <a:gd name="T21" fmla="*/ 2147483646 h 114"/>
              <a:gd name="T22" fmla="*/ 2147483646 w 106"/>
              <a:gd name="T23" fmla="*/ 2147483646 h 114"/>
              <a:gd name="T24" fmla="*/ 2147483646 w 106"/>
              <a:gd name="T25" fmla="*/ 2147483646 h 114"/>
              <a:gd name="T26" fmla="*/ 2147483646 w 106"/>
              <a:gd name="T27" fmla="*/ 2147483646 h 114"/>
              <a:gd name="T28" fmla="*/ 2147483646 w 106"/>
              <a:gd name="T29" fmla="*/ 2147483646 h 114"/>
              <a:gd name="T30" fmla="*/ 2147483646 w 106"/>
              <a:gd name="T31" fmla="*/ 2147483646 h 114"/>
              <a:gd name="T32" fmla="*/ 2147483646 w 106"/>
              <a:gd name="T33" fmla="*/ 2147483646 h 114"/>
              <a:gd name="T34" fmla="*/ 2147483646 w 106"/>
              <a:gd name="T35" fmla="*/ 2147483646 h 114"/>
              <a:gd name="T36" fmla="*/ 2147483646 w 106"/>
              <a:gd name="T37" fmla="*/ 2147483646 h 114"/>
              <a:gd name="T38" fmla="*/ 2147483646 w 106"/>
              <a:gd name="T39" fmla="*/ 2147483646 h 114"/>
              <a:gd name="T40" fmla="*/ 2147483646 w 106"/>
              <a:gd name="T41" fmla="*/ 2147483646 h 114"/>
              <a:gd name="T42" fmla="*/ 2147483646 w 106"/>
              <a:gd name="T43" fmla="*/ 2147483646 h 114"/>
              <a:gd name="T44" fmla="*/ 2147483646 w 106"/>
              <a:gd name="T45" fmla="*/ 2147483646 h 114"/>
              <a:gd name="T46" fmla="*/ 2147483646 w 106"/>
              <a:gd name="T47" fmla="*/ 2147483646 h 114"/>
              <a:gd name="T48" fmla="*/ 2147483646 w 106"/>
              <a:gd name="T49" fmla="*/ 2147483646 h 114"/>
              <a:gd name="T50" fmla="*/ 2147483646 w 106"/>
              <a:gd name="T51" fmla="*/ 2147483646 h 114"/>
              <a:gd name="T52" fmla="*/ 2147483646 w 106"/>
              <a:gd name="T53" fmla="*/ 2147483646 h 114"/>
              <a:gd name="T54" fmla="*/ 2147483646 w 106"/>
              <a:gd name="T55" fmla="*/ 2147483646 h 114"/>
              <a:gd name="T56" fmla="*/ 2147483646 w 106"/>
              <a:gd name="T57" fmla="*/ 2147483646 h 114"/>
              <a:gd name="T58" fmla="*/ 2147483646 w 106"/>
              <a:gd name="T59" fmla="*/ 2147483646 h 114"/>
              <a:gd name="T60" fmla="*/ 2147483646 w 106"/>
              <a:gd name="T61" fmla="*/ 2147483646 h 114"/>
              <a:gd name="T62" fmla="*/ 2147483646 w 106"/>
              <a:gd name="T63" fmla="*/ 2147483646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辽宁"/>
          <p:cNvSpPr/>
          <p:nvPr/>
        </p:nvSpPr>
        <p:spPr bwMode="auto">
          <a:xfrm>
            <a:off x="7170580" y="2692343"/>
            <a:ext cx="524316" cy="498887"/>
          </a:xfrm>
          <a:custGeom>
            <a:avLst/>
            <a:gdLst>
              <a:gd name="T0" fmla="*/ 2147483646 w 376"/>
              <a:gd name="T1" fmla="*/ 2147483646 h 358"/>
              <a:gd name="T2" fmla="*/ 2147483646 w 376"/>
              <a:gd name="T3" fmla="*/ 2147483646 h 358"/>
              <a:gd name="T4" fmla="*/ 2147483646 w 376"/>
              <a:gd name="T5" fmla="*/ 2147483646 h 358"/>
              <a:gd name="T6" fmla="*/ 2147483646 w 376"/>
              <a:gd name="T7" fmla="*/ 2147483646 h 358"/>
              <a:gd name="T8" fmla="*/ 2147483646 w 376"/>
              <a:gd name="T9" fmla="*/ 2147483646 h 358"/>
              <a:gd name="T10" fmla="*/ 2147483646 w 376"/>
              <a:gd name="T11" fmla="*/ 2147483646 h 358"/>
              <a:gd name="T12" fmla="*/ 2147483646 w 376"/>
              <a:gd name="T13" fmla="*/ 2147483646 h 358"/>
              <a:gd name="T14" fmla="*/ 2147483646 w 376"/>
              <a:gd name="T15" fmla="*/ 2147483646 h 358"/>
              <a:gd name="T16" fmla="*/ 2147483646 w 376"/>
              <a:gd name="T17" fmla="*/ 2147483646 h 358"/>
              <a:gd name="T18" fmla="*/ 2147483646 w 376"/>
              <a:gd name="T19" fmla="*/ 2147483646 h 358"/>
              <a:gd name="T20" fmla="*/ 2147483646 w 376"/>
              <a:gd name="T21" fmla="*/ 2147483646 h 358"/>
              <a:gd name="T22" fmla="*/ 2147483646 w 376"/>
              <a:gd name="T23" fmla="*/ 2147483646 h 358"/>
              <a:gd name="T24" fmla="*/ 2147483646 w 376"/>
              <a:gd name="T25" fmla="*/ 2147483646 h 358"/>
              <a:gd name="T26" fmla="*/ 2147483646 w 376"/>
              <a:gd name="T27" fmla="*/ 2147483646 h 358"/>
              <a:gd name="T28" fmla="*/ 2147483646 w 376"/>
              <a:gd name="T29" fmla="*/ 2147483646 h 358"/>
              <a:gd name="T30" fmla="*/ 2147483646 w 376"/>
              <a:gd name="T31" fmla="*/ 2147483646 h 358"/>
              <a:gd name="T32" fmla="*/ 2147483646 w 376"/>
              <a:gd name="T33" fmla="*/ 2147483646 h 358"/>
              <a:gd name="T34" fmla="*/ 2147483646 w 376"/>
              <a:gd name="T35" fmla="*/ 2147483646 h 358"/>
              <a:gd name="T36" fmla="*/ 2147483646 w 376"/>
              <a:gd name="T37" fmla="*/ 2147483646 h 358"/>
              <a:gd name="T38" fmla="*/ 2147483646 w 376"/>
              <a:gd name="T39" fmla="*/ 2147483646 h 358"/>
              <a:gd name="T40" fmla="*/ 2147483646 w 376"/>
              <a:gd name="T41" fmla="*/ 2147483646 h 358"/>
              <a:gd name="T42" fmla="*/ 2147483646 w 376"/>
              <a:gd name="T43" fmla="*/ 2147483646 h 358"/>
              <a:gd name="T44" fmla="*/ 2147483646 w 376"/>
              <a:gd name="T45" fmla="*/ 2147483646 h 358"/>
              <a:gd name="T46" fmla="*/ 2147483646 w 376"/>
              <a:gd name="T47" fmla="*/ 2147483646 h 358"/>
              <a:gd name="T48" fmla="*/ 2147483646 w 376"/>
              <a:gd name="T49" fmla="*/ 2147483646 h 358"/>
              <a:gd name="T50" fmla="*/ 2147483646 w 376"/>
              <a:gd name="T51" fmla="*/ 2147483646 h 358"/>
              <a:gd name="T52" fmla="*/ 2147483646 w 376"/>
              <a:gd name="T53" fmla="*/ 2147483646 h 358"/>
              <a:gd name="T54" fmla="*/ 2147483646 w 376"/>
              <a:gd name="T55" fmla="*/ 2147483646 h 358"/>
              <a:gd name="T56" fmla="*/ 2147483646 w 376"/>
              <a:gd name="T57" fmla="*/ 2147483646 h 358"/>
              <a:gd name="T58" fmla="*/ 2147483646 w 376"/>
              <a:gd name="T59" fmla="*/ 2147483646 h 358"/>
              <a:gd name="T60" fmla="*/ 2147483646 w 376"/>
              <a:gd name="T61" fmla="*/ 2147483646 h 358"/>
              <a:gd name="T62" fmla="*/ 2147483646 w 376"/>
              <a:gd name="T63" fmla="*/ 2147483646 h 358"/>
              <a:gd name="T64" fmla="*/ 2147483646 w 376"/>
              <a:gd name="T65" fmla="*/ 2147483646 h 358"/>
              <a:gd name="T66" fmla="*/ 2147483646 w 376"/>
              <a:gd name="T67" fmla="*/ 2147483646 h 358"/>
              <a:gd name="T68" fmla="*/ 2147483646 w 376"/>
              <a:gd name="T69" fmla="*/ 2147483646 h 358"/>
              <a:gd name="T70" fmla="*/ 2147483646 w 376"/>
              <a:gd name="T71" fmla="*/ 2147483646 h 358"/>
              <a:gd name="T72" fmla="*/ 2147483646 w 376"/>
              <a:gd name="T73" fmla="*/ 2147483646 h 358"/>
              <a:gd name="T74" fmla="*/ 2147483646 w 376"/>
              <a:gd name="T75" fmla="*/ 2147483646 h 358"/>
              <a:gd name="T76" fmla="*/ 2147483646 w 376"/>
              <a:gd name="T77" fmla="*/ 2147483646 h 358"/>
              <a:gd name="T78" fmla="*/ 2147483646 w 376"/>
              <a:gd name="T79" fmla="*/ 2147483646 h 358"/>
              <a:gd name="T80" fmla="*/ 2147483646 w 376"/>
              <a:gd name="T81" fmla="*/ 2147483646 h 358"/>
              <a:gd name="T82" fmla="*/ 2147483646 w 376"/>
              <a:gd name="T83" fmla="*/ 2147483646 h 358"/>
              <a:gd name="T84" fmla="*/ 2147483646 w 376"/>
              <a:gd name="T85" fmla="*/ 2147483646 h 358"/>
              <a:gd name="T86" fmla="*/ 2147483646 w 376"/>
              <a:gd name="T87" fmla="*/ 2147483646 h 358"/>
              <a:gd name="T88" fmla="*/ 2147483646 w 376"/>
              <a:gd name="T89" fmla="*/ 2147483646 h 358"/>
              <a:gd name="T90" fmla="*/ 2147483646 w 376"/>
              <a:gd name="T91" fmla="*/ 2147483646 h 358"/>
              <a:gd name="T92" fmla="*/ 2147483646 w 376"/>
              <a:gd name="T93" fmla="*/ 2147483646 h 358"/>
              <a:gd name="T94" fmla="*/ 2147483646 w 376"/>
              <a:gd name="T95" fmla="*/ 2147483646 h 358"/>
              <a:gd name="T96" fmla="*/ 2147483646 w 376"/>
              <a:gd name="T97" fmla="*/ 2147483646 h 358"/>
              <a:gd name="T98" fmla="*/ 2147483646 w 376"/>
              <a:gd name="T99" fmla="*/ 2147483646 h 358"/>
              <a:gd name="T100" fmla="*/ 2147483646 w 376"/>
              <a:gd name="T101" fmla="*/ 2147483646 h 358"/>
              <a:gd name="T102" fmla="*/ 2147483646 w 376"/>
              <a:gd name="T103" fmla="*/ 2147483646 h 358"/>
              <a:gd name="T104" fmla="*/ 2147483646 w 376"/>
              <a:gd name="T105" fmla="*/ 0 h 358"/>
              <a:gd name="T106" fmla="*/ 2147483646 w 376"/>
              <a:gd name="T107" fmla="*/ 2147483646 h 358"/>
              <a:gd name="T108" fmla="*/ 2147483646 w 376"/>
              <a:gd name="T109" fmla="*/ 2147483646 h 358"/>
              <a:gd name="T110" fmla="*/ 2147483646 w 376"/>
              <a:gd name="T111" fmla="*/ 2147483646 h 358"/>
              <a:gd name="T112" fmla="*/ 2147483646 w 376"/>
              <a:gd name="T113" fmla="*/ 2147483646 h 3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吉林"/>
          <p:cNvSpPr/>
          <p:nvPr/>
        </p:nvSpPr>
        <p:spPr bwMode="auto">
          <a:xfrm>
            <a:off x="7288036" y="2390831"/>
            <a:ext cx="747120" cy="507364"/>
          </a:xfrm>
          <a:custGeom>
            <a:avLst/>
            <a:gdLst>
              <a:gd name="T0" fmla="*/ 2147483646 w 536"/>
              <a:gd name="T1" fmla="*/ 2147483646 h 364"/>
              <a:gd name="T2" fmla="*/ 2147483646 w 536"/>
              <a:gd name="T3" fmla="*/ 2147483646 h 364"/>
              <a:gd name="T4" fmla="*/ 2147483646 w 536"/>
              <a:gd name="T5" fmla="*/ 2147483646 h 364"/>
              <a:gd name="T6" fmla="*/ 2147483646 w 536"/>
              <a:gd name="T7" fmla="*/ 2147483646 h 364"/>
              <a:gd name="T8" fmla="*/ 2147483646 w 536"/>
              <a:gd name="T9" fmla="*/ 2147483646 h 364"/>
              <a:gd name="T10" fmla="*/ 2147483646 w 536"/>
              <a:gd name="T11" fmla="*/ 2147483646 h 364"/>
              <a:gd name="T12" fmla="*/ 2147483646 w 536"/>
              <a:gd name="T13" fmla="*/ 2147483646 h 364"/>
              <a:gd name="T14" fmla="*/ 2147483646 w 536"/>
              <a:gd name="T15" fmla="*/ 2147483646 h 364"/>
              <a:gd name="T16" fmla="*/ 2147483646 w 536"/>
              <a:gd name="T17" fmla="*/ 2147483646 h 364"/>
              <a:gd name="T18" fmla="*/ 2147483646 w 536"/>
              <a:gd name="T19" fmla="*/ 2147483646 h 364"/>
              <a:gd name="T20" fmla="*/ 2147483646 w 536"/>
              <a:gd name="T21" fmla="*/ 2147483646 h 364"/>
              <a:gd name="T22" fmla="*/ 2147483646 w 536"/>
              <a:gd name="T23" fmla="*/ 2147483646 h 364"/>
              <a:gd name="T24" fmla="*/ 2147483646 w 536"/>
              <a:gd name="T25" fmla="*/ 2147483646 h 364"/>
              <a:gd name="T26" fmla="*/ 2147483646 w 536"/>
              <a:gd name="T27" fmla="*/ 2147483646 h 364"/>
              <a:gd name="T28" fmla="*/ 2147483646 w 536"/>
              <a:gd name="T29" fmla="*/ 2147483646 h 364"/>
              <a:gd name="T30" fmla="*/ 2147483646 w 536"/>
              <a:gd name="T31" fmla="*/ 2147483646 h 364"/>
              <a:gd name="T32" fmla="*/ 2147483646 w 536"/>
              <a:gd name="T33" fmla="*/ 2147483646 h 364"/>
              <a:gd name="T34" fmla="*/ 2147483646 w 536"/>
              <a:gd name="T35" fmla="*/ 2147483646 h 364"/>
              <a:gd name="T36" fmla="*/ 2147483646 w 536"/>
              <a:gd name="T37" fmla="*/ 2147483646 h 364"/>
              <a:gd name="T38" fmla="*/ 2147483646 w 536"/>
              <a:gd name="T39" fmla="*/ 2147483646 h 364"/>
              <a:gd name="T40" fmla="*/ 2147483646 w 536"/>
              <a:gd name="T41" fmla="*/ 2147483646 h 364"/>
              <a:gd name="T42" fmla="*/ 2147483646 w 536"/>
              <a:gd name="T43" fmla="*/ 2147483646 h 364"/>
              <a:gd name="T44" fmla="*/ 2147483646 w 536"/>
              <a:gd name="T45" fmla="*/ 2147483646 h 364"/>
              <a:gd name="T46" fmla="*/ 2147483646 w 536"/>
              <a:gd name="T47" fmla="*/ 2147483646 h 364"/>
              <a:gd name="T48" fmla="*/ 2147483646 w 536"/>
              <a:gd name="T49" fmla="*/ 2147483646 h 364"/>
              <a:gd name="T50" fmla="*/ 2147483646 w 536"/>
              <a:gd name="T51" fmla="*/ 2147483646 h 364"/>
              <a:gd name="T52" fmla="*/ 2147483646 w 536"/>
              <a:gd name="T53" fmla="*/ 2147483646 h 364"/>
              <a:gd name="T54" fmla="*/ 2147483646 w 536"/>
              <a:gd name="T55" fmla="*/ 2147483646 h 364"/>
              <a:gd name="T56" fmla="*/ 2147483646 w 536"/>
              <a:gd name="T57" fmla="*/ 2147483646 h 364"/>
              <a:gd name="T58" fmla="*/ 2147483646 w 536"/>
              <a:gd name="T59" fmla="*/ 2147483646 h 364"/>
              <a:gd name="T60" fmla="*/ 2147483646 w 536"/>
              <a:gd name="T61" fmla="*/ 2147483646 h 364"/>
              <a:gd name="T62" fmla="*/ 2147483646 w 536"/>
              <a:gd name="T63" fmla="*/ 2147483646 h 364"/>
              <a:gd name="T64" fmla="*/ 2147483646 w 536"/>
              <a:gd name="T65" fmla="*/ 2147483646 h 364"/>
              <a:gd name="T66" fmla="*/ 2147483646 w 536"/>
              <a:gd name="T67" fmla="*/ 2147483646 h 364"/>
              <a:gd name="T68" fmla="*/ 2147483646 w 536"/>
              <a:gd name="T69" fmla="*/ 2147483646 h 364"/>
              <a:gd name="T70" fmla="*/ 2147483646 w 536"/>
              <a:gd name="T71" fmla="*/ 2147483646 h 364"/>
              <a:gd name="T72" fmla="*/ 2147483646 w 536"/>
              <a:gd name="T73" fmla="*/ 2147483646 h 364"/>
              <a:gd name="T74" fmla="*/ 2147483646 w 536"/>
              <a:gd name="T75" fmla="*/ 2147483646 h 364"/>
              <a:gd name="T76" fmla="*/ 2147483646 w 536"/>
              <a:gd name="T77" fmla="*/ 2147483646 h 364"/>
              <a:gd name="T78" fmla="*/ 2147483646 w 536"/>
              <a:gd name="T79" fmla="*/ 2147483646 h 364"/>
              <a:gd name="T80" fmla="*/ 2147483646 w 536"/>
              <a:gd name="T81" fmla="*/ 2147483646 h 364"/>
              <a:gd name="T82" fmla="*/ 2147483646 w 536"/>
              <a:gd name="T83" fmla="*/ 2147483646 h 364"/>
              <a:gd name="T84" fmla="*/ 2147483646 w 536"/>
              <a:gd name="T85" fmla="*/ 2147483646 h 364"/>
              <a:gd name="T86" fmla="*/ 2147483646 w 536"/>
              <a:gd name="T87" fmla="*/ 2147483646 h 364"/>
              <a:gd name="T88" fmla="*/ 2147483646 w 536"/>
              <a:gd name="T89" fmla="*/ 2147483646 h 364"/>
              <a:gd name="T90" fmla="*/ 2147483646 w 536"/>
              <a:gd name="T91" fmla="*/ 2147483646 h 364"/>
              <a:gd name="T92" fmla="*/ 2147483646 w 536"/>
              <a:gd name="T93" fmla="*/ 2147483646 h 364"/>
              <a:gd name="T94" fmla="*/ 2147483646 w 536"/>
              <a:gd name="T95" fmla="*/ 2147483646 h 364"/>
              <a:gd name="T96" fmla="*/ 2147483646 w 536"/>
              <a:gd name="T97" fmla="*/ 2147483646 h 364"/>
              <a:gd name="T98" fmla="*/ 2147483646 w 536"/>
              <a:gd name="T99" fmla="*/ 2147483646 h 364"/>
              <a:gd name="T100" fmla="*/ 2147483646 w 536"/>
              <a:gd name="T101" fmla="*/ 2147483646 h 364"/>
              <a:gd name="T102" fmla="*/ 2147483646 w 536"/>
              <a:gd name="T103" fmla="*/ 2147483646 h 36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36" h="364">
                <a:moveTo>
                  <a:pt x="104" y="18"/>
                </a:moveTo>
                <a:lnTo>
                  <a:pt x="102" y="0"/>
                </a:lnTo>
                <a:lnTo>
                  <a:pt x="94" y="6"/>
                </a:lnTo>
                <a:lnTo>
                  <a:pt x="92" y="6"/>
                </a:lnTo>
                <a:lnTo>
                  <a:pt x="74" y="12"/>
                </a:lnTo>
                <a:lnTo>
                  <a:pt x="72" y="12"/>
                </a:lnTo>
                <a:lnTo>
                  <a:pt x="70" y="10"/>
                </a:lnTo>
                <a:lnTo>
                  <a:pt x="70" y="20"/>
                </a:lnTo>
                <a:lnTo>
                  <a:pt x="68" y="20"/>
                </a:lnTo>
                <a:lnTo>
                  <a:pt x="60" y="34"/>
                </a:lnTo>
                <a:lnTo>
                  <a:pt x="58" y="34"/>
                </a:lnTo>
                <a:lnTo>
                  <a:pt x="58" y="36"/>
                </a:lnTo>
                <a:lnTo>
                  <a:pt x="44" y="48"/>
                </a:lnTo>
                <a:lnTo>
                  <a:pt x="42" y="48"/>
                </a:lnTo>
                <a:lnTo>
                  <a:pt x="40" y="48"/>
                </a:lnTo>
                <a:lnTo>
                  <a:pt x="28" y="40"/>
                </a:lnTo>
                <a:lnTo>
                  <a:pt x="22" y="34"/>
                </a:lnTo>
                <a:lnTo>
                  <a:pt x="18" y="32"/>
                </a:lnTo>
                <a:lnTo>
                  <a:pt x="8" y="34"/>
                </a:lnTo>
                <a:lnTo>
                  <a:pt x="0" y="40"/>
                </a:lnTo>
                <a:lnTo>
                  <a:pt x="18" y="54"/>
                </a:lnTo>
                <a:lnTo>
                  <a:pt x="32" y="60"/>
                </a:lnTo>
                <a:lnTo>
                  <a:pt x="34" y="62"/>
                </a:lnTo>
                <a:lnTo>
                  <a:pt x="34" y="64"/>
                </a:lnTo>
                <a:lnTo>
                  <a:pt x="36" y="80"/>
                </a:lnTo>
                <a:lnTo>
                  <a:pt x="36" y="104"/>
                </a:lnTo>
                <a:lnTo>
                  <a:pt x="40" y="118"/>
                </a:lnTo>
                <a:lnTo>
                  <a:pt x="50" y="140"/>
                </a:lnTo>
                <a:lnTo>
                  <a:pt x="60" y="152"/>
                </a:lnTo>
                <a:lnTo>
                  <a:pt x="70" y="144"/>
                </a:lnTo>
                <a:lnTo>
                  <a:pt x="76" y="136"/>
                </a:lnTo>
                <a:lnTo>
                  <a:pt x="88" y="122"/>
                </a:lnTo>
                <a:lnTo>
                  <a:pt x="98" y="132"/>
                </a:lnTo>
                <a:lnTo>
                  <a:pt x="108" y="152"/>
                </a:lnTo>
                <a:lnTo>
                  <a:pt x="120" y="156"/>
                </a:lnTo>
                <a:lnTo>
                  <a:pt x="126" y="176"/>
                </a:lnTo>
                <a:lnTo>
                  <a:pt x="124" y="194"/>
                </a:lnTo>
                <a:lnTo>
                  <a:pt x="124" y="196"/>
                </a:lnTo>
                <a:lnTo>
                  <a:pt x="120" y="212"/>
                </a:lnTo>
                <a:lnTo>
                  <a:pt x="128" y="220"/>
                </a:lnTo>
                <a:lnTo>
                  <a:pt x="138" y="214"/>
                </a:lnTo>
                <a:lnTo>
                  <a:pt x="148" y="204"/>
                </a:lnTo>
                <a:lnTo>
                  <a:pt x="150" y="206"/>
                </a:lnTo>
                <a:lnTo>
                  <a:pt x="158" y="208"/>
                </a:lnTo>
                <a:lnTo>
                  <a:pt x="168" y="218"/>
                </a:lnTo>
                <a:lnTo>
                  <a:pt x="178" y="216"/>
                </a:lnTo>
                <a:lnTo>
                  <a:pt x="184" y="214"/>
                </a:lnTo>
                <a:lnTo>
                  <a:pt x="188" y="216"/>
                </a:lnTo>
                <a:lnTo>
                  <a:pt x="190" y="218"/>
                </a:lnTo>
                <a:lnTo>
                  <a:pt x="192" y="220"/>
                </a:lnTo>
                <a:lnTo>
                  <a:pt x="192" y="228"/>
                </a:lnTo>
                <a:lnTo>
                  <a:pt x="194" y="228"/>
                </a:lnTo>
                <a:lnTo>
                  <a:pt x="204" y="232"/>
                </a:lnTo>
                <a:lnTo>
                  <a:pt x="210" y="222"/>
                </a:lnTo>
                <a:lnTo>
                  <a:pt x="210" y="218"/>
                </a:lnTo>
                <a:lnTo>
                  <a:pt x="210" y="214"/>
                </a:lnTo>
                <a:lnTo>
                  <a:pt x="212" y="210"/>
                </a:lnTo>
                <a:lnTo>
                  <a:pt x="220" y="212"/>
                </a:lnTo>
                <a:lnTo>
                  <a:pt x="226" y="214"/>
                </a:lnTo>
                <a:lnTo>
                  <a:pt x="230" y="218"/>
                </a:lnTo>
                <a:lnTo>
                  <a:pt x="232" y="222"/>
                </a:lnTo>
                <a:lnTo>
                  <a:pt x="232" y="228"/>
                </a:lnTo>
                <a:lnTo>
                  <a:pt x="232" y="232"/>
                </a:lnTo>
                <a:lnTo>
                  <a:pt x="232" y="242"/>
                </a:lnTo>
                <a:lnTo>
                  <a:pt x="240" y="256"/>
                </a:lnTo>
                <a:lnTo>
                  <a:pt x="250" y="266"/>
                </a:lnTo>
                <a:lnTo>
                  <a:pt x="256" y="272"/>
                </a:lnTo>
                <a:lnTo>
                  <a:pt x="262" y="274"/>
                </a:lnTo>
                <a:lnTo>
                  <a:pt x="264" y="274"/>
                </a:lnTo>
                <a:lnTo>
                  <a:pt x="266" y="278"/>
                </a:lnTo>
                <a:lnTo>
                  <a:pt x="268" y="288"/>
                </a:lnTo>
                <a:lnTo>
                  <a:pt x="268" y="324"/>
                </a:lnTo>
                <a:lnTo>
                  <a:pt x="270" y="328"/>
                </a:lnTo>
                <a:lnTo>
                  <a:pt x="274" y="330"/>
                </a:lnTo>
                <a:lnTo>
                  <a:pt x="276" y="330"/>
                </a:lnTo>
                <a:lnTo>
                  <a:pt x="282" y="330"/>
                </a:lnTo>
                <a:lnTo>
                  <a:pt x="288" y="332"/>
                </a:lnTo>
                <a:lnTo>
                  <a:pt x="290" y="334"/>
                </a:lnTo>
                <a:lnTo>
                  <a:pt x="294" y="338"/>
                </a:lnTo>
                <a:lnTo>
                  <a:pt x="298" y="344"/>
                </a:lnTo>
                <a:lnTo>
                  <a:pt x="300" y="364"/>
                </a:lnTo>
                <a:lnTo>
                  <a:pt x="318" y="328"/>
                </a:lnTo>
                <a:lnTo>
                  <a:pt x="322" y="314"/>
                </a:lnTo>
                <a:lnTo>
                  <a:pt x="326" y="304"/>
                </a:lnTo>
                <a:lnTo>
                  <a:pt x="332" y="296"/>
                </a:lnTo>
                <a:lnTo>
                  <a:pt x="338" y="294"/>
                </a:lnTo>
                <a:lnTo>
                  <a:pt x="344" y="294"/>
                </a:lnTo>
                <a:lnTo>
                  <a:pt x="352" y="294"/>
                </a:lnTo>
                <a:lnTo>
                  <a:pt x="372" y="304"/>
                </a:lnTo>
                <a:lnTo>
                  <a:pt x="424" y="308"/>
                </a:lnTo>
                <a:lnTo>
                  <a:pt x="424" y="296"/>
                </a:lnTo>
                <a:lnTo>
                  <a:pt x="400" y="272"/>
                </a:lnTo>
                <a:lnTo>
                  <a:pt x="388" y="264"/>
                </a:lnTo>
                <a:lnTo>
                  <a:pt x="386" y="262"/>
                </a:lnTo>
                <a:lnTo>
                  <a:pt x="386" y="258"/>
                </a:lnTo>
                <a:lnTo>
                  <a:pt x="404" y="260"/>
                </a:lnTo>
                <a:lnTo>
                  <a:pt x="412" y="260"/>
                </a:lnTo>
                <a:lnTo>
                  <a:pt x="418" y="260"/>
                </a:lnTo>
                <a:lnTo>
                  <a:pt x="424" y="260"/>
                </a:lnTo>
                <a:lnTo>
                  <a:pt x="430" y="256"/>
                </a:lnTo>
                <a:lnTo>
                  <a:pt x="436" y="252"/>
                </a:lnTo>
                <a:lnTo>
                  <a:pt x="442" y="246"/>
                </a:lnTo>
                <a:lnTo>
                  <a:pt x="452" y="228"/>
                </a:lnTo>
                <a:lnTo>
                  <a:pt x="454" y="228"/>
                </a:lnTo>
                <a:lnTo>
                  <a:pt x="472" y="212"/>
                </a:lnTo>
                <a:lnTo>
                  <a:pt x="474" y="174"/>
                </a:lnTo>
                <a:lnTo>
                  <a:pt x="474" y="170"/>
                </a:lnTo>
                <a:lnTo>
                  <a:pt x="476" y="170"/>
                </a:lnTo>
                <a:lnTo>
                  <a:pt x="478" y="170"/>
                </a:lnTo>
                <a:lnTo>
                  <a:pt x="492" y="168"/>
                </a:lnTo>
                <a:lnTo>
                  <a:pt x="494" y="168"/>
                </a:lnTo>
                <a:lnTo>
                  <a:pt x="496" y="168"/>
                </a:lnTo>
                <a:lnTo>
                  <a:pt x="524" y="198"/>
                </a:lnTo>
                <a:lnTo>
                  <a:pt x="532" y="196"/>
                </a:lnTo>
                <a:lnTo>
                  <a:pt x="532" y="190"/>
                </a:lnTo>
                <a:lnTo>
                  <a:pt x="518" y="176"/>
                </a:lnTo>
                <a:lnTo>
                  <a:pt x="516" y="174"/>
                </a:lnTo>
                <a:lnTo>
                  <a:pt x="514" y="172"/>
                </a:lnTo>
                <a:lnTo>
                  <a:pt x="536" y="158"/>
                </a:lnTo>
                <a:lnTo>
                  <a:pt x="536" y="124"/>
                </a:lnTo>
                <a:lnTo>
                  <a:pt x="526" y="126"/>
                </a:lnTo>
                <a:lnTo>
                  <a:pt x="524" y="126"/>
                </a:lnTo>
                <a:lnTo>
                  <a:pt x="512" y="120"/>
                </a:lnTo>
                <a:lnTo>
                  <a:pt x="504" y="118"/>
                </a:lnTo>
                <a:lnTo>
                  <a:pt x="492" y="110"/>
                </a:lnTo>
                <a:lnTo>
                  <a:pt x="486" y="106"/>
                </a:lnTo>
                <a:lnTo>
                  <a:pt x="484" y="102"/>
                </a:lnTo>
                <a:lnTo>
                  <a:pt x="484" y="104"/>
                </a:lnTo>
                <a:lnTo>
                  <a:pt x="482" y="108"/>
                </a:lnTo>
                <a:lnTo>
                  <a:pt x="480" y="108"/>
                </a:lnTo>
                <a:lnTo>
                  <a:pt x="476" y="110"/>
                </a:lnTo>
                <a:lnTo>
                  <a:pt x="470" y="112"/>
                </a:lnTo>
                <a:lnTo>
                  <a:pt x="468" y="112"/>
                </a:lnTo>
                <a:lnTo>
                  <a:pt x="468" y="110"/>
                </a:lnTo>
                <a:lnTo>
                  <a:pt x="456" y="102"/>
                </a:lnTo>
                <a:lnTo>
                  <a:pt x="446" y="110"/>
                </a:lnTo>
                <a:lnTo>
                  <a:pt x="440" y="116"/>
                </a:lnTo>
                <a:lnTo>
                  <a:pt x="438" y="120"/>
                </a:lnTo>
                <a:lnTo>
                  <a:pt x="444" y="132"/>
                </a:lnTo>
                <a:lnTo>
                  <a:pt x="446" y="136"/>
                </a:lnTo>
                <a:lnTo>
                  <a:pt x="444" y="138"/>
                </a:lnTo>
                <a:lnTo>
                  <a:pt x="440" y="142"/>
                </a:lnTo>
                <a:lnTo>
                  <a:pt x="434" y="144"/>
                </a:lnTo>
                <a:lnTo>
                  <a:pt x="428" y="146"/>
                </a:lnTo>
                <a:lnTo>
                  <a:pt x="422" y="148"/>
                </a:lnTo>
                <a:lnTo>
                  <a:pt x="418" y="146"/>
                </a:lnTo>
                <a:lnTo>
                  <a:pt x="416" y="144"/>
                </a:lnTo>
                <a:lnTo>
                  <a:pt x="414" y="140"/>
                </a:lnTo>
                <a:lnTo>
                  <a:pt x="392" y="120"/>
                </a:lnTo>
                <a:lnTo>
                  <a:pt x="382" y="114"/>
                </a:lnTo>
                <a:lnTo>
                  <a:pt x="376" y="108"/>
                </a:lnTo>
                <a:lnTo>
                  <a:pt x="374" y="104"/>
                </a:lnTo>
                <a:lnTo>
                  <a:pt x="374" y="100"/>
                </a:lnTo>
                <a:lnTo>
                  <a:pt x="372" y="92"/>
                </a:lnTo>
                <a:lnTo>
                  <a:pt x="370" y="86"/>
                </a:lnTo>
                <a:lnTo>
                  <a:pt x="366" y="88"/>
                </a:lnTo>
                <a:lnTo>
                  <a:pt x="364" y="90"/>
                </a:lnTo>
                <a:lnTo>
                  <a:pt x="366" y="94"/>
                </a:lnTo>
                <a:lnTo>
                  <a:pt x="368" y="98"/>
                </a:lnTo>
                <a:lnTo>
                  <a:pt x="368" y="100"/>
                </a:lnTo>
                <a:lnTo>
                  <a:pt x="370" y="100"/>
                </a:lnTo>
                <a:lnTo>
                  <a:pt x="368" y="102"/>
                </a:lnTo>
                <a:lnTo>
                  <a:pt x="358" y="120"/>
                </a:lnTo>
                <a:lnTo>
                  <a:pt x="340" y="116"/>
                </a:lnTo>
                <a:lnTo>
                  <a:pt x="336" y="114"/>
                </a:lnTo>
                <a:lnTo>
                  <a:pt x="336" y="112"/>
                </a:lnTo>
                <a:lnTo>
                  <a:pt x="336" y="106"/>
                </a:lnTo>
                <a:lnTo>
                  <a:pt x="336" y="100"/>
                </a:lnTo>
                <a:lnTo>
                  <a:pt x="332" y="94"/>
                </a:lnTo>
                <a:lnTo>
                  <a:pt x="318" y="84"/>
                </a:lnTo>
                <a:lnTo>
                  <a:pt x="316" y="82"/>
                </a:lnTo>
                <a:lnTo>
                  <a:pt x="314" y="84"/>
                </a:lnTo>
                <a:lnTo>
                  <a:pt x="312" y="86"/>
                </a:lnTo>
                <a:lnTo>
                  <a:pt x="298" y="84"/>
                </a:lnTo>
                <a:lnTo>
                  <a:pt x="292" y="82"/>
                </a:lnTo>
                <a:lnTo>
                  <a:pt x="288" y="80"/>
                </a:lnTo>
                <a:lnTo>
                  <a:pt x="288" y="76"/>
                </a:lnTo>
                <a:lnTo>
                  <a:pt x="288" y="70"/>
                </a:lnTo>
                <a:lnTo>
                  <a:pt x="290" y="68"/>
                </a:lnTo>
                <a:lnTo>
                  <a:pt x="284" y="56"/>
                </a:lnTo>
                <a:lnTo>
                  <a:pt x="256" y="58"/>
                </a:lnTo>
                <a:lnTo>
                  <a:pt x="256" y="64"/>
                </a:lnTo>
                <a:lnTo>
                  <a:pt x="254" y="68"/>
                </a:lnTo>
                <a:lnTo>
                  <a:pt x="252" y="70"/>
                </a:lnTo>
                <a:lnTo>
                  <a:pt x="248" y="72"/>
                </a:lnTo>
                <a:lnTo>
                  <a:pt x="240" y="72"/>
                </a:lnTo>
                <a:lnTo>
                  <a:pt x="234" y="68"/>
                </a:lnTo>
                <a:lnTo>
                  <a:pt x="234" y="66"/>
                </a:lnTo>
                <a:lnTo>
                  <a:pt x="226" y="56"/>
                </a:lnTo>
                <a:lnTo>
                  <a:pt x="224" y="48"/>
                </a:lnTo>
                <a:lnTo>
                  <a:pt x="220" y="40"/>
                </a:lnTo>
                <a:lnTo>
                  <a:pt x="212" y="46"/>
                </a:lnTo>
                <a:lnTo>
                  <a:pt x="202" y="50"/>
                </a:lnTo>
                <a:lnTo>
                  <a:pt x="200" y="50"/>
                </a:lnTo>
                <a:lnTo>
                  <a:pt x="196" y="48"/>
                </a:lnTo>
                <a:lnTo>
                  <a:pt x="194" y="46"/>
                </a:lnTo>
                <a:lnTo>
                  <a:pt x="186" y="48"/>
                </a:lnTo>
                <a:lnTo>
                  <a:pt x="164" y="54"/>
                </a:lnTo>
                <a:lnTo>
                  <a:pt x="158" y="58"/>
                </a:lnTo>
                <a:lnTo>
                  <a:pt x="152" y="58"/>
                </a:lnTo>
                <a:lnTo>
                  <a:pt x="150" y="58"/>
                </a:lnTo>
                <a:lnTo>
                  <a:pt x="140" y="56"/>
                </a:lnTo>
                <a:lnTo>
                  <a:pt x="134" y="52"/>
                </a:lnTo>
                <a:lnTo>
                  <a:pt x="120" y="42"/>
                </a:lnTo>
                <a:lnTo>
                  <a:pt x="104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黑龙江"/>
          <p:cNvSpPr/>
          <p:nvPr/>
        </p:nvSpPr>
        <p:spPr bwMode="auto">
          <a:xfrm>
            <a:off x="7129410" y="1673983"/>
            <a:ext cx="1000196" cy="909380"/>
          </a:xfrm>
          <a:custGeom>
            <a:avLst/>
            <a:gdLst>
              <a:gd name="T0" fmla="*/ 2147483646 w 718"/>
              <a:gd name="T1" fmla="*/ 2147483646 h 652"/>
              <a:gd name="T2" fmla="*/ 2147483646 w 718"/>
              <a:gd name="T3" fmla="*/ 2147483646 h 652"/>
              <a:gd name="T4" fmla="*/ 2147483646 w 718"/>
              <a:gd name="T5" fmla="*/ 2147483646 h 652"/>
              <a:gd name="T6" fmla="*/ 2147483646 w 718"/>
              <a:gd name="T7" fmla="*/ 2147483646 h 652"/>
              <a:gd name="T8" fmla="*/ 2147483646 w 718"/>
              <a:gd name="T9" fmla="*/ 2147483646 h 652"/>
              <a:gd name="T10" fmla="*/ 2147483646 w 718"/>
              <a:gd name="T11" fmla="*/ 2147483646 h 652"/>
              <a:gd name="T12" fmla="*/ 2147483646 w 718"/>
              <a:gd name="T13" fmla="*/ 2147483646 h 652"/>
              <a:gd name="T14" fmla="*/ 2147483646 w 718"/>
              <a:gd name="T15" fmla="*/ 2147483646 h 652"/>
              <a:gd name="T16" fmla="*/ 2147483646 w 718"/>
              <a:gd name="T17" fmla="*/ 2147483646 h 652"/>
              <a:gd name="T18" fmla="*/ 2147483646 w 718"/>
              <a:gd name="T19" fmla="*/ 2147483646 h 652"/>
              <a:gd name="T20" fmla="*/ 2147483646 w 718"/>
              <a:gd name="T21" fmla="*/ 2147483646 h 652"/>
              <a:gd name="T22" fmla="*/ 2147483646 w 718"/>
              <a:gd name="T23" fmla="*/ 2147483646 h 652"/>
              <a:gd name="T24" fmla="*/ 2147483646 w 718"/>
              <a:gd name="T25" fmla="*/ 2147483646 h 652"/>
              <a:gd name="T26" fmla="*/ 2147483646 w 718"/>
              <a:gd name="T27" fmla="*/ 0 h 652"/>
              <a:gd name="T28" fmla="*/ 2147483646 w 718"/>
              <a:gd name="T29" fmla="*/ 2147483646 h 652"/>
              <a:gd name="T30" fmla="*/ 2147483646 w 718"/>
              <a:gd name="T31" fmla="*/ 2147483646 h 652"/>
              <a:gd name="T32" fmla="*/ 0 w 718"/>
              <a:gd name="T33" fmla="*/ 2147483646 h 652"/>
              <a:gd name="T34" fmla="*/ 2147483646 w 718"/>
              <a:gd name="T35" fmla="*/ 2147483646 h 652"/>
              <a:gd name="T36" fmla="*/ 2147483646 w 718"/>
              <a:gd name="T37" fmla="*/ 2147483646 h 652"/>
              <a:gd name="T38" fmla="*/ 2147483646 w 718"/>
              <a:gd name="T39" fmla="*/ 2147483646 h 652"/>
              <a:gd name="T40" fmla="*/ 2147483646 w 718"/>
              <a:gd name="T41" fmla="*/ 2147483646 h 652"/>
              <a:gd name="T42" fmla="*/ 2147483646 w 718"/>
              <a:gd name="T43" fmla="*/ 2147483646 h 652"/>
              <a:gd name="T44" fmla="*/ 2147483646 w 718"/>
              <a:gd name="T45" fmla="*/ 2147483646 h 652"/>
              <a:gd name="T46" fmla="*/ 2147483646 w 718"/>
              <a:gd name="T47" fmla="*/ 2147483646 h 652"/>
              <a:gd name="T48" fmla="*/ 2147483646 w 718"/>
              <a:gd name="T49" fmla="*/ 2147483646 h 652"/>
              <a:gd name="T50" fmla="*/ 2147483646 w 718"/>
              <a:gd name="T51" fmla="*/ 2147483646 h 652"/>
              <a:gd name="T52" fmla="*/ 2147483646 w 718"/>
              <a:gd name="T53" fmla="*/ 2147483646 h 652"/>
              <a:gd name="T54" fmla="*/ 2147483646 w 718"/>
              <a:gd name="T55" fmla="*/ 2147483646 h 652"/>
              <a:gd name="T56" fmla="*/ 2147483646 w 718"/>
              <a:gd name="T57" fmla="*/ 2147483646 h 652"/>
              <a:gd name="T58" fmla="*/ 2147483646 w 718"/>
              <a:gd name="T59" fmla="*/ 2147483646 h 652"/>
              <a:gd name="T60" fmla="*/ 2147483646 w 718"/>
              <a:gd name="T61" fmla="*/ 2147483646 h 652"/>
              <a:gd name="T62" fmla="*/ 2147483646 w 718"/>
              <a:gd name="T63" fmla="*/ 2147483646 h 652"/>
              <a:gd name="T64" fmla="*/ 2147483646 w 718"/>
              <a:gd name="T65" fmla="*/ 2147483646 h 652"/>
              <a:gd name="T66" fmla="*/ 2147483646 w 718"/>
              <a:gd name="T67" fmla="*/ 2147483646 h 652"/>
              <a:gd name="T68" fmla="*/ 2147483646 w 718"/>
              <a:gd name="T69" fmla="*/ 2147483646 h 652"/>
              <a:gd name="T70" fmla="*/ 2147483646 w 718"/>
              <a:gd name="T71" fmla="*/ 2147483646 h 652"/>
              <a:gd name="T72" fmla="*/ 2147483646 w 718"/>
              <a:gd name="T73" fmla="*/ 2147483646 h 652"/>
              <a:gd name="T74" fmla="*/ 2147483646 w 718"/>
              <a:gd name="T75" fmla="*/ 2147483646 h 652"/>
              <a:gd name="T76" fmla="*/ 2147483646 w 718"/>
              <a:gd name="T77" fmla="*/ 2147483646 h 652"/>
              <a:gd name="T78" fmla="*/ 2147483646 w 718"/>
              <a:gd name="T79" fmla="*/ 2147483646 h 652"/>
              <a:gd name="T80" fmla="*/ 2147483646 w 718"/>
              <a:gd name="T81" fmla="*/ 2147483646 h 652"/>
              <a:gd name="T82" fmla="*/ 2147483646 w 718"/>
              <a:gd name="T83" fmla="*/ 2147483646 h 652"/>
              <a:gd name="T84" fmla="*/ 2147483646 w 718"/>
              <a:gd name="T85" fmla="*/ 2147483646 h 652"/>
              <a:gd name="T86" fmla="*/ 2147483646 w 718"/>
              <a:gd name="T87" fmla="*/ 2147483646 h 652"/>
              <a:gd name="T88" fmla="*/ 2147483646 w 718"/>
              <a:gd name="T89" fmla="*/ 2147483646 h 652"/>
              <a:gd name="T90" fmla="*/ 2147483646 w 718"/>
              <a:gd name="T91" fmla="*/ 2147483646 h 652"/>
              <a:gd name="T92" fmla="*/ 2147483646 w 718"/>
              <a:gd name="T93" fmla="*/ 2147483646 h 652"/>
              <a:gd name="T94" fmla="*/ 2147483646 w 718"/>
              <a:gd name="T95" fmla="*/ 2147483646 h 652"/>
              <a:gd name="T96" fmla="*/ 2147483646 w 718"/>
              <a:gd name="T97" fmla="*/ 2147483646 h 652"/>
              <a:gd name="T98" fmla="*/ 2147483646 w 718"/>
              <a:gd name="T99" fmla="*/ 2147483646 h 652"/>
              <a:gd name="T100" fmla="*/ 2147483646 w 718"/>
              <a:gd name="T101" fmla="*/ 2147483646 h 652"/>
              <a:gd name="T102" fmla="*/ 2147483646 w 718"/>
              <a:gd name="T103" fmla="*/ 2147483646 h 652"/>
              <a:gd name="T104" fmla="*/ 2147483646 w 718"/>
              <a:gd name="T105" fmla="*/ 2147483646 h 652"/>
              <a:gd name="T106" fmla="*/ 2147483646 w 718"/>
              <a:gd name="T107" fmla="*/ 2147483646 h 652"/>
              <a:gd name="T108" fmla="*/ 2147483646 w 718"/>
              <a:gd name="T109" fmla="*/ 2147483646 h 652"/>
              <a:gd name="T110" fmla="*/ 2147483646 w 718"/>
              <a:gd name="T111" fmla="*/ 2147483646 h 652"/>
              <a:gd name="T112" fmla="*/ 2147483646 w 718"/>
              <a:gd name="T113" fmla="*/ 2147483646 h 652"/>
              <a:gd name="T114" fmla="*/ 2147483646 w 718"/>
              <a:gd name="T115" fmla="*/ 2147483646 h 652"/>
              <a:gd name="T116" fmla="*/ 2147483646 w 718"/>
              <a:gd name="T117" fmla="*/ 2147483646 h 652"/>
              <a:gd name="T118" fmla="*/ 2147483646 w 718"/>
              <a:gd name="T119" fmla="*/ 2147483646 h 652"/>
              <a:gd name="T120" fmla="*/ 2147483646 w 718"/>
              <a:gd name="T121" fmla="*/ 2147483646 h 652"/>
              <a:gd name="T122" fmla="*/ 2147483646 w 718"/>
              <a:gd name="T123" fmla="*/ 2147483646 h 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18" h="652">
                <a:moveTo>
                  <a:pt x="716" y="382"/>
                </a:moveTo>
                <a:lnTo>
                  <a:pt x="704" y="302"/>
                </a:lnTo>
                <a:lnTo>
                  <a:pt x="706" y="302"/>
                </a:lnTo>
                <a:lnTo>
                  <a:pt x="712" y="290"/>
                </a:lnTo>
                <a:lnTo>
                  <a:pt x="714" y="284"/>
                </a:lnTo>
                <a:lnTo>
                  <a:pt x="714" y="280"/>
                </a:lnTo>
                <a:lnTo>
                  <a:pt x="710" y="274"/>
                </a:lnTo>
                <a:lnTo>
                  <a:pt x="704" y="270"/>
                </a:lnTo>
                <a:lnTo>
                  <a:pt x="700" y="260"/>
                </a:lnTo>
                <a:lnTo>
                  <a:pt x="700" y="250"/>
                </a:lnTo>
                <a:lnTo>
                  <a:pt x="700" y="234"/>
                </a:lnTo>
                <a:lnTo>
                  <a:pt x="692" y="234"/>
                </a:lnTo>
                <a:lnTo>
                  <a:pt x="684" y="236"/>
                </a:lnTo>
                <a:lnTo>
                  <a:pt x="674" y="240"/>
                </a:lnTo>
                <a:lnTo>
                  <a:pt x="666" y="248"/>
                </a:lnTo>
                <a:lnTo>
                  <a:pt x="662" y="254"/>
                </a:lnTo>
                <a:lnTo>
                  <a:pt x="660" y="262"/>
                </a:lnTo>
                <a:lnTo>
                  <a:pt x="652" y="268"/>
                </a:lnTo>
                <a:lnTo>
                  <a:pt x="644" y="272"/>
                </a:lnTo>
                <a:lnTo>
                  <a:pt x="632" y="276"/>
                </a:lnTo>
                <a:lnTo>
                  <a:pt x="628" y="302"/>
                </a:lnTo>
                <a:lnTo>
                  <a:pt x="626" y="302"/>
                </a:lnTo>
                <a:lnTo>
                  <a:pt x="618" y="318"/>
                </a:lnTo>
                <a:lnTo>
                  <a:pt x="618" y="320"/>
                </a:lnTo>
                <a:lnTo>
                  <a:pt x="616" y="320"/>
                </a:lnTo>
                <a:lnTo>
                  <a:pt x="536" y="334"/>
                </a:lnTo>
                <a:lnTo>
                  <a:pt x="534" y="334"/>
                </a:lnTo>
                <a:lnTo>
                  <a:pt x="510" y="308"/>
                </a:lnTo>
                <a:lnTo>
                  <a:pt x="518" y="302"/>
                </a:lnTo>
                <a:lnTo>
                  <a:pt x="508" y="290"/>
                </a:lnTo>
                <a:lnTo>
                  <a:pt x="498" y="282"/>
                </a:lnTo>
                <a:lnTo>
                  <a:pt x="496" y="280"/>
                </a:lnTo>
                <a:lnTo>
                  <a:pt x="496" y="278"/>
                </a:lnTo>
                <a:lnTo>
                  <a:pt x="492" y="258"/>
                </a:lnTo>
                <a:lnTo>
                  <a:pt x="470" y="258"/>
                </a:lnTo>
                <a:lnTo>
                  <a:pt x="452" y="246"/>
                </a:lnTo>
                <a:lnTo>
                  <a:pt x="388" y="236"/>
                </a:lnTo>
                <a:lnTo>
                  <a:pt x="336" y="234"/>
                </a:lnTo>
                <a:lnTo>
                  <a:pt x="334" y="234"/>
                </a:lnTo>
                <a:lnTo>
                  <a:pt x="332" y="234"/>
                </a:lnTo>
                <a:lnTo>
                  <a:pt x="330" y="232"/>
                </a:lnTo>
                <a:lnTo>
                  <a:pt x="298" y="164"/>
                </a:lnTo>
                <a:lnTo>
                  <a:pt x="286" y="146"/>
                </a:lnTo>
                <a:lnTo>
                  <a:pt x="258" y="110"/>
                </a:lnTo>
                <a:lnTo>
                  <a:pt x="230" y="76"/>
                </a:lnTo>
                <a:lnTo>
                  <a:pt x="216" y="62"/>
                </a:lnTo>
                <a:lnTo>
                  <a:pt x="170" y="18"/>
                </a:lnTo>
                <a:lnTo>
                  <a:pt x="164" y="14"/>
                </a:lnTo>
                <a:lnTo>
                  <a:pt x="108" y="12"/>
                </a:lnTo>
                <a:lnTo>
                  <a:pt x="106" y="12"/>
                </a:lnTo>
                <a:lnTo>
                  <a:pt x="106" y="10"/>
                </a:lnTo>
                <a:lnTo>
                  <a:pt x="94" y="6"/>
                </a:lnTo>
                <a:lnTo>
                  <a:pt x="80" y="0"/>
                </a:lnTo>
                <a:lnTo>
                  <a:pt x="76" y="0"/>
                </a:lnTo>
                <a:lnTo>
                  <a:pt x="70" y="0"/>
                </a:lnTo>
                <a:lnTo>
                  <a:pt x="54" y="4"/>
                </a:lnTo>
                <a:lnTo>
                  <a:pt x="34" y="12"/>
                </a:lnTo>
                <a:lnTo>
                  <a:pt x="8" y="24"/>
                </a:lnTo>
                <a:lnTo>
                  <a:pt x="6" y="26"/>
                </a:lnTo>
                <a:lnTo>
                  <a:pt x="8" y="36"/>
                </a:lnTo>
                <a:lnTo>
                  <a:pt x="8" y="38"/>
                </a:lnTo>
                <a:lnTo>
                  <a:pt x="2" y="52"/>
                </a:lnTo>
                <a:lnTo>
                  <a:pt x="0" y="52"/>
                </a:lnTo>
                <a:lnTo>
                  <a:pt x="0" y="62"/>
                </a:lnTo>
                <a:lnTo>
                  <a:pt x="0" y="72"/>
                </a:lnTo>
                <a:lnTo>
                  <a:pt x="4" y="82"/>
                </a:lnTo>
                <a:lnTo>
                  <a:pt x="10" y="86"/>
                </a:lnTo>
                <a:lnTo>
                  <a:pt x="22" y="86"/>
                </a:lnTo>
                <a:lnTo>
                  <a:pt x="32" y="88"/>
                </a:lnTo>
                <a:lnTo>
                  <a:pt x="36" y="86"/>
                </a:lnTo>
                <a:lnTo>
                  <a:pt x="38" y="76"/>
                </a:lnTo>
                <a:lnTo>
                  <a:pt x="42" y="70"/>
                </a:lnTo>
                <a:lnTo>
                  <a:pt x="50" y="70"/>
                </a:lnTo>
                <a:lnTo>
                  <a:pt x="78" y="78"/>
                </a:lnTo>
                <a:lnTo>
                  <a:pt x="84" y="80"/>
                </a:lnTo>
                <a:lnTo>
                  <a:pt x="74" y="94"/>
                </a:lnTo>
                <a:lnTo>
                  <a:pt x="74" y="114"/>
                </a:lnTo>
                <a:lnTo>
                  <a:pt x="76" y="118"/>
                </a:lnTo>
                <a:lnTo>
                  <a:pt x="80" y="124"/>
                </a:lnTo>
                <a:lnTo>
                  <a:pt x="96" y="140"/>
                </a:lnTo>
                <a:lnTo>
                  <a:pt x="108" y="148"/>
                </a:lnTo>
                <a:lnTo>
                  <a:pt x="116" y="150"/>
                </a:lnTo>
                <a:lnTo>
                  <a:pt x="120" y="150"/>
                </a:lnTo>
                <a:lnTo>
                  <a:pt x="124" y="148"/>
                </a:lnTo>
                <a:lnTo>
                  <a:pt x="138" y="134"/>
                </a:lnTo>
                <a:lnTo>
                  <a:pt x="148" y="128"/>
                </a:lnTo>
                <a:lnTo>
                  <a:pt x="170" y="124"/>
                </a:lnTo>
                <a:lnTo>
                  <a:pt x="176" y="110"/>
                </a:lnTo>
                <a:lnTo>
                  <a:pt x="194" y="100"/>
                </a:lnTo>
                <a:lnTo>
                  <a:pt x="212" y="110"/>
                </a:lnTo>
                <a:lnTo>
                  <a:pt x="214" y="110"/>
                </a:lnTo>
                <a:lnTo>
                  <a:pt x="230" y="138"/>
                </a:lnTo>
                <a:lnTo>
                  <a:pt x="236" y="156"/>
                </a:lnTo>
                <a:lnTo>
                  <a:pt x="236" y="158"/>
                </a:lnTo>
                <a:lnTo>
                  <a:pt x="232" y="182"/>
                </a:lnTo>
                <a:lnTo>
                  <a:pt x="238" y="196"/>
                </a:lnTo>
                <a:lnTo>
                  <a:pt x="238" y="198"/>
                </a:lnTo>
                <a:lnTo>
                  <a:pt x="234" y="216"/>
                </a:lnTo>
                <a:lnTo>
                  <a:pt x="234" y="232"/>
                </a:lnTo>
                <a:lnTo>
                  <a:pt x="240" y="250"/>
                </a:lnTo>
                <a:lnTo>
                  <a:pt x="242" y="258"/>
                </a:lnTo>
                <a:lnTo>
                  <a:pt x="240" y="272"/>
                </a:lnTo>
                <a:lnTo>
                  <a:pt x="240" y="274"/>
                </a:lnTo>
                <a:lnTo>
                  <a:pt x="232" y="284"/>
                </a:lnTo>
                <a:lnTo>
                  <a:pt x="232" y="286"/>
                </a:lnTo>
                <a:lnTo>
                  <a:pt x="224" y="294"/>
                </a:lnTo>
                <a:lnTo>
                  <a:pt x="222" y="312"/>
                </a:lnTo>
                <a:lnTo>
                  <a:pt x="228" y="330"/>
                </a:lnTo>
                <a:lnTo>
                  <a:pt x="228" y="332"/>
                </a:lnTo>
                <a:lnTo>
                  <a:pt x="222" y="360"/>
                </a:lnTo>
                <a:lnTo>
                  <a:pt x="218" y="364"/>
                </a:lnTo>
                <a:lnTo>
                  <a:pt x="214" y="366"/>
                </a:lnTo>
                <a:lnTo>
                  <a:pt x="206" y="364"/>
                </a:lnTo>
                <a:lnTo>
                  <a:pt x="198" y="356"/>
                </a:lnTo>
                <a:lnTo>
                  <a:pt x="190" y="358"/>
                </a:lnTo>
                <a:lnTo>
                  <a:pt x="180" y="370"/>
                </a:lnTo>
                <a:lnTo>
                  <a:pt x="168" y="402"/>
                </a:lnTo>
                <a:lnTo>
                  <a:pt x="168" y="404"/>
                </a:lnTo>
                <a:lnTo>
                  <a:pt x="156" y="414"/>
                </a:lnTo>
                <a:lnTo>
                  <a:pt x="154" y="414"/>
                </a:lnTo>
                <a:lnTo>
                  <a:pt x="148" y="414"/>
                </a:lnTo>
                <a:lnTo>
                  <a:pt x="136" y="434"/>
                </a:lnTo>
                <a:lnTo>
                  <a:pt x="142" y="446"/>
                </a:lnTo>
                <a:lnTo>
                  <a:pt x="144" y="446"/>
                </a:lnTo>
                <a:lnTo>
                  <a:pt x="160" y="466"/>
                </a:lnTo>
                <a:lnTo>
                  <a:pt x="160" y="468"/>
                </a:lnTo>
                <a:lnTo>
                  <a:pt x="160" y="474"/>
                </a:lnTo>
                <a:lnTo>
                  <a:pt x="178" y="476"/>
                </a:lnTo>
                <a:lnTo>
                  <a:pt x="180" y="492"/>
                </a:lnTo>
                <a:lnTo>
                  <a:pt x="180" y="494"/>
                </a:lnTo>
                <a:lnTo>
                  <a:pt x="182" y="512"/>
                </a:lnTo>
                <a:lnTo>
                  <a:pt x="188" y="516"/>
                </a:lnTo>
                <a:lnTo>
                  <a:pt x="204" y="512"/>
                </a:lnTo>
                <a:lnTo>
                  <a:pt x="218" y="502"/>
                </a:lnTo>
                <a:lnTo>
                  <a:pt x="222" y="502"/>
                </a:lnTo>
                <a:lnTo>
                  <a:pt x="226" y="528"/>
                </a:lnTo>
                <a:lnTo>
                  <a:pt x="234" y="538"/>
                </a:lnTo>
                <a:lnTo>
                  <a:pt x="236" y="540"/>
                </a:lnTo>
                <a:lnTo>
                  <a:pt x="242" y="550"/>
                </a:lnTo>
                <a:lnTo>
                  <a:pt x="254" y="560"/>
                </a:lnTo>
                <a:lnTo>
                  <a:pt x="258" y="562"/>
                </a:lnTo>
                <a:lnTo>
                  <a:pt x="262" y="562"/>
                </a:lnTo>
                <a:lnTo>
                  <a:pt x="266" y="564"/>
                </a:lnTo>
                <a:lnTo>
                  <a:pt x="274" y="560"/>
                </a:lnTo>
                <a:lnTo>
                  <a:pt x="282" y="558"/>
                </a:lnTo>
                <a:lnTo>
                  <a:pt x="292" y="554"/>
                </a:lnTo>
                <a:lnTo>
                  <a:pt x="296" y="552"/>
                </a:lnTo>
                <a:lnTo>
                  <a:pt x="308" y="552"/>
                </a:lnTo>
                <a:lnTo>
                  <a:pt x="312" y="552"/>
                </a:lnTo>
                <a:lnTo>
                  <a:pt x="316" y="554"/>
                </a:lnTo>
                <a:lnTo>
                  <a:pt x="332" y="544"/>
                </a:lnTo>
                <a:lnTo>
                  <a:pt x="334" y="544"/>
                </a:lnTo>
                <a:lnTo>
                  <a:pt x="334" y="546"/>
                </a:lnTo>
                <a:lnTo>
                  <a:pt x="336" y="544"/>
                </a:lnTo>
                <a:lnTo>
                  <a:pt x="338" y="546"/>
                </a:lnTo>
                <a:lnTo>
                  <a:pt x="344" y="556"/>
                </a:lnTo>
                <a:lnTo>
                  <a:pt x="346" y="562"/>
                </a:lnTo>
                <a:lnTo>
                  <a:pt x="354" y="574"/>
                </a:lnTo>
                <a:lnTo>
                  <a:pt x="360" y="576"/>
                </a:lnTo>
                <a:lnTo>
                  <a:pt x="362" y="576"/>
                </a:lnTo>
                <a:lnTo>
                  <a:pt x="360" y="574"/>
                </a:lnTo>
                <a:lnTo>
                  <a:pt x="360" y="570"/>
                </a:lnTo>
                <a:lnTo>
                  <a:pt x="360" y="566"/>
                </a:lnTo>
                <a:lnTo>
                  <a:pt x="364" y="564"/>
                </a:lnTo>
                <a:lnTo>
                  <a:pt x="370" y="562"/>
                </a:lnTo>
                <a:lnTo>
                  <a:pt x="398" y="562"/>
                </a:lnTo>
                <a:lnTo>
                  <a:pt x="400" y="562"/>
                </a:lnTo>
                <a:lnTo>
                  <a:pt x="402" y="562"/>
                </a:lnTo>
                <a:lnTo>
                  <a:pt x="412" y="580"/>
                </a:lnTo>
                <a:lnTo>
                  <a:pt x="410" y="588"/>
                </a:lnTo>
                <a:lnTo>
                  <a:pt x="422" y="590"/>
                </a:lnTo>
                <a:lnTo>
                  <a:pt x="422" y="588"/>
                </a:lnTo>
                <a:lnTo>
                  <a:pt x="422" y="586"/>
                </a:lnTo>
                <a:lnTo>
                  <a:pt x="426" y="584"/>
                </a:lnTo>
                <a:lnTo>
                  <a:pt x="454" y="602"/>
                </a:lnTo>
                <a:lnTo>
                  <a:pt x="456" y="608"/>
                </a:lnTo>
                <a:lnTo>
                  <a:pt x="458" y="612"/>
                </a:lnTo>
                <a:lnTo>
                  <a:pt x="458" y="624"/>
                </a:lnTo>
                <a:lnTo>
                  <a:pt x="468" y="626"/>
                </a:lnTo>
                <a:lnTo>
                  <a:pt x="474" y="616"/>
                </a:lnTo>
                <a:lnTo>
                  <a:pt x="470" y="608"/>
                </a:lnTo>
                <a:lnTo>
                  <a:pt x="470" y="602"/>
                </a:lnTo>
                <a:lnTo>
                  <a:pt x="472" y="598"/>
                </a:lnTo>
                <a:lnTo>
                  <a:pt x="474" y="596"/>
                </a:lnTo>
                <a:lnTo>
                  <a:pt x="478" y="594"/>
                </a:lnTo>
                <a:lnTo>
                  <a:pt x="478" y="592"/>
                </a:lnTo>
                <a:lnTo>
                  <a:pt x="480" y="590"/>
                </a:lnTo>
                <a:lnTo>
                  <a:pt x="486" y="590"/>
                </a:lnTo>
                <a:lnTo>
                  <a:pt x="490" y="594"/>
                </a:lnTo>
                <a:lnTo>
                  <a:pt x="492" y="598"/>
                </a:lnTo>
                <a:lnTo>
                  <a:pt x="496" y="614"/>
                </a:lnTo>
                <a:lnTo>
                  <a:pt x="496" y="616"/>
                </a:lnTo>
                <a:lnTo>
                  <a:pt x="498" y="618"/>
                </a:lnTo>
                <a:lnTo>
                  <a:pt x="502" y="622"/>
                </a:lnTo>
                <a:lnTo>
                  <a:pt x="510" y="626"/>
                </a:lnTo>
                <a:lnTo>
                  <a:pt x="512" y="626"/>
                </a:lnTo>
                <a:lnTo>
                  <a:pt x="538" y="652"/>
                </a:lnTo>
                <a:lnTo>
                  <a:pt x="550" y="648"/>
                </a:lnTo>
                <a:lnTo>
                  <a:pt x="548" y="644"/>
                </a:lnTo>
                <a:lnTo>
                  <a:pt x="544" y="638"/>
                </a:lnTo>
                <a:lnTo>
                  <a:pt x="544" y="634"/>
                </a:lnTo>
                <a:lnTo>
                  <a:pt x="544" y="630"/>
                </a:lnTo>
                <a:lnTo>
                  <a:pt x="546" y="626"/>
                </a:lnTo>
                <a:lnTo>
                  <a:pt x="556" y="618"/>
                </a:lnTo>
                <a:lnTo>
                  <a:pt x="570" y="606"/>
                </a:lnTo>
                <a:lnTo>
                  <a:pt x="586" y="616"/>
                </a:lnTo>
                <a:lnTo>
                  <a:pt x="588" y="616"/>
                </a:lnTo>
                <a:lnTo>
                  <a:pt x="592" y="598"/>
                </a:lnTo>
                <a:lnTo>
                  <a:pt x="592" y="596"/>
                </a:lnTo>
                <a:lnTo>
                  <a:pt x="594" y="594"/>
                </a:lnTo>
                <a:lnTo>
                  <a:pt x="608" y="596"/>
                </a:lnTo>
                <a:lnTo>
                  <a:pt x="610" y="600"/>
                </a:lnTo>
                <a:lnTo>
                  <a:pt x="612" y="606"/>
                </a:lnTo>
                <a:lnTo>
                  <a:pt x="610" y="610"/>
                </a:lnTo>
                <a:lnTo>
                  <a:pt x="606" y="616"/>
                </a:lnTo>
                <a:lnTo>
                  <a:pt x="610" y="618"/>
                </a:lnTo>
                <a:lnTo>
                  <a:pt x="620" y="622"/>
                </a:lnTo>
                <a:lnTo>
                  <a:pt x="628" y="626"/>
                </a:lnTo>
                <a:lnTo>
                  <a:pt x="630" y="626"/>
                </a:lnTo>
                <a:lnTo>
                  <a:pt x="640" y="630"/>
                </a:lnTo>
                <a:lnTo>
                  <a:pt x="648" y="630"/>
                </a:lnTo>
                <a:lnTo>
                  <a:pt x="636" y="572"/>
                </a:lnTo>
                <a:lnTo>
                  <a:pt x="630" y="568"/>
                </a:lnTo>
                <a:lnTo>
                  <a:pt x="624" y="562"/>
                </a:lnTo>
                <a:lnTo>
                  <a:pt x="614" y="546"/>
                </a:lnTo>
                <a:lnTo>
                  <a:pt x="610" y="538"/>
                </a:lnTo>
                <a:lnTo>
                  <a:pt x="612" y="528"/>
                </a:lnTo>
                <a:lnTo>
                  <a:pt x="616" y="518"/>
                </a:lnTo>
                <a:lnTo>
                  <a:pt x="624" y="506"/>
                </a:lnTo>
                <a:lnTo>
                  <a:pt x="636" y="494"/>
                </a:lnTo>
                <a:lnTo>
                  <a:pt x="650" y="482"/>
                </a:lnTo>
                <a:lnTo>
                  <a:pt x="662" y="482"/>
                </a:lnTo>
                <a:lnTo>
                  <a:pt x="672" y="486"/>
                </a:lnTo>
                <a:lnTo>
                  <a:pt x="692" y="486"/>
                </a:lnTo>
                <a:lnTo>
                  <a:pt x="698" y="482"/>
                </a:lnTo>
                <a:lnTo>
                  <a:pt x="704" y="476"/>
                </a:lnTo>
                <a:lnTo>
                  <a:pt x="714" y="452"/>
                </a:lnTo>
                <a:lnTo>
                  <a:pt x="718" y="442"/>
                </a:lnTo>
                <a:lnTo>
                  <a:pt x="718" y="426"/>
                </a:lnTo>
                <a:lnTo>
                  <a:pt x="716" y="3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山东"/>
          <p:cNvSpPr/>
          <p:nvPr/>
        </p:nvSpPr>
        <p:spPr bwMode="auto">
          <a:xfrm>
            <a:off x="6930824" y="3305054"/>
            <a:ext cx="605446" cy="380220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上海"/>
          <p:cNvSpPr/>
          <p:nvPr/>
        </p:nvSpPr>
        <p:spPr bwMode="auto">
          <a:xfrm>
            <a:off x="7496310" y="3935928"/>
            <a:ext cx="95661" cy="83552"/>
          </a:xfrm>
          <a:custGeom>
            <a:avLst/>
            <a:gdLst>
              <a:gd name="T0" fmla="*/ 2147483646 w 68"/>
              <a:gd name="T1" fmla="*/ 2147483646 h 60"/>
              <a:gd name="T2" fmla="*/ 2147483646 w 68"/>
              <a:gd name="T3" fmla="*/ 2147483646 h 60"/>
              <a:gd name="T4" fmla="*/ 2147483646 w 68"/>
              <a:gd name="T5" fmla="*/ 2147483646 h 60"/>
              <a:gd name="T6" fmla="*/ 2147483646 w 68"/>
              <a:gd name="T7" fmla="*/ 2147483646 h 60"/>
              <a:gd name="T8" fmla="*/ 2147483646 w 68"/>
              <a:gd name="T9" fmla="*/ 2147483646 h 60"/>
              <a:gd name="T10" fmla="*/ 2147483646 w 68"/>
              <a:gd name="T11" fmla="*/ 2147483646 h 60"/>
              <a:gd name="T12" fmla="*/ 2147483646 w 68"/>
              <a:gd name="T13" fmla="*/ 2147483646 h 60"/>
              <a:gd name="T14" fmla="*/ 2147483646 w 68"/>
              <a:gd name="T15" fmla="*/ 2147483646 h 60"/>
              <a:gd name="T16" fmla="*/ 2147483646 w 68"/>
              <a:gd name="T17" fmla="*/ 0 h 60"/>
              <a:gd name="T18" fmla="*/ 2147483646 w 68"/>
              <a:gd name="T19" fmla="*/ 0 h 60"/>
              <a:gd name="T20" fmla="*/ 2147483646 w 68"/>
              <a:gd name="T21" fmla="*/ 0 h 60"/>
              <a:gd name="T22" fmla="*/ 2147483646 w 68"/>
              <a:gd name="T23" fmla="*/ 2147483646 h 60"/>
              <a:gd name="T24" fmla="*/ 2147483646 w 68"/>
              <a:gd name="T25" fmla="*/ 2147483646 h 60"/>
              <a:gd name="T26" fmla="*/ 2147483646 w 68"/>
              <a:gd name="T27" fmla="*/ 2147483646 h 60"/>
              <a:gd name="T28" fmla="*/ 2147483646 w 68"/>
              <a:gd name="T29" fmla="*/ 2147483646 h 60"/>
              <a:gd name="T30" fmla="*/ 2147483646 w 68"/>
              <a:gd name="T31" fmla="*/ 2147483646 h 60"/>
              <a:gd name="T32" fmla="*/ 0 w 68"/>
              <a:gd name="T33" fmla="*/ 2147483646 h 60"/>
              <a:gd name="T34" fmla="*/ 2147483646 w 68"/>
              <a:gd name="T35" fmla="*/ 2147483646 h 60"/>
              <a:gd name="T36" fmla="*/ 2147483646 w 68"/>
              <a:gd name="T37" fmla="*/ 2147483646 h 60"/>
              <a:gd name="T38" fmla="*/ 2147483646 w 68"/>
              <a:gd name="T39" fmla="*/ 2147483646 h 60"/>
              <a:gd name="T40" fmla="*/ 2147483646 w 68"/>
              <a:gd name="T41" fmla="*/ 2147483646 h 60"/>
              <a:gd name="T42" fmla="*/ 2147483646 w 68"/>
              <a:gd name="T43" fmla="*/ 2147483646 h 60"/>
              <a:gd name="T44" fmla="*/ 2147483646 w 68"/>
              <a:gd name="T45" fmla="*/ 2147483646 h 60"/>
              <a:gd name="T46" fmla="*/ 2147483646 w 68"/>
              <a:gd name="T47" fmla="*/ 2147483646 h 60"/>
              <a:gd name="T48" fmla="*/ 2147483646 w 68"/>
              <a:gd name="T49" fmla="*/ 2147483646 h 60"/>
              <a:gd name="T50" fmla="*/ 2147483646 w 68"/>
              <a:gd name="T51" fmla="*/ 2147483646 h 60"/>
              <a:gd name="T52" fmla="*/ 2147483646 w 68"/>
              <a:gd name="T53" fmla="*/ 2147483646 h 60"/>
              <a:gd name="T54" fmla="*/ 2147483646 w 68"/>
              <a:gd name="T55" fmla="*/ 2147483646 h 60"/>
              <a:gd name="T56" fmla="*/ 2147483646 w 68"/>
              <a:gd name="T57" fmla="*/ 2147483646 h 60"/>
              <a:gd name="T58" fmla="*/ 2147483646 w 68"/>
              <a:gd name="T59" fmla="*/ 2147483646 h 60"/>
              <a:gd name="T60" fmla="*/ 2147483646 w 68"/>
              <a:gd name="T61" fmla="*/ 2147483646 h 60"/>
              <a:gd name="T62" fmla="*/ 2147483646 w 68"/>
              <a:gd name="T63" fmla="*/ 2147483646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8" h="60">
                <a:moveTo>
                  <a:pt x="62" y="32"/>
                </a:moveTo>
                <a:lnTo>
                  <a:pt x="68" y="24"/>
                </a:lnTo>
                <a:lnTo>
                  <a:pt x="48" y="8"/>
                </a:lnTo>
                <a:lnTo>
                  <a:pt x="40" y="4"/>
                </a:lnTo>
                <a:lnTo>
                  <a:pt x="34" y="0"/>
                </a:lnTo>
                <a:lnTo>
                  <a:pt x="28" y="0"/>
                </a:lnTo>
                <a:lnTo>
                  <a:pt x="22" y="0"/>
                </a:lnTo>
                <a:lnTo>
                  <a:pt x="14" y="2"/>
                </a:lnTo>
                <a:lnTo>
                  <a:pt x="14" y="20"/>
                </a:lnTo>
                <a:lnTo>
                  <a:pt x="10" y="28"/>
                </a:lnTo>
                <a:lnTo>
                  <a:pt x="4" y="36"/>
                </a:lnTo>
                <a:lnTo>
                  <a:pt x="0" y="40"/>
                </a:lnTo>
                <a:lnTo>
                  <a:pt x="8" y="48"/>
                </a:lnTo>
                <a:lnTo>
                  <a:pt x="10" y="48"/>
                </a:lnTo>
                <a:lnTo>
                  <a:pt x="12" y="56"/>
                </a:lnTo>
                <a:lnTo>
                  <a:pt x="22" y="60"/>
                </a:lnTo>
                <a:lnTo>
                  <a:pt x="28" y="56"/>
                </a:lnTo>
                <a:lnTo>
                  <a:pt x="34" y="54"/>
                </a:lnTo>
                <a:lnTo>
                  <a:pt x="52" y="58"/>
                </a:lnTo>
                <a:lnTo>
                  <a:pt x="52" y="52"/>
                </a:lnTo>
                <a:lnTo>
                  <a:pt x="54" y="44"/>
                </a:lnTo>
                <a:lnTo>
                  <a:pt x="56" y="38"/>
                </a:lnTo>
                <a:lnTo>
                  <a:pt x="58" y="34"/>
                </a:lnTo>
                <a:lnTo>
                  <a:pt x="62" y="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江苏"/>
          <p:cNvSpPr/>
          <p:nvPr/>
        </p:nvSpPr>
        <p:spPr bwMode="auto">
          <a:xfrm>
            <a:off x="7053123" y="3615042"/>
            <a:ext cx="527949" cy="406859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pattFill prst="zigZ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河北"/>
          <p:cNvSpPr/>
          <p:nvPr/>
        </p:nvSpPr>
        <p:spPr bwMode="auto">
          <a:xfrm>
            <a:off x="6778251" y="2836439"/>
            <a:ext cx="490411" cy="699895"/>
          </a:xfrm>
          <a:custGeom>
            <a:avLst/>
            <a:gdLst>
              <a:gd name="T0" fmla="*/ 2147483646 w 352"/>
              <a:gd name="T1" fmla="*/ 2147483646 h 502"/>
              <a:gd name="T2" fmla="*/ 2147483646 w 352"/>
              <a:gd name="T3" fmla="*/ 2147483646 h 502"/>
              <a:gd name="T4" fmla="*/ 2147483646 w 352"/>
              <a:gd name="T5" fmla="*/ 2147483646 h 502"/>
              <a:gd name="T6" fmla="*/ 2147483646 w 352"/>
              <a:gd name="T7" fmla="*/ 2147483646 h 502"/>
              <a:gd name="T8" fmla="*/ 2147483646 w 352"/>
              <a:gd name="T9" fmla="*/ 2147483646 h 502"/>
              <a:gd name="T10" fmla="*/ 2147483646 w 352"/>
              <a:gd name="T11" fmla="*/ 2147483646 h 502"/>
              <a:gd name="T12" fmla="*/ 2147483646 w 352"/>
              <a:gd name="T13" fmla="*/ 2147483646 h 502"/>
              <a:gd name="T14" fmla="*/ 2147483646 w 352"/>
              <a:gd name="T15" fmla="*/ 2147483646 h 502"/>
              <a:gd name="T16" fmla="*/ 2147483646 w 352"/>
              <a:gd name="T17" fmla="*/ 2147483646 h 502"/>
              <a:gd name="T18" fmla="*/ 2147483646 w 352"/>
              <a:gd name="T19" fmla="*/ 2147483646 h 502"/>
              <a:gd name="T20" fmla="*/ 2147483646 w 352"/>
              <a:gd name="T21" fmla="*/ 2147483646 h 502"/>
              <a:gd name="T22" fmla="*/ 2147483646 w 352"/>
              <a:gd name="T23" fmla="*/ 2147483646 h 502"/>
              <a:gd name="T24" fmla="*/ 2147483646 w 352"/>
              <a:gd name="T25" fmla="*/ 2147483646 h 502"/>
              <a:gd name="T26" fmla="*/ 2147483646 w 352"/>
              <a:gd name="T27" fmla="*/ 2147483646 h 502"/>
              <a:gd name="T28" fmla="*/ 2147483646 w 352"/>
              <a:gd name="T29" fmla="*/ 2147483646 h 502"/>
              <a:gd name="T30" fmla="*/ 2147483646 w 352"/>
              <a:gd name="T31" fmla="*/ 2147483646 h 502"/>
              <a:gd name="T32" fmla="*/ 2147483646 w 352"/>
              <a:gd name="T33" fmla="*/ 2147483646 h 502"/>
              <a:gd name="T34" fmla="*/ 2147483646 w 352"/>
              <a:gd name="T35" fmla="*/ 2147483646 h 502"/>
              <a:gd name="T36" fmla="*/ 2147483646 w 352"/>
              <a:gd name="T37" fmla="*/ 2147483646 h 502"/>
              <a:gd name="T38" fmla="*/ 2147483646 w 352"/>
              <a:gd name="T39" fmla="*/ 2147483646 h 502"/>
              <a:gd name="T40" fmla="*/ 2147483646 w 352"/>
              <a:gd name="T41" fmla="*/ 2147483646 h 502"/>
              <a:gd name="T42" fmla="*/ 2147483646 w 352"/>
              <a:gd name="T43" fmla="*/ 2147483646 h 502"/>
              <a:gd name="T44" fmla="*/ 2147483646 w 352"/>
              <a:gd name="T45" fmla="*/ 2147483646 h 502"/>
              <a:gd name="T46" fmla="*/ 2147483646 w 352"/>
              <a:gd name="T47" fmla="*/ 2147483646 h 502"/>
              <a:gd name="T48" fmla="*/ 2147483646 w 352"/>
              <a:gd name="T49" fmla="*/ 2147483646 h 502"/>
              <a:gd name="T50" fmla="*/ 2147483646 w 352"/>
              <a:gd name="T51" fmla="*/ 2147483646 h 502"/>
              <a:gd name="T52" fmla="*/ 2147483646 w 352"/>
              <a:gd name="T53" fmla="*/ 2147483646 h 502"/>
              <a:gd name="T54" fmla="*/ 2147483646 w 352"/>
              <a:gd name="T55" fmla="*/ 2147483646 h 502"/>
              <a:gd name="T56" fmla="*/ 2147483646 w 352"/>
              <a:gd name="T57" fmla="*/ 2147483646 h 502"/>
              <a:gd name="T58" fmla="*/ 2147483646 w 352"/>
              <a:gd name="T59" fmla="*/ 2147483646 h 502"/>
              <a:gd name="T60" fmla="*/ 2147483646 w 352"/>
              <a:gd name="T61" fmla="*/ 2147483646 h 502"/>
              <a:gd name="T62" fmla="*/ 2147483646 w 352"/>
              <a:gd name="T63" fmla="*/ 2147483646 h 502"/>
              <a:gd name="T64" fmla="*/ 2147483646 w 352"/>
              <a:gd name="T65" fmla="*/ 2147483646 h 502"/>
              <a:gd name="T66" fmla="*/ 2147483646 w 352"/>
              <a:gd name="T67" fmla="*/ 2147483646 h 502"/>
              <a:gd name="T68" fmla="*/ 2147483646 w 352"/>
              <a:gd name="T69" fmla="*/ 2147483646 h 502"/>
              <a:gd name="T70" fmla="*/ 2147483646 w 352"/>
              <a:gd name="T71" fmla="*/ 2147483646 h 502"/>
              <a:gd name="T72" fmla="*/ 2147483646 w 352"/>
              <a:gd name="T73" fmla="*/ 2147483646 h 502"/>
              <a:gd name="T74" fmla="*/ 2147483646 w 352"/>
              <a:gd name="T75" fmla="*/ 2147483646 h 502"/>
              <a:gd name="T76" fmla="*/ 2147483646 w 352"/>
              <a:gd name="T77" fmla="*/ 2147483646 h 502"/>
              <a:gd name="T78" fmla="*/ 2147483646 w 352"/>
              <a:gd name="T79" fmla="*/ 2147483646 h 502"/>
              <a:gd name="T80" fmla="*/ 2147483646 w 352"/>
              <a:gd name="T81" fmla="*/ 2147483646 h 502"/>
              <a:gd name="T82" fmla="*/ 2147483646 w 352"/>
              <a:gd name="T83" fmla="*/ 2147483646 h 502"/>
              <a:gd name="T84" fmla="*/ 2147483646 w 352"/>
              <a:gd name="T85" fmla="*/ 2147483646 h 502"/>
              <a:gd name="T86" fmla="*/ 2147483646 w 352"/>
              <a:gd name="T87" fmla="*/ 2147483646 h 502"/>
              <a:gd name="T88" fmla="*/ 2147483646 w 352"/>
              <a:gd name="T89" fmla="*/ 2147483646 h 502"/>
              <a:gd name="T90" fmla="*/ 2147483646 w 352"/>
              <a:gd name="T91" fmla="*/ 2147483646 h 502"/>
              <a:gd name="T92" fmla="*/ 2147483646 w 352"/>
              <a:gd name="T93" fmla="*/ 2147483646 h 502"/>
              <a:gd name="T94" fmla="*/ 2147483646 w 352"/>
              <a:gd name="T95" fmla="*/ 2147483646 h 502"/>
              <a:gd name="T96" fmla="*/ 2147483646 w 352"/>
              <a:gd name="T97" fmla="*/ 2147483646 h 502"/>
              <a:gd name="T98" fmla="*/ 2147483646 w 352"/>
              <a:gd name="T99" fmla="*/ 2147483646 h 502"/>
              <a:gd name="T100" fmla="*/ 2147483646 w 352"/>
              <a:gd name="T101" fmla="*/ 2147483646 h 502"/>
              <a:gd name="T102" fmla="*/ 2147483646 w 352"/>
              <a:gd name="T103" fmla="*/ 2147483646 h 502"/>
              <a:gd name="T104" fmla="*/ 2147483646 w 352"/>
              <a:gd name="T105" fmla="*/ 2147483646 h 502"/>
              <a:gd name="T106" fmla="*/ 2147483646 w 352"/>
              <a:gd name="T107" fmla="*/ 2147483646 h 502"/>
              <a:gd name="T108" fmla="*/ 2147483646 w 352"/>
              <a:gd name="T109" fmla="*/ 2147483646 h 5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52" h="502">
                <a:moveTo>
                  <a:pt x="324" y="152"/>
                </a:moveTo>
                <a:lnTo>
                  <a:pt x="318" y="148"/>
                </a:lnTo>
                <a:lnTo>
                  <a:pt x="316" y="148"/>
                </a:lnTo>
                <a:lnTo>
                  <a:pt x="312" y="144"/>
                </a:lnTo>
                <a:lnTo>
                  <a:pt x="290" y="136"/>
                </a:lnTo>
                <a:lnTo>
                  <a:pt x="284" y="136"/>
                </a:lnTo>
                <a:lnTo>
                  <a:pt x="280" y="138"/>
                </a:lnTo>
                <a:lnTo>
                  <a:pt x="270" y="122"/>
                </a:lnTo>
                <a:lnTo>
                  <a:pt x="272" y="120"/>
                </a:lnTo>
                <a:lnTo>
                  <a:pt x="278" y="112"/>
                </a:lnTo>
                <a:lnTo>
                  <a:pt x="278" y="104"/>
                </a:lnTo>
                <a:lnTo>
                  <a:pt x="278" y="102"/>
                </a:lnTo>
                <a:lnTo>
                  <a:pt x="282" y="96"/>
                </a:lnTo>
                <a:lnTo>
                  <a:pt x="280" y="94"/>
                </a:lnTo>
                <a:lnTo>
                  <a:pt x="268" y="92"/>
                </a:lnTo>
                <a:lnTo>
                  <a:pt x="246" y="88"/>
                </a:lnTo>
                <a:lnTo>
                  <a:pt x="234" y="76"/>
                </a:lnTo>
                <a:lnTo>
                  <a:pt x="230" y="68"/>
                </a:lnTo>
                <a:lnTo>
                  <a:pt x="228" y="64"/>
                </a:lnTo>
                <a:lnTo>
                  <a:pt x="234" y="48"/>
                </a:lnTo>
                <a:lnTo>
                  <a:pt x="234" y="36"/>
                </a:lnTo>
                <a:lnTo>
                  <a:pt x="234" y="32"/>
                </a:lnTo>
                <a:lnTo>
                  <a:pt x="228" y="40"/>
                </a:lnTo>
                <a:lnTo>
                  <a:pt x="226" y="40"/>
                </a:lnTo>
                <a:lnTo>
                  <a:pt x="226" y="42"/>
                </a:lnTo>
                <a:lnTo>
                  <a:pt x="224" y="40"/>
                </a:lnTo>
                <a:lnTo>
                  <a:pt x="222" y="40"/>
                </a:lnTo>
                <a:lnTo>
                  <a:pt x="210" y="30"/>
                </a:lnTo>
                <a:lnTo>
                  <a:pt x="208" y="28"/>
                </a:lnTo>
                <a:lnTo>
                  <a:pt x="208" y="26"/>
                </a:lnTo>
                <a:lnTo>
                  <a:pt x="206" y="8"/>
                </a:lnTo>
                <a:lnTo>
                  <a:pt x="200" y="0"/>
                </a:lnTo>
                <a:lnTo>
                  <a:pt x="188" y="0"/>
                </a:lnTo>
                <a:lnTo>
                  <a:pt x="180" y="14"/>
                </a:lnTo>
                <a:lnTo>
                  <a:pt x="180" y="16"/>
                </a:lnTo>
                <a:lnTo>
                  <a:pt x="178" y="16"/>
                </a:lnTo>
                <a:lnTo>
                  <a:pt x="160" y="12"/>
                </a:lnTo>
                <a:lnTo>
                  <a:pt x="156" y="30"/>
                </a:lnTo>
                <a:lnTo>
                  <a:pt x="156" y="48"/>
                </a:lnTo>
                <a:lnTo>
                  <a:pt x="146" y="64"/>
                </a:lnTo>
                <a:lnTo>
                  <a:pt x="146" y="66"/>
                </a:lnTo>
                <a:lnTo>
                  <a:pt x="144" y="66"/>
                </a:lnTo>
                <a:lnTo>
                  <a:pt x="142" y="66"/>
                </a:lnTo>
                <a:lnTo>
                  <a:pt x="130" y="68"/>
                </a:lnTo>
                <a:lnTo>
                  <a:pt x="118" y="76"/>
                </a:lnTo>
                <a:lnTo>
                  <a:pt x="118" y="78"/>
                </a:lnTo>
                <a:lnTo>
                  <a:pt x="116" y="78"/>
                </a:lnTo>
                <a:lnTo>
                  <a:pt x="114" y="78"/>
                </a:lnTo>
                <a:lnTo>
                  <a:pt x="92" y="70"/>
                </a:lnTo>
                <a:lnTo>
                  <a:pt x="90" y="78"/>
                </a:lnTo>
                <a:lnTo>
                  <a:pt x="90" y="80"/>
                </a:lnTo>
                <a:lnTo>
                  <a:pt x="80" y="96"/>
                </a:lnTo>
                <a:lnTo>
                  <a:pt x="76" y="100"/>
                </a:lnTo>
                <a:lnTo>
                  <a:pt x="74" y="100"/>
                </a:lnTo>
                <a:lnTo>
                  <a:pt x="64" y="100"/>
                </a:lnTo>
                <a:lnTo>
                  <a:pt x="50" y="94"/>
                </a:lnTo>
                <a:lnTo>
                  <a:pt x="48" y="92"/>
                </a:lnTo>
                <a:lnTo>
                  <a:pt x="48" y="90"/>
                </a:lnTo>
                <a:lnTo>
                  <a:pt x="46" y="72"/>
                </a:lnTo>
                <a:lnTo>
                  <a:pt x="42" y="56"/>
                </a:lnTo>
                <a:lnTo>
                  <a:pt x="38" y="52"/>
                </a:lnTo>
                <a:lnTo>
                  <a:pt x="34" y="64"/>
                </a:lnTo>
                <a:lnTo>
                  <a:pt x="24" y="76"/>
                </a:lnTo>
                <a:lnTo>
                  <a:pt x="16" y="96"/>
                </a:lnTo>
                <a:lnTo>
                  <a:pt x="14" y="96"/>
                </a:lnTo>
                <a:lnTo>
                  <a:pt x="8" y="108"/>
                </a:lnTo>
                <a:lnTo>
                  <a:pt x="6" y="114"/>
                </a:lnTo>
                <a:lnTo>
                  <a:pt x="0" y="122"/>
                </a:lnTo>
                <a:lnTo>
                  <a:pt x="6" y="140"/>
                </a:lnTo>
                <a:lnTo>
                  <a:pt x="30" y="168"/>
                </a:lnTo>
                <a:lnTo>
                  <a:pt x="38" y="184"/>
                </a:lnTo>
                <a:lnTo>
                  <a:pt x="38" y="186"/>
                </a:lnTo>
                <a:lnTo>
                  <a:pt x="36" y="188"/>
                </a:lnTo>
                <a:lnTo>
                  <a:pt x="30" y="196"/>
                </a:lnTo>
                <a:lnTo>
                  <a:pt x="28" y="196"/>
                </a:lnTo>
                <a:lnTo>
                  <a:pt x="12" y="200"/>
                </a:lnTo>
                <a:lnTo>
                  <a:pt x="14" y="212"/>
                </a:lnTo>
                <a:lnTo>
                  <a:pt x="26" y="220"/>
                </a:lnTo>
                <a:lnTo>
                  <a:pt x="42" y="224"/>
                </a:lnTo>
                <a:lnTo>
                  <a:pt x="48" y="240"/>
                </a:lnTo>
                <a:lnTo>
                  <a:pt x="44" y="268"/>
                </a:lnTo>
                <a:lnTo>
                  <a:pt x="38" y="280"/>
                </a:lnTo>
                <a:lnTo>
                  <a:pt x="38" y="284"/>
                </a:lnTo>
                <a:lnTo>
                  <a:pt x="36" y="284"/>
                </a:lnTo>
                <a:lnTo>
                  <a:pt x="16" y="286"/>
                </a:lnTo>
                <a:lnTo>
                  <a:pt x="16" y="294"/>
                </a:lnTo>
                <a:lnTo>
                  <a:pt x="10" y="312"/>
                </a:lnTo>
                <a:lnTo>
                  <a:pt x="8" y="332"/>
                </a:lnTo>
                <a:lnTo>
                  <a:pt x="12" y="344"/>
                </a:lnTo>
                <a:lnTo>
                  <a:pt x="36" y="358"/>
                </a:lnTo>
                <a:lnTo>
                  <a:pt x="38" y="360"/>
                </a:lnTo>
                <a:lnTo>
                  <a:pt x="48" y="376"/>
                </a:lnTo>
                <a:lnTo>
                  <a:pt x="48" y="378"/>
                </a:lnTo>
                <a:lnTo>
                  <a:pt x="48" y="380"/>
                </a:lnTo>
                <a:lnTo>
                  <a:pt x="34" y="408"/>
                </a:lnTo>
                <a:lnTo>
                  <a:pt x="32" y="416"/>
                </a:lnTo>
                <a:lnTo>
                  <a:pt x="24" y="434"/>
                </a:lnTo>
                <a:lnTo>
                  <a:pt x="20" y="448"/>
                </a:lnTo>
                <a:lnTo>
                  <a:pt x="20" y="450"/>
                </a:lnTo>
                <a:lnTo>
                  <a:pt x="14" y="456"/>
                </a:lnTo>
                <a:lnTo>
                  <a:pt x="12" y="462"/>
                </a:lnTo>
                <a:lnTo>
                  <a:pt x="12" y="464"/>
                </a:lnTo>
                <a:lnTo>
                  <a:pt x="12" y="466"/>
                </a:lnTo>
                <a:lnTo>
                  <a:pt x="14" y="468"/>
                </a:lnTo>
                <a:lnTo>
                  <a:pt x="22" y="476"/>
                </a:lnTo>
                <a:lnTo>
                  <a:pt x="26" y="482"/>
                </a:lnTo>
                <a:lnTo>
                  <a:pt x="28" y="484"/>
                </a:lnTo>
                <a:lnTo>
                  <a:pt x="28" y="488"/>
                </a:lnTo>
                <a:lnTo>
                  <a:pt x="30" y="492"/>
                </a:lnTo>
                <a:lnTo>
                  <a:pt x="36" y="496"/>
                </a:lnTo>
                <a:lnTo>
                  <a:pt x="66" y="502"/>
                </a:lnTo>
                <a:lnTo>
                  <a:pt x="80" y="500"/>
                </a:lnTo>
                <a:lnTo>
                  <a:pt x="94" y="496"/>
                </a:lnTo>
                <a:lnTo>
                  <a:pt x="108" y="492"/>
                </a:lnTo>
                <a:lnTo>
                  <a:pt x="122" y="492"/>
                </a:lnTo>
                <a:lnTo>
                  <a:pt x="122" y="486"/>
                </a:lnTo>
                <a:lnTo>
                  <a:pt x="114" y="464"/>
                </a:lnTo>
                <a:lnTo>
                  <a:pt x="112" y="464"/>
                </a:lnTo>
                <a:lnTo>
                  <a:pt x="114" y="464"/>
                </a:lnTo>
                <a:lnTo>
                  <a:pt x="158" y="400"/>
                </a:lnTo>
                <a:lnTo>
                  <a:pt x="208" y="352"/>
                </a:lnTo>
                <a:lnTo>
                  <a:pt x="224" y="348"/>
                </a:lnTo>
                <a:lnTo>
                  <a:pt x="232" y="338"/>
                </a:lnTo>
                <a:lnTo>
                  <a:pt x="240" y="332"/>
                </a:lnTo>
                <a:lnTo>
                  <a:pt x="250" y="328"/>
                </a:lnTo>
                <a:lnTo>
                  <a:pt x="246" y="324"/>
                </a:lnTo>
                <a:lnTo>
                  <a:pt x="234" y="312"/>
                </a:lnTo>
                <a:lnTo>
                  <a:pt x="226" y="302"/>
                </a:lnTo>
                <a:lnTo>
                  <a:pt x="226" y="300"/>
                </a:lnTo>
                <a:lnTo>
                  <a:pt x="230" y="294"/>
                </a:lnTo>
                <a:lnTo>
                  <a:pt x="218" y="296"/>
                </a:lnTo>
                <a:lnTo>
                  <a:pt x="196" y="292"/>
                </a:lnTo>
                <a:lnTo>
                  <a:pt x="186" y="284"/>
                </a:lnTo>
                <a:lnTo>
                  <a:pt x="182" y="280"/>
                </a:lnTo>
                <a:lnTo>
                  <a:pt x="180" y="276"/>
                </a:lnTo>
                <a:lnTo>
                  <a:pt x="176" y="256"/>
                </a:lnTo>
                <a:lnTo>
                  <a:pt x="174" y="238"/>
                </a:lnTo>
                <a:lnTo>
                  <a:pt x="170" y="242"/>
                </a:lnTo>
                <a:lnTo>
                  <a:pt x="164" y="244"/>
                </a:lnTo>
                <a:lnTo>
                  <a:pt x="146" y="240"/>
                </a:lnTo>
                <a:lnTo>
                  <a:pt x="136" y="232"/>
                </a:lnTo>
                <a:lnTo>
                  <a:pt x="122" y="228"/>
                </a:lnTo>
                <a:lnTo>
                  <a:pt x="116" y="228"/>
                </a:lnTo>
                <a:lnTo>
                  <a:pt x="110" y="226"/>
                </a:lnTo>
                <a:lnTo>
                  <a:pt x="104" y="224"/>
                </a:lnTo>
                <a:lnTo>
                  <a:pt x="98" y="218"/>
                </a:lnTo>
                <a:lnTo>
                  <a:pt x="96" y="214"/>
                </a:lnTo>
                <a:lnTo>
                  <a:pt x="96" y="210"/>
                </a:lnTo>
                <a:lnTo>
                  <a:pt x="96" y="206"/>
                </a:lnTo>
                <a:lnTo>
                  <a:pt x="98" y="202"/>
                </a:lnTo>
                <a:lnTo>
                  <a:pt x="102" y="200"/>
                </a:lnTo>
                <a:lnTo>
                  <a:pt x="110" y="192"/>
                </a:lnTo>
                <a:lnTo>
                  <a:pt x="118" y="180"/>
                </a:lnTo>
                <a:lnTo>
                  <a:pt x="116" y="176"/>
                </a:lnTo>
                <a:lnTo>
                  <a:pt x="114" y="170"/>
                </a:lnTo>
                <a:lnTo>
                  <a:pt x="112" y="164"/>
                </a:lnTo>
                <a:lnTo>
                  <a:pt x="114" y="160"/>
                </a:lnTo>
                <a:lnTo>
                  <a:pt x="114" y="158"/>
                </a:lnTo>
                <a:lnTo>
                  <a:pt x="116" y="156"/>
                </a:lnTo>
                <a:lnTo>
                  <a:pt x="120" y="152"/>
                </a:lnTo>
                <a:lnTo>
                  <a:pt x="134" y="148"/>
                </a:lnTo>
                <a:lnTo>
                  <a:pt x="136" y="142"/>
                </a:lnTo>
                <a:lnTo>
                  <a:pt x="138" y="140"/>
                </a:lnTo>
                <a:lnTo>
                  <a:pt x="150" y="140"/>
                </a:lnTo>
                <a:lnTo>
                  <a:pt x="148" y="140"/>
                </a:lnTo>
                <a:lnTo>
                  <a:pt x="142" y="136"/>
                </a:lnTo>
                <a:lnTo>
                  <a:pt x="140" y="132"/>
                </a:lnTo>
                <a:lnTo>
                  <a:pt x="140" y="128"/>
                </a:lnTo>
                <a:lnTo>
                  <a:pt x="142" y="122"/>
                </a:lnTo>
                <a:lnTo>
                  <a:pt x="148" y="118"/>
                </a:lnTo>
                <a:lnTo>
                  <a:pt x="154" y="116"/>
                </a:lnTo>
                <a:lnTo>
                  <a:pt x="160" y="116"/>
                </a:lnTo>
                <a:lnTo>
                  <a:pt x="166" y="118"/>
                </a:lnTo>
                <a:lnTo>
                  <a:pt x="172" y="120"/>
                </a:lnTo>
                <a:lnTo>
                  <a:pt x="190" y="134"/>
                </a:lnTo>
                <a:lnTo>
                  <a:pt x="208" y="134"/>
                </a:lnTo>
                <a:lnTo>
                  <a:pt x="214" y="138"/>
                </a:lnTo>
                <a:lnTo>
                  <a:pt x="214" y="144"/>
                </a:lnTo>
                <a:lnTo>
                  <a:pt x="214" y="150"/>
                </a:lnTo>
                <a:lnTo>
                  <a:pt x="210" y="152"/>
                </a:lnTo>
                <a:lnTo>
                  <a:pt x="206" y="152"/>
                </a:lnTo>
                <a:lnTo>
                  <a:pt x="204" y="154"/>
                </a:lnTo>
                <a:lnTo>
                  <a:pt x="202" y="160"/>
                </a:lnTo>
                <a:lnTo>
                  <a:pt x="210" y="180"/>
                </a:lnTo>
                <a:lnTo>
                  <a:pt x="218" y="170"/>
                </a:lnTo>
                <a:lnTo>
                  <a:pt x="226" y="168"/>
                </a:lnTo>
                <a:lnTo>
                  <a:pt x="230" y="168"/>
                </a:lnTo>
                <a:lnTo>
                  <a:pt x="234" y="172"/>
                </a:lnTo>
                <a:lnTo>
                  <a:pt x="236" y="180"/>
                </a:lnTo>
                <a:lnTo>
                  <a:pt x="240" y="190"/>
                </a:lnTo>
                <a:lnTo>
                  <a:pt x="242" y="202"/>
                </a:lnTo>
                <a:lnTo>
                  <a:pt x="246" y="210"/>
                </a:lnTo>
                <a:lnTo>
                  <a:pt x="252" y="220"/>
                </a:lnTo>
                <a:lnTo>
                  <a:pt x="264" y="236"/>
                </a:lnTo>
                <a:lnTo>
                  <a:pt x="268" y="248"/>
                </a:lnTo>
                <a:lnTo>
                  <a:pt x="300" y="244"/>
                </a:lnTo>
                <a:lnTo>
                  <a:pt x="314" y="236"/>
                </a:lnTo>
                <a:lnTo>
                  <a:pt x="326" y="220"/>
                </a:lnTo>
                <a:lnTo>
                  <a:pt x="332" y="204"/>
                </a:lnTo>
                <a:lnTo>
                  <a:pt x="336" y="188"/>
                </a:lnTo>
                <a:lnTo>
                  <a:pt x="336" y="186"/>
                </a:lnTo>
                <a:lnTo>
                  <a:pt x="336" y="184"/>
                </a:lnTo>
                <a:lnTo>
                  <a:pt x="338" y="184"/>
                </a:lnTo>
                <a:lnTo>
                  <a:pt x="350" y="176"/>
                </a:lnTo>
                <a:lnTo>
                  <a:pt x="352" y="176"/>
                </a:lnTo>
                <a:lnTo>
                  <a:pt x="350" y="174"/>
                </a:lnTo>
                <a:lnTo>
                  <a:pt x="330" y="168"/>
                </a:lnTo>
                <a:lnTo>
                  <a:pt x="326" y="156"/>
                </a:lnTo>
                <a:lnTo>
                  <a:pt x="324" y="1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河南"/>
          <p:cNvSpPr/>
          <p:nvPr/>
        </p:nvSpPr>
        <p:spPr bwMode="auto">
          <a:xfrm>
            <a:off x="6554236" y="3508484"/>
            <a:ext cx="515840" cy="510996"/>
          </a:xfrm>
          <a:custGeom>
            <a:avLst/>
            <a:gdLst>
              <a:gd name="T0" fmla="*/ 2147483646 w 370"/>
              <a:gd name="T1" fmla="*/ 2147483646 h 366"/>
              <a:gd name="T2" fmla="*/ 0 w 370"/>
              <a:gd name="T3" fmla="*/ 2147483646 h 366"/>
              <a:gd name="T4" fmla="*/ 2147483646 w 370"/>
              <a:gd name="T5" fmla="*/ 2147483646 h 366"/>
              <a:gd name="T6" fmla="*/ 2147483646 w 370"/>
              <a:gd name="T7" fmla="*/ 2147483646 h 366"/>
              <a:gd name="T8" fmla="*/ 2147483646 w 370"/>
              <a:gd name="T9" fmla="*/ 2147483646 h 366"/>
              <a:gd name="T10" fmla="*/ 2147483646 w 370"/>
              <a:gd name="T11" fmla="*/ 2147483646 h 366"/>
              <a:gd name="T12" fmla="*/ 2147483646 w 370"/>
              <a:gd name="T13" fmla="*/ 2147483646 h 366"/>
              <a:gd name="T14" fmla="*/ 2147483646 w 370"/>
              <a:gd name="T15" fmla="*/ 2147483646 h 366"/>
              <a:gd name="T16" fmla="*/ 2147483646 w 370"/>
              <a:gd name="T17" fmla="*/ 2147483646 h 366"/>
              <a:gd name="T18" fmla="*/ 2147483646 w 370"/>
              <a:gd name="T19" fmla="*/ 2147483646 h 366"/>
              <a:gd name="T20" fmla="*/ 2147483646 w 370"/>
              <a:gd name="T21" fmla="*/ 2147483646 h 366"/>
              <a:gd name="T22" fmla="*/ 2147483646 w 370"/>
              <a:gd name="T23" fmla="*/ 2147483646 h 366"/>
              <a:gd name="T24" fmla="*/ 2147483646 w 370"/>
              <a:gd name="T25" fmla="*/ 2147483646 h 366"/>
              <a:gd name="T26" fmla="*/ 2147483646 w 370"/>
              <a:gd name="T27" fmla="*/ 2147483646 h 366"/>
              <a:gd name="T28" fmla="*/ 2147483646 w 370"/>
              <a:gd name="T29" fmla="*/ 2147483646 h 366"/>
              <a:gd name="T30" fmla="*/ 2147483646 w 370"/>
              <a:gd name="T31" fmla="*/ 2147483646 h 366"/>
              <a:gd name="T32" fmla="*/ 2147483646 w 370"/>
              <a:gd name="T33" fmla="*/ 2147483646 h 366"/>
              <a:gd name="T34" fmla="*/ 2147483646 w 370"/>
              <a:gd name="T35" fmla="*/ 2147483646 h 366"/>
              <a:gd name="T36" fmla="*/ 2147483646 w 370"/>
              <a:gd name="T37" fmla="*/ 2147483646 h 366"/>
              <a:gd name="T38" fmla="*/ 2147483646 w 370"/>
              <a:gd name="T39" fmla="*/ 2147483646 h 366"/>
              <a:gd name="T40" fmla="*/ 2147483646 w 370"/>
              <a:gd name="T41" fmla="*/ 2147483646 h 366"/>
              <a:gd name="T42" fmla="*/ 2147483646 w 370"/>
              <a:gd name="T43" fmla="*/ 2147483646 h 366"/>
              <a:gd name="T44" fmla="*/ 2147483646 w 370"/>
              <a:gd name="T45" fmla="*/ 2147483646 h 366"/>
              <a:gd name="T46" fmla="*/ 2147483646 w 370"/>
              <a:gd name="T47" fmla="*/ 2147483646 h 366"/>
              <a:gd name="T48" fmla="*/ 2147483646 w 370"/>
              <a:gd name="T49" fmla="*/ 2147483646 h 366"/>
              <a:gd name="T50" fmla="*/ 2147483646 w 370"/>
              <a:gd name="T51" fmla="*/ 2147483646 h 366"/>
              <a:gd name="T52" fmla="*/ 2147483646 w 370"/>
              <a:gd name="T53" fmla="*/ 2147483646 h 366"/>
              <a:gd name="T54" fmla="*/ 2147483646 w 370"/>
              <a:gd name="T55" fmla="*/ 2147483646 h 366"/>
              <a:gd name="T56" fmla="*/ 2147483646 w 370"/>
              <a:gd name="T57" fmla="*/ 2147483646 h 366"/>
              <a:gd name="T58" fmla="*/ 2147483646 w 370"/>
              <a:gd name="T59" fmla="*/ 2147483646 h 366"/>
              <a:gd name="T60" fmla="*/ 2147483646 w 370"/>
              <a:gd name="T61" fmla="*/ 2147483646 h 366"/>
              <a:gd name="T62" fmla="*/ 2147483646 w 370"/>
              <a:gd name="T63" fmla="*/ 2147483646 h 366"/>
              <a:gd name="T64" fmla="*/ 2147483646 w 370"/>
              <a:gd name="T65" fmla="*/ 2147483646 h 366"/>
              <a:gd name="T66" fmla="*/ 2147483646 w 370"/>
              <a:gd name="T67" fmla="*/ 2147483646 h 366"/>
              <a:gd name="T68" fmla="*/ 2147483646 w 370"/>
              <a:gd name="T69" fmla="*/ 2147483646 h 366"/>
              <a:gd name="T70" fmla="*/ 2147483646 w 370"/>
              <a:gd name="T71" fmla="*/ 2147483646 h 366"/>
              <a:gd name="T72" fmla="*/ 2147483646 w 370"/>
              <a:gd name="T73" fmla="*/ 2147483646 h 366"/>
              <a:gd name="T74" fmla="*/ 2147483646 w 370"/>
              <a:gd name="T75" fmla="*/ 2147483646 h 366"/>
              <a:gd name="T76" fmla="*/ 2147483646 w 370"/>
              <a:gd name="T77" fmla="*/ 2147483646 h 366"/>
              <a:gd name="T78" fmla="*/ 2147483646 w 370"/>
              <a:gd name="T79" fmla="*/ 2147483646 h 366"/>
              <a:gd name="T80" fmla="*/ 2147483646 w 370"/>
              <a:gd name="T81" fmla="*/ 2147483646 h 366"/>
              <a:gd name="T82" fmla="*/ 2147483646 w 370"/>
              <a:gd name="T83" fmla="*/ 2147483646 h 366"/>
              <a:gd name="T84" fmla="*/ 2147483646 w 370"/>
              <a:gd name="T85" fmla="*/ 2147483646 h 366"/>
              <a:gd name="T86" fmla="*/ 2147483646 w 370"/>
              <a:gd name="T87" fmla="*/ 2147483646 h 366"/>
              <a:gd name="T88" fmla="*/ 2147483646 w 370"/>
              <a:gd name="T89" fmla="*/ 2147483646 h 366"/>
              <a:gd name="T90" fmla="*/ 2147483646 w 370"/>
              <a:gd name="T91" fmla="*/ 2147483646 h 366"/>
              <a:gd name="T92" fmla="*/ 2147483646 w 370"/>
              <a:gd name="T93" fmla="*/ 2147483646 h 366"/>
              <a:gd name="T94" fmla="*/ 2147483646 w 370"/>
              <a:gd name="T95" fmla="*/ 0 h 366"/>
              <a:gd name="T96" fmla="*/ 2147483646 w 370"/>
              <a:gd name="T97" fmla="*/ 2147483646 h 366"/>
              <a:gd name="T98" fmla="*/ 2147483646 w 370"/>
              <a:gd name="T99" fmla="*/ 2147483646 h 366"/>
              <a:gd name="T100" fmla="*/ 2147483646 w 370"/>
              <a:gd name="T101" fmla="*/ 2147483646 h 366"/>
              <a:gd name="T102" fmla="*/ 2147483646 w 370"/>
              <a:gd name="T103" fmla="*/ 2147483646 h 366"/>
              <a:gd name="T104" fmla="*/ 2147483646 w 370"/>
              <a:gd name="T105" fmla="*/ 2147483646 h 366"/>
              <a:gd name="T106" fmla="*/ 2147483646 w 370"/>
              <a:gd name="T107" fmla="*/ 2147483646 h 366"/>
              <a:gd name="T108" fmla="*/ 2147483646 w 370"/>
              <a:gd name="T109" fmla="*/ 2147483646 h 3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70" h="366">
                <a:moveTo>
                  <a:pt x="82" y="120"/>
                </a:moveTo>
                <a:lnTo>
                  <a:pt x="80" y="120"/>
                </a:lnTo>
                <a:lnTo>
                  <a:pt x="20" y="146"/>
                </a:lnTo>
                <a:lnTo>
                  <a:pt x="2" y="162"/>
                </a:lnTo>
                <a:lnTo>
                  <a:pt x="0" y="182"/>
                </a:lnTo>
                <a:lnTo>
                  <a:pt x="2" y="196"/>
                </a:lnTo>
                <a:lnTo>
                  <a:pt x="4" y="206"/>
                </a:lnTo>
                <a:lnTo>
                  <a:pt x="10" y="210"/>
                </a:lnTo>
                <a:lnTo>
                  <a:pt x="28" y="222"/>
                </a:lnTo>
                <a:lnTo>
                  <a:pt x="30" y="222"/>
                </a:lnTo>
                <a:lnTo>
                  <a:pt x="34" y="252"/>
                </a:lnTo>
                <a:lnTo>
                  <a:pt x="54" y="276"/>
                </a:lnTo>
                <a:lnTo>
                  <a:pt x="60" y="282"/>
                </a:lnTo>
                <a:lnTo>
                  <a:pt x="66" y="286"/>
                </a:lnTo>
                <a:lnTo>
                  <a:pt x="82" y="290"/>
                </a:lnTo>
                <a:lnTo>
                  <a:pt x="86" y="290"/>
                </a:lnTo>
                <a:lnTo>
                  <a:pt x="92" y="296"/>
                </a:lnTo>
                <a:lnTo>
                  <a:pt x="104" y="300"/>
                </a:lnTo>
                <a:lnTo>
                  <a:pt x="152" y="302"/>
                </a:lnTo>
                <a:lnTo>
                  <a:pt x="194" y="304"/>
                </a:lnTo>
                <a:lnTo>
                  <a:pt x="204" y="306"/>
                </a:lnTo>
                <a:lnTo>
                  <a:pt x="210" y="310"/>
                </a:lnTo>
                <a:lnTo>
                  <a:pt x="214" y="312"/>
                </a:lnTo>
                <a:lnTo>
                  <a:pt x="214" y="318"/>
                </a:lnTo>
                <a:lnTo>
                  <a:pt x="214" y="332"/>
                </a:lnTo>
                <a:lnTo>
                  <a:pt x="214" y="342"/>
                </a:lnTo>
                <a:lnTo>
                  <a:pt x="216" y="346"/>
                </a:lnTo>
                <a:lnTo>
                  <a:pt x="234" y="342"/>
                </a:lnTo>
                <a:lnTo>
                  <a:pt x="242" y="340"/>
                </a:lnTo>
                <a:lnTo>
                  <a:pt x="250" y="338"/>
                </a:lnTo>
                <a:lnTo>
                  <a:pt x="256" y="340"/>
                </a:lnTo>
                <a:lnTo>
                  <a:pt x="258" y="342"/>
                </a:lnTo>
                <a:lnTo>
                  <a:pt x="266" y="350"/>
                </a:lnTo>
                <a:lnTo>
                  <a:pt x="278" y="362"/>
                </a:lnTo>
                <a:lnTo>
                  <a:pt x="280" y="364"/>
                </a:lnTo>
                <a:lnTo>
                  <a:pt x="282" y="366"/>
                </a:lnTo>
                <a:lnTo>
                  <a:pt x="290" y="360"/>
                </a:lnTo>
                <a:lnTo>
                  <a:pt x="298" y="350"/>
                </a:lnTo>
                <a:lnTo>
                  <a:pt x="300" y="348"/>
                </a:lnTo>
                <a:lnTo>
                  <a:pt x="314" y="358"/>
                </a:lnTo>
                <a:lnTo>
                  <a:pt x="324" y="350"/>
                </a:lnTo>
                <a:lnTo>
                  <a:pt x="326" y="342"/>
                </a:lnTo>
                <a:lnTo>
                  <a:pt x="330" y="338"/>
                </a:lnTo>
                <a:lnTo>
                  <a:pt x="334" y="334"/>
                </a:lnTo>
                <a:lnTo>
                  <a:pt x="342" y="332"/>
                </a:lnTo>
                <a:lnTo>
                  <a:pt x="346" y="330"/>
                </a:lnTo>
                <a:lnTo>
                  <a:pt x="344" y="328"/>
                </a:lnTo>
                <a:lnTo>
                  <a:pt x="342" y="326"/>
                </a:lnTo>
                <a:lnTo>
                  <a:pt x="344" y="306"/>
                </a:lnTo>
                <a:lnTo>
                  <a:pt x="338" y="300"/>
                </a:lnTo>
                <a:lnTo>
                  <a:pt x="334" y="296"/>
                </a:lnTo>
                <a:lnTo>
                  <a:pt x="328" y="294"/>
                </a:lnTo>
                <a:lnTo>
                  <a:pt x="320" y="294"/>
                </a:lnTo>
                <a:lnTo>
                  <a:pt x="310" y="296"/>
                </a:lnTo>
                <a:lnTo>
                  <a:pt x="306" y="296"/>
                </a:lnTo>
                <a:lnTo>
                  <a:pt x="302" y="294"/>
                </a:lnTo>
                <a:lnTo>
                  <a:pt x="302" y="290"/>
                </a:lnTo>
                <a:lnTo>
                  <a:pt x="302" y="286"/>
                </a:lnTo>
                <a:lnTo>
                  <a:pt x="292" y="272"/>
                </a:lnTo>
                <a:lnTo>
                  <a:pt x="282" y="262"/>
                </a:lnTo>
                <a:lnTo>
                  <a:pt x="278" y="256"/>
                </a:lnTo>
                <a:lnTo>
                  <a:pt x="274" y="250"/>
                </a:lnTo>
                <a:lnTo>
                  <a:pt x="272" y="244"/>
                </a:lnTo>
                <a:lnTo>
                  <a:pt x="274" y="238"/>
                </a:lnTo>
                <a:lnTo>
                  <a:pt x="274" y="236"/>
                </a:lnTo>
                <a:lnTo>
                  <a:pt x="298" y="240"/>
                </a:lnTo>
                <a:lnTo>
                  <a:pt x="296" y="226"/>
                </a:lnTo>
                <a:lnTo>
                  <a:pt x="296" y="216"/>
                </a:lnTo>
                <a:lnTo>
                  <a:pt x="298" y="212"/>
                </a:lnTo>
                <a:lnTo>
                  <a:pt x="300" y="210"/>
                </a:lnTo>
                <a:lnTo>
                  <a:pt x="304" y="206"/>
                </a:lnTo>
                <a:lnTo>
                  <a:pt x="310" y="204"/>
                </a:lnTo>
                <a:lnTo>
                  <a:pt x="318" y="200"/>
                </a:lnTo>
                <a:lnTo>
                  <a:pt x="318" y="196"/>
                </a:lnTo>
                <a:lnTo>
                  <a:pt x="312" y="178"/>
                </a:lnTo>
                <a:lnTo>
                  <a:pt x="312" y="170"/>
                </a:lnTo>
                <a:lnTo>
                  <a:pt x="312" y="166"/>
                </a:lnTo>
                <a:lnTo>
                  <a:pt x="318" y="162"/>
                </a:lnTo>
                <a:lnTo>
                  <a:pt x="324" y="162"/>
                </a:lnTo>
                <a:lnTo>
                  <a:pt x="338" y="166"/>
                </a:lnTo>
                <a:lnTo>
                  <a:pt x="340" y="166"/>
                </a:lnTo>
                <a:lnTo>
                  <a:pt x="340" y="168"/>
                </a:lnTo>
                <a:lnTo>
                  <a:pt x="356" y="186"/>
                </a:lnTo>
                <a:lnTo>
                  <a:pt x="370" y="162"/>
                </a:lnTo>
                <a:lnTo>
                  <a:pt x="356" y="140"/>
                </a:lnTo>
                <a:lnTo>
                  <a:pt x="348" y="128"/>
                </a:lnTo>
                <a:lnTo>
                  <a:pt x="336" y="136"/>
                </a:lnTo>
                <a:lnTo>
                  <a:pt x="334" y="134"/>
                </a:lnTo>
                <a:lnTo>
                  <a:pt x="302" y="126"/>
                </a:lnTo>
                <a:lnTo>
                  <a:pt x="292" y="122"/>
                </a:lnTo>
                <a:lnTo>
                  <a:pt x="286" y="116"/>
                </a:lnTo>
                <a:lnTo>
                  <a:pt x="280" y="110"/>
                </a:lnTo>
                <a:lnTo>
                  <a:pt x="278" y="106"/>
                </a:lnTo>
                <a:lnTo>
                  <a:pt x="260" y="96"/>
                </a:lnTo>
                <a:lnTo>
                  <a:pt x="260" y="78"/>
                </a:lnTo>
                <a:lnTo>
                  <a:pt x="294" y="58"/>
                </a:lnTo>
                <a:lnTo>
                  <a:pt x="292" y="44"/>
                </a:lnTo>
                <a:lnTo>
                  <a:pt x="286" y="30"/>
                </a:lnTo>
                <a:lnTo>
                  <a:pt x="282" y="18"/>
                </a:lnTo>
                <a:lnTo>
                  <a:pt x="258" y="22"/>
                </a:lnTo>
                <a:lnTo>
                  <a:pt x="242" y="26"/>
                </a:lnTo>
                <a:lnTo>
                  <a:pt x="226" y="28"/>
                </a:lnTo>
                <a:lnTo>
                  <a:pt x="200" y="22"/>
                </a:lnTo>
                <a:lnTo>
                  <a:pt x="200" y="14"/>
                </a:lnTo>
                <a:lnTo>
                  <a:pt x="196" y="14"/>
                </a:lnTo>
                <a:lnTo>
                  <a:pt x="190" y="10"/>
                </a:lnTo>
                <a:lnTo>
                  <a:pt x="188" y="6"/>
                </a:lnTo>
                <a:lnTo>
                  <a:pt x="186" y="2"/>
                </a:lnTo>
                <a:lnTo>
                  <a:pt x="186" y="0"/>
                </a:lnTo>
                <a:lnTo>
                  <a:pt x="184" y="22"/>
                </a:lnTo>
                <a:lnTo>
                  <a:pt x="182" y="28"/>
                </a:lnTo>
                <a:lnTo>
                  <a:pt x="180" y="34"/>
                </a:lnTo>
                <a:lnTo>
                  <a:pt x="182" y="36"/>
                </a:lnTo>
                <a:lnTo>
                  <a:pt x="184" y="40"/>
                </a:lnTo>
                <a:lnTo>
                  <a:pt x="184" y="46"/>
                </a:lnTo>
                <a:lnTo>
                  <a:pt x="182" y="50"/>
                </a:lnTo>
                <a:lnTo>
                  <a:pt x="180" y="54"/>
                </a:lnTo>
                <a:lnTo>
                  <a:pt x="184" y="68"/>
                </a:lnTo>
                <a:lnTo>
                  <a:pt x="182" y="68"/>
                </a:lnTo>
                <a:lnTo>
                  <a:pt x="182" y="70"/>
                </a:lnTo>
                <a:lnTo>
                  <a:pt x="172" y="78"/>
                </a:lnTo>
                <a:lnTo>
                  <a:pt x="172" y="96"/>
                </a:lnTo>
                <a:lnTo>
                  <a:pt x="170" y="98"/>
                </a:lnTo>
                <a:lnTo>
                  <a:pt x="148" y="106"/>
                </a:lnTo>
                <a:lnTo>
                  <a:pt x="132" y="110"/>
                </a:lnTo>
                <a:lnTo>
                  <a:pt x="98" y="106"/>
                </a:lnTo>
                <a:lnTo>
                  <a:pt x="82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台湾"/>
          <p:cNvSpPr/>
          <p:nvPr/>
        </p:nvSpPr>
        <p:spPr bwMode="auto">
          <a:xfrm>
            <a:off x="7524160" y="4599496"/>
            <a:ext cx="147729" cy="357213"/>
          </a:xfrm>
          <a:custGeom>
            <a:avLst/>
            <a:gdLst>
              <a:gd name="T0" fmla="*/ 2147483646 w 106"/>
              <a:gd name="T1" fmla="*/ 0 h 256"/>
              <a:gd name="T2" fmla="*/ 2147483646 w 106"/>
              <a:gd name="T3" fmla="*/ 0 h 256"/>
              <a:gd name="T4" fmla="*/ 2147483646 w 106"/>
              <a:gd name="T5" fmla="*/ 2147483646 h 256"/>
              <a:gd name="T6" fmla="*/ 2147483646 w 106"/>
              <a:gd name="T7" fmla="*/ 2147483646 h 256"/>
              <a:gd name="T8" fmla="*/ 2147483646 w 106"/>
              <a:gd name="T9" fmla="*/ 2147483646 h 256"/>
              <a:gd name="T10" fmla="*/ 2147483646 w 106"/>
              <a:gd name="T11" fmla="*/ 2147483646 h 256"/>
              <a:gd name="T12" fmla="*/ 2147483646 w 106"/>
              <a:gd name="T13" fmla="*/ 2147483646 h 256"/>
              <a:gd name="T14" fmla="*/ 2147483646 w 106"/>
              <a:gd name="T15" fmla="*/ 2147483646 h 256"/>
              <a:gd name="T16" fmla="*/ 2147483646 w 106"/>
              <a:gd name="T17" fmla="*/ 2147483646 h 256"/>
              <a:gd name="T18" fmla="*/ 0 w 106"/>
              <a:gd name="T19" fmla="*/ 2147483646 h 256"/>
              <a:gd name="T20" fmla="*/ 2147483646 w 106"/>
              <a:gd name="T21" fmla="*/ 2147483646 h 256"/>
              <a:gd name="T22" fmla="*/ 2147483646 w 106"/>
              <a:gd name="T23" fmla="*/ 2147483646 h 256"/>
              <a:gd name="T24" fmla="*/ 2147483646 w 106"/>
              <a:gd name="T25" fmla="*/ 2147483646 h 256"/>
              <a:gd name="T26" fmla="*/ 2147483646 w 106"/>
              <a:gd name="T27" fmla="*/ 2147483646 h 256"/>
              <a:gd name="T28" fmla="*/ 2147483646 w 106"/>
              <a:gd name="T29" fmla="*/ 2147483646 h 256"/>
              <a:gd name="T30" fmla="*/ 2147483646 w 106"/>
              <a:gd name="T31" fmla="*/ 2147483646 h 256"/>
              <a:gd name="T32" fmla="*/ 2147483646 w 106"/>
              <a:gd name="T33" fmla="*/ 2147483646 h 256"/>
              <a:gd name="T34" fmla="*/ 2147483646 w 106"/>
              <a:gd name="T35" fmla="*/ 2147483646 h 256"/>
              <a:gd name="T36" fmla="*/ 2147483646 w 106"/>
              <a:gd name="T37" fmla="*/ 2147483646 h 256"/>
              <a:gd name="T38" fmla="*/ 2147483646 w 106"/>
              <a:gd name="T39" fmla="*/ 2147483646 h 256"/>
              <a:gd name="T40" fmla="*/ 2147483646 w 106"/>
              <a:gd name="T41" fmla="*/ 2147483646 h 256"/>
              <a:gd name="T42" fmla="*/ 2147483646 w 106"/>
              <a:gd name="T43" fmla="*/ 2147483646 h 256"/>
              <a:gd name="T44" fmla="*/ 2147483646 w 106"/>
              <a:gd name="T45" fmla="*/ 2147483646 h 256"/>
              <a:gd name="T46" fmla="*/ 2147483646 w 106"/>
              <a:gd name="T47" fmla="*/ 2147483646 h 256"/>
              <a:gd name="T48" fmla="*/ 2147483646 w 106"/>
              <a:gd name="T49" fmla="*/ 2147483646 h 256"/>
              <a:gd name="T50" fmla="*/ 2147483646 w 106"/>
              <a:gd name="T51" fmla="*/ 2147483646 h 256"/>
              <a:gd name="T52" fmla="*/ 2147483646 w 106"/>
              <a:gd name="T53" fmla="*/ 2147483646 h 256"/>
              <a:gd name="T54" fmla="*/ 2147483646 w 106"/>
              <a:gd name="T55" fmla="*/ 2147483646 h 256"/>
              <a:gd name="T56" fmla="*/ 2147483646 w 106"/>
              <a:gd name="T57" fmla="*/ 2147483646 h 256"/>
              <a:gd name="T58" fmla="*/ 2147483646 w 106"/>
              <a:gd name="T59" fmla="*/ 2147483646 h 256"/>
              <a:gd name="T60" fmla="*/ 2147483646 w 106"/>
              <a:gd name="T61" fmla="*/ 2147483646 h 256"/>
              <a:gd name="T62" fmla="*/ 2147483646 w 106"/>
              <a:gd name="T63" fmla="*/ 2147483646 h 256"/>
              <a:gd name="T64" fmla="*/ 2147483646 w 106"/>
              <a:gd name="T65" fmla="*/ 2147483646 h 256"/>
              <a:gd name="T66" fmla="*/ 2147483646 w 106"/>
              <a:gd name="T67" fmla="*/ 2147483646 h 256"/>
              <a:gd name="T68" fmla="*/ 2147483646 w 106"/>
              <a:gd name="T69" fmla="*/ 2147483646 h 256"/>
              <a:gd name="T70" fmla="*/ 2147483646 w 106"/>
              <a:gd name="T71" fmla="*/ 2147483646 h 256"/>
              <a:gd name="T72" fmla="*/ 2147483646 w 106"/>
              <a:gd name="T73" fmla="*/ 2147483646 h 256"/>
              <a:gd name="T74" fmla="*/ 2147483646 w 106"/>
              <a:gd name="T75" fmla="*/ 2147483646 h 256"/>
              <a:gd name="T76" fmla="*/ 2147483646 w 106"/>
              <a:gd name="T77" fmla="*/ 2147483646 h 256"/>
              <a:gd name="T78" fmla="*/ 2147483646 w 106"/>
              <a:gd name="T79" fmla="*/ 2147483646 h 256"/>
              <a:gd name="T80" fmla="*/ 2147483646 w 106"/>
              <a:gd name="T81" fmla="*/ 2147483646 h 256"/>
              <a:gd name="T82" fmla="*/ 2147483646 w 106"/>
              <a:gd name="T83" fmla="*/ 2147483646 h 256"/>
              <a:gd name="T84" fmla="*/ 2147483646 w 106"/>
              <a:gd name="T85" fmla="*/ 2147483646 h 256"/>
              <a:gd name="T86" fmla="*/ 2147483646 w 106"/>
              <a:gd name="T87" fmla="*/ 2147483646 h 256"/>
              <a:gd name="T88" fmla="*/ 2147483646 w 106"/>
              <a:gd name="T89" fmla="*/ 0 h 25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6" h="256">
                <a:moveTo>
                  <a:pt x="80" y="0"/>
                </a:moveTo>
                <a:lnTo>
                  <a:pt x="80" y="0"/>
                </a:lnTo>
                <a:lnTo>
                  <a:pt x="62" y="14"/>
                </a:lnTo>
                <a:lnTo>
                  <a:pt x="46" y="32"/>
                </a:lnTo>
                <a:lnTo>
                  <a:pt x="34" y="50"/>
                </a:lnTo>
                <a:lnTo>
                  <a:pt x="24" y="70"/>
                </a:lnTo>
                <a:lnTo>
                  <a:pt x="10" y="98"/>
                </a:lnTo>
                <a:lnTo>
                  <a:pt x="4" y="104"/>
                </a:lnTo>
                <a:lnTo>
                  <a:pt x="0" y="108"/>
                </a:lnTo>
                <a:lnTo>
                  <a:pt x="6" y="152"/>
                </a:lnTo>
                <a:lnTo>
                  <a:pt x="6" y="154"/>
                </a:lnTo>
                <a:lnTo>
                  <a:pt x="2" y="184"/>
                </a:lnTo>
                <a:lnTo>
                  <a:pt x="2" y="196"/>
                </a:lnTo>
                <a:lnTo>
                  <a:pt x="2" y="200"/>
                </a:lnTo>
                <a:lnTo>
                  <a:pt x="4" y="202"/>
                </a:lnTo>
                <a:lnTo>
                  <a:pt x="36" y="224"/>
                </a:lnTo>
                <a:lnTo>
                  <a:pt x="38" y="224"/>
                </a:lnTo>
                <a:lnTo>
                  <a:pt x="38" y="226"/>
                </a:lnTo>
                <a:lnTo>
                  <a:pt x="42" y="236"/>
                </a:lnTo>
                <a:lnTo>
                  <a:pt x="50" y="248"/>
                </a:lnTo>
                <a:lnTo>
                  <a:pt x="56" y="252"/>
                </a:lnTo>
                <a:lnTo>
                  <a:pt x="62" y="256"/>
                </a:lnTo>
                <a:lnTo>
                  <a:pt x="66" y="204"/>
                </a:lnTo>
                <a:lnTo>
                  <a:pt x="66" y="202"/>
                </a:lnTo>
                <a:lnTo>
                  <a:pt x="90" y="146"/>
                </a:lnTo>
                <a:lnTo>
                  <a:pt x="98" y="80"/>
                </a:lnTo>
                <a:lnTo>
                  <a:pt x="98" y="78"/>
                </a:lnTo>
                <a:lnTo>
                  <a:pt x="106" y="60"/>
                </a:lnTo>
                <a:lnTo>
                  <a:pt x="100" y="44"/>
                </a:lnTo>
                <a:lnTo>
                  <a:pt x="98" y="44"/>
                </a:lnTo>
                <a:lnTo>
                  <a:pt x="98" y="24"/>
                </a:lnTo>
                <a:lnTo>
                  <a:pt x="98" y="22"/>
                </a:lnTo>
                <a:lnTo>
                  <a:pt x="102" y="16"/>
                </a:lnTo>
                <a:lnTo>
                  <a:pt x="106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海南"/>
          <p:cNvSpPr/>
          <p:nvPr/>
        </p:nvSpPr>
        <p:spPr bwMode="auto">
          <a:xfrm>
            <a:off x="6437991" y="5232793"/>
            <a:ext cx="222804" cy="194953"/>
          </a:xfrm>
          <a:custGeom>
            <a:avLst/>
            <a:gdLst>
              <a:gd name="T0" fmla="*/ 2147483646 w 160"/>
              <a:gd name="T1" fmla="*/ 2147483646 h 140"/>
              <a:gd name="T2" fmla="*/ 2147483646 w 160"/>
              <a:gd name="T3" fmla="*/ 2147483646 h 140"/>
              <a:gd name="T4" fmla="*/ 2147483646 w 160"/>
              <a:gd name="T5" fmla="*/ 2147483646 h 140"/>
              <a:gd name="T6" fmla="*/ 2147483646 w 160"/>
              <a:gd name="T7" fmla="*/ 2147483646 h 140"/>
              <a:gd name="T8" fmla="*/ 2147483646 w 160"/>
              <a:gd name="T9" fmla="*/ 2147483646 h 140"/>
              <a:gd name="T10" fmla="*/ 2147483646 w 160"/>
              <a:gd name="T11" fmla="*/ 2147483646 h 140"/>
              <a:gd name="T12" fmla="*/ 2147483646 w 160"/>
              <a:gd name="T13" fmla="*/ 2147483646 h 140"/>
              <a:gd name="T14" fmla="*/ 2147483646 w 160"/>
              <a:gd name="T15" fmla="*/ 2147483646 h 140"/>
              <a:gd name="T16" fmla="*/ 2147483646 w 160"/>
              <a:gd name="T17" fmla="*/ 2147483646 h 140"/>
              <a:gd name="T18" fmla="*/ 2147483646 w 160"/>
              <a:gd name="T19" fmla="*/ 2147483646 h 140"/>
              <a:gd name="T20" fmla="*/ 2147483646 w 160"/>
              <a:gd name="T21" fmla="*/ 2147483646 h 140"/>
              <a:gd name="T22" fmla="*/ 2147483646 w 160"/>
              <a:gd name="T23" fmla="*/ 2147483646 h 140"/>
              <a:gd name="T24" fmla="*/ 2147483646 w 160"/>
              <a:gd name="T25" fmla="*/ 2147483646 h 140"/>
              <a:gd name="T26" fmla="*/ 0 w 160"/>
              <a:gd name="T27" fmla="*/ 2147483646 h 140"/>
              <a:gd name="T28" fmla="*/ 2147483646 w 160"/>
              <a:gd name="T29" fmla="*/ 2147483646 h 140"/>
              <a:gd name="T30" fmla="*/ 2147483646 w 160"/>
              <a:gd name="T31" fmla="*/ 2147483646 h 140"/>
              <a:gd name="T32" fmla="*/ 2147483646 w 160"/>
              <a:gd name="T33" fmla="*/ 2147483646 h 140"/>
              <a:gd name="T34" fmla="*/ 2147483646 w 160"/>
              <a:gd name="T35" fmla="*/ 2147483646 h 140"/>
              <a:gd name="T36" fmla="*/ 2147483646 w 160"/>
              <a:gd name="T37" fmla="*/ 2147483646 h 140"/>
              <a:gd name="T38" fmla="*/ 2147483646 w 160"/>
              <a:gd name="T39" fmla="*/ 2147483646 h 140"/>
              <a:gd name="T40" fmla="*/ 2147483646 w 160"/>
              <a:gd name="T41" fmla="*/ 2147483646 h 140"/>
              <a:gd name="T42" fmla="*/ 2147483646 w 160"/>
              <a:gd name="T43" fmla="*/ 2147483646 h 140"/>
              <a:gd name="T44" fmla="*/ 2147483646 w 160"/>
              <a:gd name="T45" fmla="*/ 2147483646 h 140"/>
              <a:gd name="T46" fmla="*/ 2147483646 w 160"/>
              <a:gd name="T47" fmla="*/ 2147483646 h 140"/>
              <a:gd name="T48" fmla="*/ 2147483646 w 160"/>
              <a:gd name="T49" fmla="*/ 2147483646 h 140"/>
              <a:gd name="T50" fmla="*/ 2147483646 w 160"/>
              <a:gd name="T51" fmla="*/ 2147483646 h 140"/>
              <a:gd name="T52" fmla="*/ 2147483646 w 160"/>
              <a:gd name="T53" fmla="*/ 2147483646 h 140"/>
              <a:gd name="T54" fmla="*/ 2147483646 w 160"/>
              <a:gd name="T55" fmla="*/ 2147483646 h 140"/>
              <a:gd name="T56" fmla="*/ 2147483646 w 160"/>
              <a:gd name="T57" fmla="*/ 2147483646 h 140"/>
              <a:gd name="T58" fmla="*/ 2147483646 w 160"/>
              <a:gd name="T59" fmla="*/ 2147483646 h 140"/>
              <a:gd name="T60" fmla="*/ 2147483646 w 160"/>
              <a:gd name="T61" fmla="*/ 2147483646 h 140"/>
              <a:gd name="T62" fmla="*/ 2147483646 w 160"/>
              <a:gd name="T63" fmla="*/ 2147483646 h 140"/>
              <a:gd name="T64" fmla="*/ 2147483646 w 160"/>
              <a:gd name="T65" fmla="*/ 2147483646 h 140"/>
              <a:gd name="T66" fmla="*/ 2147483646 w 160"/>
              <a:gd name="T67" fmla="*/ 2147483646 h 140"/>
              <a:gd name="T68" fmla="*/ 2147483646 w 160"/>
              <a:gd name="T69" fmla="*/ 2147483646 h 140"/>
              <a:gd name="T70" fmla="*/ 2147483646 w 160"/>
              <a:gd name="T71" fmla="*/ 2147483646 h 140"/>
              <a:gd name="T72" fmla="*/ 2147483646 w 160"/>
              <a:gd name="T73" fmla="*/ 2147483646 h 140"/>
              <a:gd name="T74" fmla="*/ 2147483646 w 160"/>
              <a:gd name="T75" fmla="*/ 2147483646 h 140"/>
              <a:gd name="T76" fmla="*/ 2147483646 w 160"/>
              <a:gd name="T77" fmla="*/ 2147483646 h 140"/>
              <a:gd name="T78" fmla="*/ 2147483646 w 160"/>
              <a:gd name="T79" fmla="*/ 2147483646 h 140"/>
              <a:gd name="T80" fmla="*/ 2147483646 w 160"/>
              <a:gd name="T81" fmla="*/ 2147483646 h 140"/>
              <a:gd name="T82" fmla="*/ 2147483646 w 160"/>
              <a:gd name="T83" fmla="*/ 0 h 140"/>
              <a:gd name="T84" fmla="*/ 2147483646 w 160"/>
              <a:gd name="T85" fmla="*/ 2147483646 h 140"/>
              <a:gd name="T86" fmla="*/ 2147483646 w 160"/>
              <a:gd name="T87" fmla="*/ 2147483646 h 140"/>
              <a:gd name="T88" fmla="*/ 2147483646 w 160"/>
              <a:gd name="T89" fmla="*/ 2147483646 h 140"/>
              <a:gd name="T90" fmla="*/ 2147483646 w 160"/>
              <a:gd name="T91" fmla="*/ 2147483646 h 140"/>
              <a:gd name="T92" fmla="*/ 2147483646 w 160"/>
              <a:gd name="T93" fmla="*/ 2147483646 h 140"/>
              <a:gd name="T94" fmla="*/ 2147483646 w 160"/>
              <a:gd name="T95" fmla="*/ 2147483646 h 1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60" h="140">
                <a:moveTo>
                  <a:pt x="72" y="14"/>
                </a:moveTo>
                <a:lnTo>
                  <a:pt x="70" y="18"/>
                </a:lnTo>
                <a:lnTo>
                  <a:pt x="68" y="20"/>
                </a:lnTo>
                <a:lnTo>
                  <a:pt x="36" y="28"/>
                </a:lnTo>
                <a:lnTo>
                  <a:pt x="38" y="32"/>
                </a:lnTo>
                <a:lnTo>
                  <a:pt x="48" y="44"/>
                </a:lnTo>
                <a:lnTo>
                  <a:pt x="44" y="46"/>
                </a:lnTo>
                <a:lnTo>
                  <a:pt x="30" y="54"/>
                </a:lnTo>
                <a:lnTo>
                  <a:pt x="6" y="72"/>
                </a:lnTo>
                <a:lnTo>
                  <a:pt x="2" y="80"/>
                </a:lnTo>
                <a:lnTo>
                  <a:pt x="0" y="92"/>
                </a:lnTo>
                <a:lnTo>
                  <a:pt x="4" y="108"/>
                </a:lnTo>
                <a:lnTo>
                  <a:pt x="10" y="126"/>
                </a:lnTo>
                <a:lnTo>
                  <a:pt x="34" y="128"/>
                </a:lnTo>
                <a:lnTo>
                  <a:pt x="36" y="128"/>
                </a:lnTo>
                <a:lnTo>
                  <a:pt x="60" y="140"/>
                </a:lnTo>
                <a:lnTo>
                  <a:pt x="86" y="136"/>
                </a:lnTo>
                <a:lnTo>
                  <a:pt x="94" y="132"/>
                </a:lnTo>
                <a:lnTo>
                  <a:pt x="102" y="126"/>
                </a:lnTo>
                <a:lnTo>
                  <a:pt x="112" y="118"/>
                </a:lnTo>
                <a:lnTo>
                  <a:pt x="122" y="106"/>
                </a:lnTo>
                <a:lnTo>
                  <a:pt x="124" y="106"/>
                </a:lnTo>
                <a:lnTo>
                  <a:pt x="126" y="104"/>
                </a:lnTo>
                <a:lnTo>
                  <a:pt x="136" y="100"/>
                </a:lnTo>
                <a:lnTo>
                  <a:pt x="134" y="66"/>
                </a:lnTo>
                <a:lnTo>
                  <a:pt x="148" y="44"/>
                </a:lnTo>
                <a:lnTo>
                  <a:pt x="160" y="34"/>
                </a:lnTo>
                <a:lnTo>
                  <a:pt x="160" y="22"/>
                </a:lnTo>
                <a:lnTo>
                  <a:pt x="158" y="14"/>
                </a:lnTo>
                <a:lnTo>
                  <a:pt x="156" y="10"/>
                </a:lnTo>
                <a:lnTo>
                  <a:pt x="152" y="2"/>
                </a:lnTo>
                <a:lnTo>
                  <a:pt x="146" y="0"/>
                </a:lnTo>
                <a:lnTo>
                  <a:pt x="146" y="12"/>
                </a:lnTo>
                <a:lnTo>
                  <a:pt x="126" y="8"/>
                </a:lnTo>
                <a:lnTo>
                  <a:pt x="116" y="14"/>
                </a:lnTo>
                <a:lnTo>
                  <a:pt x="114" y="14"/>
                </a:lnTo>
                <a:lnTo>
                  <a:pt x="72" y="1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224220" y="4521228"/>
            <a:ext cx="37653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   </a:t>
            </a:r>
            <a:r>
              <a:rPr lang="zh-CN" altLang="zh-CN" sz="2000" dirty="0"/>
              <a:t>长江中下游平原</a:t>
            </a:r>
            <a:r>
              <a:rPr lang="zh-CN" altLang="en-US" sz="2000" dirty="0"/>
              <a:t>：</a:t>
            </a:r>
            <a:r>
              <a:rPr lang="zh-CN" altLang="zh-CN" sz="2000" dirty="0"/>
              <a:t>由江汉平原、鄱阳湖平原、长江三角洲平原构成。</a:t>
            </a:r>
            <a:r>
              <a:rPr lang="zh-CN" altLang="en-US" sz="2000" dirty="0"/>
              <a:t>鱼米之乡，经济中心。</a:t>
            </a:r>
            <a:r>
              <a:rPr lang="zh-CN" altLang="zh-CN" sz="2000" dirty="0"/>
              <a:t>（</a:t>
            </a:r>
            <a:r>
              <a:rPr lang="en-US" altLang="zh-CN" sz="2000" dirty="0"/>
              <a:t>1101</a:t>
            </a:r>
            <a:r>
              <a:rPr lang="zh-CN" altLang="zh-CN" sz="2000" dirty="0"/>
              <a:t>多）</a:t>
            </a:r>
            <a:endParaRPr lang="zh-CN" altLang="zh-CN" sz="2000" dirty="0"/>
          </a:p>
        </p:txBody>
      </p:sp>
      <p:sp>
        <p:nvSpPr>
          <p:cNvPr id="56" name="矩形 55"/>
          <p:cNvSpPr/>
          <p:nvPr/>
        </p:nvSpPr>
        <p:spPr>
          <a:xfrm>
            <a:off x="8330223" y="4602570"/>
            <a:ext cx="180000" cy="180000"/>
          </a:xfrm>
          <a:prstGeom prst="rect">
            <a:avLst/>
          </a:prstGeom>
          <a:pattFill prst="zigZ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7621031" y="4296387"/>
            <a:ext cx="603189" cy="35185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1.1.1.1</a:t>
            </a:r>
            <a:r>
              <a:rPr lang="zh-CN" altLang="en-US" sz="1600" dirty="0" smtClean="0">
                <a:latin typeface="+mj-ea"/>
                <a:ea typeface="+mj-ea"/>
              </a:rPr>
              <a:t> 历史上的人群分布</a:t>
            </a:r>
            <a:endParaRPr lang="zh-CN" altLang="zh-CN" sz="1400" dirty="0"/>
          </a:p>
        </p:txBody>
      </p:sp>
      <p:sp>
        <p:nvSpPr>
          <p:cNvPr id="42" name="矩形 41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蒙古"/>
          <p:cNvSpPr/>
          <p:nvPr/>
        </p:nvSpPr>
        <p:spPr bwMode="auto">
          <a:xfrm>
            <a:off x="5495917" y="1716365"/>
            <a:ext cx="1989495" cy="1697670"/>
          </a:xfrm>
          <a:custGeom>
            <a:avLst/>
            <a:gdLst>
              <a:gd name="T0" fmla="*/ 2147483646 w 1428"/>
              <a:gd name="T1" fmla="*/ 2147483646 h 1218"/>
              <a:gd name="T2" fmla="*/ 2147483646 w 1428"/>
              <a:gd name="T3" fmla="*/ 2147483646 h 1218"/>
              <a:gd name="T4" fmla="*/ 2147483646 w 1428"/>
              <a:gd name="T5" fmla="*/ 2147483646 h 1218"/>
              <a:gd name="T6" fmla="*/ 2147483646 w 1428"/>
              <a:gd name="T7" fmla="*/ 2147483646 h 1218"/>
              <a:gd name="T8" fmla="*/ 2147483646 w 1428"/>
              <a:gd name="T9" fmla="*/ 2147483646 h 1218"/>
              <a:gd name="T10" fmla="*/ 2147483646 w 1428"/>
              <a:gd name="T11" fmla="*/ 2147483646 h 1218"/>
              <a:gd name="T12" fmla="*/ 2147483646 w 1428"/>
              <a:gd name="T13" fmla="*/ 2147483646 h 1218"/>
              <a:gd name="T14" fmla="*/ 2147483646 w 1428"/>
              <a:gd name="T15" fmla="*/ 2147483646 h 1218"/>
              <a:gd name="T16" fmla="*/ 2147483646 w 1428"/>
              <a:gd name="T17" fmla="*/ 2147483646 h 1218"/>
              <a:gd name="T18" fmla="*/ 2147483646 w 1428"/>
              <a:gd name="T19" fmla="*/ 2147483646 h 1218"/>
              <a:gd name="T20" fmla="*/ 2147483646 w 1428"/>
              <a:gd name="T21" fmla="*/ 2147483646 h 1218"/>
              <a:gd name="T22" fmla="*/ 2147483646 w 1428"/>
              <a:gd name="T23" fmla="*/ 2147483646 h 1218"/>
              <a:gd name="T24" fmla="*/ 2147483646 w 1428"/>
              <a:gd name="T25" fmla="*/ 2147483646 h 1218"/>
              <a:gd name="T26" fmla="*/ 2147483646 w 1428"/>
              <a:gd name="T27" fmla="*/ 2147483646 h 1218"/>
              <a:gd name="T28" fmla="*/ 2147483646 w 1428"/>
              <a:gd name="T29" fmla="*/ 2147483646 h 1218"/>
              <a:gd name="T30" fmla="*/ 2147483646 w 1428"/>
              <a:gd name="T31" fmla="*/ 2147483646 h 1218"/>
              <a:gd name="T32" fmla="*/ 2147483646 w 1428"/>
              <a:gd name="T33" fmla="*/ 2147483646 h 1218"/>
              <a:gd name="T34" fmla="*/ 2147483646 w 1428"/>
              <a:gd name="T35" fmla="*/ 2147483646 h 1218"/>
              <a:gd name="T36" fmla="*/ 2147483646 w 1428"/>
              <a:gd name="T37" fmla="*/ 2147483646 h 1218"/>
              <a:gd name="T38" fmla="*/ 2147483646 w 1428"/>
              <a:gd name="T39" fmla="*/ 2147483646 h 1218"/>
              <a:gd name="T40" fmla="*/ 2147483646 w 1428"/>
              <a:gd name="T41" fmla="*/ 2147483646 h 1218"/>
              <a:gd name="T42" fmla="*/ 2147483646 w 1428"/>
              <a:gd name="T43" fmla="*/ 2147483646 h 1218"/>
              <a:gd name="T44" fmla="*/ 0 w 1428"/>
              <a:gd name="T45" fmla="*/ 2147483646 h 1218"/>
              <a:gd name="T46" fmla="*/ 2147483646 w 1428"/>
              <a:gd name="T47" fmla="*/ 2147483646 h 1218"/>
              <a:gd name="T48" fmla="*/ 2147483646 w 1428"/>
              <a:gd name="T49" fmla="*/ 2147483646 h 1218"/>
              <a:gd name="T50" fmla="*/ 2147483646 w 1428"/>
              <a:gd name="T51" fmla="*/ 2147483646 h 1218"/>
              <a:gd name="T52" fmla="*/ 2147483646 w 1428"/>
              <a:gd name="T53" fmla="*/ 2147483646 h 1218"/>
              <a:gd name="T54" fmla="*/ 2147483646 w 1428"/>
              <a:gd name="T55" fmla="*/ 2147483646 h 1218"/>
              <a:gd name="T56" fmla="*/ 2147483646 w 1428"/>
              <a:gd name="T57" fmla="*/ 2147483646 h 1218"/>
              <a:gd name="T58" fmla="*/ 2147483646 w 1428"/>
              <a:gd name="T59" fmla="*/ 2147483646 h 1218"/>
              <a:gd name="T60" fmla="*/ 2147483646 w 1428"/>
              <a:gd name="T61" fmla="*/ 2147483646 h 1218"/>
              <a:gd name="T62" fmla="*/ 2147483646 w 1428"/>
              <a:gd name="T63" fmla="*/ 2147483646 h 1218"/>
              <a:gd name="T64" fmla="*/ 2147483646 w 1428"/>
              <a:gd name="T65" fmla="*/ 2147483646 h 1218"/>
              <a:gd name="T66" fmla="*/ 2147483646 w 1428"/>
              <a:gd name="T67" fmla="*/ 2147483646 h 1218"/>
              <a:gd name="T68" fmla="*/ 2147483646 w 1428"/>
              <a:gd name="T69" fmla="*/ 2147483646 h 1218"/>
              <a:gd name="T70" fmla="*/ 2147483646 w 1428"/>
              <a:gd name="T71" fmla="*/ 2147483646 h 1218"/>
              <a:gd name="T72" fmla="*/ 2147483646 w 1428"/>
              <a:gd name="T73" fmla="*/ 2147483646 h 1218"/>
              <a:gd name="T74" fmla="*/ 2147483646 w 1428"/>
              <a:gd name="T75" fmla="*/ 2147483646 h 1218"/>
              <a:gd name="T76" fmla="*/ 2147483646 w 1428"/>
              <a:gd name="T77" fmla="*/ 2147483646 h 1218"/>
              <a:gd name="T78" fmla="*/ 2147483646 w 1428"/>
              <a:gd name="T79" fmla="*/ 2147483646 h 1218"/>
              <a:gd name="T80" fmla="*/ 2147483646 w 1428"/>
              <a:gd name="T81" fmla="*/ 2147483646 h 1218"/>
              <a:gd name="T82" fmla="*/ 2147483646 w 1428"/>
              <a:gd name="T83" fmla="*/ 2147483646 h 1218"/>
              <a:gd name="T84" fmla="*/ 2147483646 w 1428"/>
              <a:gd name="T85" fmla="*/ 2147483646 h 1218"/>
              <a:gd name="T86" fmla="*/ 2147483646 w 1428"/>
              <a:gd name="T87" fmla="*/ 2147483646 h 1218"/>
              <a:gd name="T88" fmla="*/ 2147483646 w 1428"/>
              <a:gd name="T89" fmla="*/ 2147483646 h 1218"/>
              <a:gd name="T90" fmla="*/ 2147483646 w 1428"/>
              <a:gd name="T91" fmla="*/ 2147483646 h 1218"/>
              <a:gd name="T92" fmla="*/ 2147483646 w 1428"/>
              <a:gd name="T93" fmla="*/ 2147483646 h 1218"/>
              <a:gd name="T94" fmla="*/ 2147483646 w 1428"/>
              <a:gd name="T95" fmla="*/ 2147483646 h 1218"/>
              <a:gd name="T96" fmla="*/ 2147483646 w 1428"/>
              <a:gd name="T97" fmla="*/ 2147483646 h 1218"/>
              <a:gd name="T98" fmla="*/ 2147483646 w 1428"/>
              <a:gd name="T99" fmla="*/ 2147483646 h 1218"/>
              <a:gd name="T100" fmla="*/ 2147483646 w 1428"/>
              <a:gd name="T101" fmla="*/ 2147483646 h 1218"/>
              <a:gd name="T102" fmla="*/ 2147483646 w 1428"/>
              <a:gd name="T103" fmla="*/ 2147483646 h 1218"/>
              <a:gd name="T104" fmla="*/ 2147483646 w 1428"/>
              <a:gd name="T105" fmla="*/ 2147483646 h 1218"/>
              <a:gd name="T106" fmla="*/ 2147483646 w 1428"/>
              <a:gd name="T107" fmla="*/ 2147483646 h 1218"/>
              <a:gd name="T108" fmla="*/ 2147483646 w 1428"/>
              <a:gd name="T109" fmla="*/ 2147483646 h 1218"/>
              <a:gd name="T110" fmla="*/ 2147483646 w 1428"/>
              <a:gd name="T111" fmla="*/ 2147483646 h 1218"/>
              <a:gd name="T112" fmla="*/ 2147483646 w 1428"/>
              <a:gd name="T113" fmla="*/ 2147483646 h 1218"/>
              <a:gd name="T114" fmla="*/ 2147483646 w 1428"/>
              <a:gd name="T115" fmla="*/ 2147483646 h 1218"/>
              <a:gd name="T116" fmla="*/ 2147483646 w 1428"/>
              <a:gd name="T117" fmla="*/ 2147483646 h 12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428" h="1218">
                <a:moveTo>
                  <a:pt x="1398" y="128"/>
                </a:moveTo>
                <a:lnTo>
                  <a:pt x="1394" y="112"/>
                </a:lnTo>
                <a:lnTo>
                  <a:pt x="1378" y="86"/>
                </a:lnTo>
                <a:lnTo>
                  <a:pt x="1366" y="80"/>
                </a:lnTo>
                <a:lnTo>
                  <a:pt x="1354" y="86"/>
                </a:lnTo>
                <a:lnTo>
                  <a:pt x="1348" y="100"/>
                </a:lnTo>
                <a:lnTo>
                  <a:pt x="1346" y="102"/>
                </a:lnTo>
                <a:lnTo>
                  <a:pt x="1344" y="102"/>
                </a:lnTo>
                <a:lnTo>
                  <a:pt x="1322" y="106"/>
                </a:lnTo>
                <a:lnTo>
                  <a:pt x="1318" y="108"/>
                </a:lnTo>
                <a:lnTo>
                  <a:pt x="1316" y="112"/>
                </a:lnTo>
                <a:lnTo>
                  <a:pt x="1310" y="116"/>
                </a:lnTo>
                <a:lnTo>
                  <a:pt x="1298" y="126"/>
                </a:lnTo>
                <a:lnTo>
                  <a:pt x="1296" y="128"/>
                </a:lnTo>
                <a:lnTo>
                  <a:pt x="1286" y="130"/>
                </a:lnTo>
                <a:lnTo>
                  <a:pt x="1276" y="126"/>
                </a:lnTo>
                <a:lnTo>
                  <a:pt x="1264" y="118"/>
                </a:lnTo>
                <a:lnTo>
                  <a:pt x="1262" y="116"/>
                </a:lnTo>
                <a:lnTo>
                  <a:pt x="1244" y="96"/>
                </a:lnTo>
                <a:lnTo>
                  <a:pt x="1240" y="90"/>
                </a:lnTo>
                <a:lnTo>
                  <a:pt x="1238" y="84"/>
                </a:lnTo>
                <a:lnTo>
                  <a:pt x="1238" y="62"/>
                </a:lnTo>
                <a:lnTo>
                  <a:pt x="1238" y="60"/>
                </a:lnTo>
                <a:lnTo>
                  <a:pt x="1242" y="56"/>
                </a:lnTo>
                <a:lnTo>
                  <a:pt x="1218" y="48"/>
                </a:lnTo>
                <a:lnTo>
                  <a:pt x="1218" y="56"/>
                </a:lnTo>
                <a:lnTo>
                  <a:pt x="1216" y="60"/>
                </a:lnTo>
                <a:lnTo>
                  <a:pt x="1210" y="64"/>
                </a:lnTo>
                <a:lnTo>
                  <a:pt x="1202" y="68"/>
                </a:lnTo>
                <a:lnTo>
                  <a:pt x="1200" y="68"/>
                </a:lnTo>
                <a:lnTo>
                  <a:pt x="1200" y="66"/>
                </a:lnTo>
                <a:lnTo>
                  <a:pt x="1188" y="64"/>
                </a:lnTo>
                <a:lnTo>
                  <a:pt x="1190" y="72"/>
                </a:lnTo>
                <a:lnTo>
                  <a:pt x="1170" y="60"/>
                </a:lnTo>
                <a:lnTo>
                  <a:pt x="1168" y="60"/>
                </a:lnTo>
                <a:lnTo>
                  <a:pt x="1168" y="58"/>
                </a:lnTo>
                <a:lnTo>
                  <a:pt x="1164" y="46"/>
                </a:lnTo>
                <a:lnTo>
                  <a:pt x="1162" y="32"/>
                </a:lnTo>
                <a:lnTo>
                  <a:pt x="1164" y="22"/>
                </a:lnTo>
                <a:lnTo>
                  <a:pt x="1166" y="16"/>
                </a:lnTo>
                <a:lnTo>
                  <a:pt x="1172" y="6"/>
                </a:lnTo>
                <a:lnTo>
                  <a:pt x="1170" y="0"/>
                </a:lnTo>
                <a:lnTo>
                  <a:pt x="1150" y="2"/>
                </a:lnTo>
                <a:lnTo>
                  <a:pt x="1142" y="4"/>
                </a:lnTo>
                <a:lnTo>
                  <a:pt x="1136" y="8"/>
                </a:lnTo>
                <a:lnTo>
                  <a:pt x="1132" y="14"/>
                </a:lnTo>
                <a:lnTo>
                  <a:pt x="1128" y="22"/>
                </a:lnTo>
                <a:lnTo>
                  <a:pt x="1116" y="40"/>
                </a:lnTo>
                <a:lnTo>
                  <a:pt x="1128" y="40"/>
                </a:lnTo>
                <a:lnTo>
                  <a:pt x="1130" y="40"/>
                </a:lnTo>
                <a:lnTo>
                  <a:pt x="1140" y="44"/>
                </a:lnTo>
                <a:lnTo>
                  <a:pt x="1142" y="44"/>
                </a:lnTo>
                <a:lnTo>
                  <a:pt x="1142" y="46"/>
                </a:lnTo>
                <a:lnTo>
                  <a:pt x="1142" y="48"/>
                </a:lnTo>
                <a:lnTo>
                  <a:pt x="1144" y="64"/>
                </a:lnTo>
                <a:lnTo>
                  <a:pt x="1150" y="80"/>
                </a:lnTo>
                <a:lnTo>
                  <a:pt x="1150" y="82"/>
                </a:lnTo>
                <a:lnTo>
                  <a:pt x="1150" y="84"/>
                </a:lnTo>
                <a:lnTo>
                  <a:pt x="1122" y="136"/>
                </a:lnTo>
                <a:lnTo>
                  <a:pt x="1120" y="142"/>
                </a:lnTo>
                <a:lnTo>
                  <a:pt x="1118" y="154"/>
                </a:lnTo>
                <a:lnTo>
                  <a:pt x="1114" y="190"/>
                </a:lnTo>
                <a:lnTo>
                  <a:pt x="1114" y="192"/>
                </a:lnTo>
                <a:lnTo>
                  <a:pt x="1104" y="212"/>
                </a:lnTo>
                <a:lnTo>
                  <a:pt x="1110" y="220"/>
                </a:lnTo>
                <a:lnTo>
                  <a:pt x="1110" y="222"/>
                </a:lnTo>
                <a:lnTo>
                  <a:pt x="1110" y="236"/>
                </a:lnTo>
                <a:lnTo>
                  <a:pt x="1110" y="242"/>
                </a:lnTo>
                <a:lnTo>
                  <a:pt x="1108" y="244"/>
                </a:lnTo>
                <a:lnTo>
                  <a:pt x="1106" y="244"/>
                </a:lnTo>
                <a:lnTo>
                  <a:pt x="1098" y="250"/>
                </a:lnTo>
                <a:lnTo>
                  <a:pt x="1088" y="262"/>
                </a:lnTo>
                <a:lnTo>
                  <a:pt x="1052" y="302"/>
                </a:lnTo>
                <a:lnTo>
                  <a:pt x="1050" y="304"/>
                </a:lnTo>
                <a:lnTo>
                  <a:pt x="1048" y="304"/>
                </a:lnTo>
                <a:lnTo>
                  <a:pt x="1046" y="302"/>
                </a:lnTo>
                <a:lnTo>
                  <a:pt x="1030" y="292"/>
                </a:lnTo>
                <a:lnTo>
                  <a:pt x="1020" y="282"/>
                </a:lnTo>
                <a:lnTo>
                  <a:pt x="1014" y="280"/>
                </a:lnTo>
                <a:lnTo>
                  <a:pt x="1008" y="278"/>
                </a:lnTo>
                <a:lnTo>
                  <a:pt x="982" y="276"/>
                </a:lnTo>
                <a:lnTo>
                  <a:pt x="982" y="314"/>
                </a:lnTo>
                <a:lnTo>
                  <a:pt x="966" y="384"/>
                </a:lnTo>
                <a:lnTo>
                  <a:pt x="964" y="392"/>
                </a:lnTo>
                <a:lnTo>
                  <a:pt x="964" y="402"/>
                </a:lnTo>
                <a:lnTo>
                  <a:pt x="962" y="432"/>
                </a:lnTo>
                <a:lnTo>
                  <a:pt x="968" y="440"/>
                </a:lnTo>
                <a:lnTo>
                  <a:pt x="974" y="430"/>
                </a:lnTo>
                <a:lnTo>
                  <a:pt x="974" y="428"/>
                </a:lnTo>
                <a:lnTo>
                  <a:pt x="994" y="420"/>
                </a:lnTo>
                <a:lnTo>
                  <a:pt x="1044" y="428"/>
                </a:lnTo>
                <a:lnTo>
                  <a:pt x="1050" y="420"/>
                </a:lnTo>
                <a:lnTo>
                  <a:pt x="1058" y="408"/>
                </a:lnTo>
                <a:lnTo>
                  <a:pt x="1060" y="406"/>
                </a:lnTo>
                <a:lnTo>
                  <a:pt x="1080" y="402"/>
                </a:lnTo>
                <a:lnTo>
                  <a:pt x="1106" y="400"/>
                </a:lnTo>
                <a:lnTo>
                  <a:pt x="1112" y="404"/>
                </a:lnTo>
                <a:lnTo>
                  <a:pt x="1120" y="410"/>
                </a:lnTo>
                <a:lnTo>
                  <a:pt x="1136" y="428"/>
                </a:lnTo>
                <a:lnTo>
                  <a:pt x="1158" y="440"/>
                </a:lnTo>
                <a:lnTo>
                  <a:pt x="1174" y="452"/>
                </a:lnTo>
                <a:lnTo>
                  <a:pt x="1184" y="462"/>
                </a:lnTo>
                <a:lnTo>
                  <a:pt x="1190" y="472"/>
                </a:lnTo>
                <a:lnTo>
                  <a:pt x="1192" y="480"/>
                </a:lnTo>
                <a:lnTo>
                  <a:pt x="1190" y="488"/>
                </a:lnTo>
                <a:lnTo>
                  <a:pt x="1186" y="492"/>
                </a:lnTo>
                <a:lnTo>
                  <a:pt x="1184" y="496"/>
                </a:lnTo>
                <a:lnTo>
                  <a:pt x="1174" y="498"/>
                </a:lnTo>
                <a:lnTo>
                  <a:pt x="1172" y="498"/>
                </a:lnTo>
                <a:lnTo>
                  <a:pt x="1126" y="498"/>
                </a:lnTo>
                <a:lnTo>
                  <a:pt x="1112" y="498"/>
                </a:lnTo>
                <a:lnTo>
                  <a:pt x="1102" y="500"/>
                </a:lnTo>
                <a:lnTo>
                  <a:pt x="1084" y="512"/>
                </a:lnTo>
                <a:lnTo>
                  <a:pt x="1054" y="532"/>
                </a:lnTo>
                <a:lnTo>
                  <a:pt x="1042" y="536"/>
                </a:lnTo>
                <a:lnTo>
                  <a:pt x="1034" y="538"/>
                </a:lnTo>
                <a:lnTo>
                  <a:pt x="1018" y="540"/>
                </a:lnTo>
                <a:lnTo>
                  <a:pt x="1010" y="580"/>
                </a:lnTo>
                <a:lnTo>
                  <a:pt x="1004" y="596"/>
                </a:lnTo>
                <a:lnTo>
                  <a:pt x="1000" y="602"/>
                </a:lnTo>
                <a:lnTo>
                  <a:pt x="996" y="606"/>
                </a:lnTo>
                <a:lnTo>
                  <a:pt x="990" y="610"/>
                </a:lnTo>
                <a:lnTo>
                  <a:pt x="984" y="614"/>
                </a:lnTo>
                <a:lnTo>
                  <a:pt x="966" y="620"/>
                </a:lnTo>
                <a:lnTo>
                  <a:pt x="956" y="622"/>
                </a:lnTo>
                <a:lnTo>
                  <a:pt x="946" y="626"/>
                </a:lnTo>
                <a:lnTo>
                  <a:pt x="926" y="634"/>
                </a:lnTo>
                <a:lnTo>
                  <a:pt x="914" y="664"/>
                </a:lnTo>
                <a:lnTo>
                  <a:pt x="912" y="664"/>
                </a:lnTo>
                <a:lnTo>
                  <a:pt x="910" y="664"/>
                </a:lnTo>
                <a:lnTo>
                  <a:pt x="874" y="680"/>
                </a:lnTo>
                <a:lnTo>
                  <a:pt x="872" y="680"/>
                </a:lnTo>
                <a:lnTo>
                  <a:pt x="854" y="676"/>
                </a:lnTo>
                <a:lnTo>
                  <a:pt x="834" y="670"/>
                </a:lnTo>
                <a:lnTo>
                  <a:pt x="820" y="664"/>
                </a:lnTo>
                <a:lnTo>
                  <a:pt x="814" y="662"/>
                </a:lnTo>
                <a:lnTo>
                  <a:pt x="806" y="660"/>
                </a:lnTo>
                <a:lnTo>
                  <a:pt x="798" y="660"/>
                </a:lnTo>
                <a:lnTo>
                  <a:pt x="790" y="662"/>
                </a:lnTo>
                <a:lnTo>
                  <a:pt x="784" y="672"/>
                </a:lnTo>
                <a:lnTo>
                  <a:pt x="778" y="684"/>
                </a:lnTo>
                <a:lnTo>
                  <a:pt x="776" y="698"/>
                </a:lnTo>
                <a:lnTo>
                  <a:pt x="776" y="710"/>
                </a:lnTo>
                <a:lnTo>
                  <a:pt x="778" y="722"/>
                </a:lnTo>
                <a:lnTo>
                  <a:pt x="782" y="728"/>
                </a:lnTo>
                <a:lnTo>
                  <a:pt x="786" y="728"/>
                </a:lnTo>
                <a:lnTo>
                  <a:pt x="794" y="724"/>
                </a:lnTo>
                <a:lnTo>
                  <a:pt x="794" y="748"/>
                </a:lnTo>
                <a:lnTo>
                  <a:pt x="794" y="756"/>
                </a:lnTo>
                <a:lnTo>
                  <a:pt x="792" y="760"/>
                </a:lnTo>
                <a:lnTo>
                  <a:pt x="790" y="764"/>
                </a:lnTo>
                <a:lnTo>
                  <a:pt x="786" y="768"/>
                </a:lnTo>
                <a:lnTo>
                  <a:pt x="776" y="774"/>
                </a:lnTo>
                <a:lnTo>
                  <a:pt x="764" y="778"/>
                </a:lnTo>
                <a:lnTo>
                  <a:pt x="758" y="780"/>
                </a:lnTo>
                <a:lnTo>
                  <a:pt x="750" y="786"/>
                </a:lnTo>
                <a:lnTo>
                  <a:pt x="738" y="798"/>
                </a:lnTo>
                <a:lnTo>
                  <a:pt x="724" y="818"/>
                </a:lnTo>
                <a:lnTo>
                  <a:pt x="708" y="844"/>
                </a:lnTo>
                <a:lnTo>
                  <a:pt x="706" y="844"/>
                </a:lnTo>
                <a:lnTo>
                  <a:pt x="682" y="860"/>
                </a:lnTo>
                <a:lnTo>
                  <a:pt x="688" y="860"/>
                </a:lnTo>
                <a:lnTo>
                  <a:pt x="688" y="862"/>
                </a:lnTo>
                <a:lnTo>
                  <a:pt x="688" y="864"/>
                </a:lnTo>
                <a:lnTo>
                  <a:pt x="686" y="868"/>
                </a:lnTo>
                <a:lnTo>
                  <a:pt x="678" y="868"/>
                </a:lnTo>
                <a:lnTo>
                  <a:pt x="610" y="868"/>
                </a:lnTo>
                <a:lnTo>
                  <a:pt x="584" y="868"/>
                </a:lnTo>
                <a:lnTo>
                  <a:pt x="558" y="870"/>
                </a:lnTo>
                <a:lnTo>
                  <a:pt x="532" y="874"/>
                </a:lnTo>
                <a:lnTo>
                  <a:pt x="510" y="882"/>
                </a:lnTo>
                <a:lnTo>
                  <a:pt x="488" y="890"/>
                </a:lnTo>
                <a:lnTo>
                  <a:pt x="468" y="900"/>
                </a:lnTo>
                <a:lnTo>
                  <a:pt x="450" y="914"/>
                </a:lnTo>
                <a:lnTo>
                  <a:pt x="434" y="928"/>
                </a:lnTo>
                <a:lnTo>
                  <a:pt x="432" y="930"/>
                </a:lnTo>
                <a:lnTo>
                  <a:pt x="430" y="930"/>
                </a:lnTo>
                <a:lnTo>
                  <a:pt x="402" y="934"/>
                </a:lnTo>
                <a:lnTo>
                  <a:pt x="400" y="934"/>
                </a:lnTo>
                <a:lnTo>
                  <a:pt x="398" y="934"/>
                </a:lnTo>
                <a:lnTo>
                  <a:pt x="390" y="916"/>
                </a:lnTo>
                <a:lnTo>
                  <a:pt x="362" y="922"/>
                </a:lnTo>
                <a:lnTo>
                  <a:pt x="350" y="922"/>
                </a:lnTo>
                <a:lnTo>
                  <a:pt x="336" y="920"/>
                </a:lnTo>
                <a:lnTo>
                  <a:pt x="320" y="916"/>
                </a:lnTo>
                <a:lnTo>
                  <a:pt x="304" y="908"/>
                </a:lnTo>
                <a:lnTo>
                  <a:pt x="290" y="900"/>
                </a:lnTo>
                <a:lnTo>
                  <a:pt x="274" y="892"/>
                </a:lnTo>
                <a:lnTo>
                  <a:pt x="246" y="872"/>
                </a:lnTo>
                <a:lnTo>
                  <a:pt x="238" y="866"/>
                </a:lnTo>
                <a:lnTo>
                  <a:pt x="226" y="860"/>
                </a:lnTo>
                <a:lnTo>
                  <a:pt x="214" y="856"/>
                </a:lnTo>
                <a:lnTo>
                  <a:pt x="202" y="854"/>
                </a:lnTo>
                <a:lnTo>
                  <a:pt x="176" y="852"/>
                </a:lnTo>
                <a:lnTo>
                  <a:pt x="148" y="856"/>
                </a:lnTo>
                <a:lnTo>
                  <a:pt x="116" y="858"/>
                </a:lnTo>
                <a:lnTo>
                  <a:pt x="86" y="856"/>
                </a:lnTo>
                <a:lnTo>
                  <a:pt x="68" y="854"/>
                </a:lnTo>
                <a:lnTo>
                  <a:pt x="48" y="852"/>
                </a:lnTo>
                <a:lnTo>
                  <a:pt x="2" y="838"/>
                </a:lnTo>
                <a:lnTo>
                  <a:pt x="0" y="844"/>
                </a:lnTo>
                <a:lnTo>
                  <a:pt x="2" y="844"/>
                </a:lnTo>
                <a:lnTo>
                  <a:pt x="2" y="852"/>
                </a:lnTo>
                <a:lnTo>
                  <a:pt x="10" y="868"/>
                </a:lnTo>
                <a:lnTo>
                  <a:pt x="26" y="888"/>
                </a:lnTo>
                <a:lnTo>
                  <a:pt x="28" y="892"/>
                </a:lnTo>
                <a:lnTo>
                  <a:pt x="24" y="906"/>
                </a:lnTo>
                <a:lnTo>
                  <a:pt x="24" y="908"/>
                </a:lnTo>
                <a:lnTo>
                  <a:pt x="14" y="920"/>
                </a:lnTo>
                <a:lnTo>
                  <a:pt x="24" y="930"/>
                </a:lnTo>
                <a:lnTo>
                  <a:pt x="30" y="936"/>
                </a:lnTo>
                <a:lnTo>
                  <a:pt x="30" y="940"/>
                </a:lnTo>
                <a:lnTo>
                  <a:pt x="34" y="956"/>
                </a:lnTo>
                <a:lnTo>
                  <a:pt x="46" y="968"/>
                </a:lnTo>
                <a:lnTo>
                  <a:pt x="46" y="970"/>
                </a:lnTo>
                <a:lnTo>
                  <a:pt x="46" y="980"/>
                </a:lnTo>
                <a:lnTo>
                  <a:pt x="46" y="988"/>
                </a:lnTo>
                <a:lnTo>
                  <a:pt x="54" y="994"/>
                </a:lnTo>
                <a:lnTo>
                  <a:pt x="58" y="992"/>
                </a:lnTo>
                <a:lnTo>
                  <a:pt x="60" y="990"/>
                </a:lnTo>
                <a:lnTo>
                  <a:pt x="64" y="982"/>
                </a:lnTo>
                <a:lnTo>
                  <a:pt x="72" y="980"/>
                </a:lnTo>
                <a:lnTo>
                  <a:pt x="78" y="976"/>
                </a:lnTo>
                <a:lnTo>
                  <a:pt x="120" y="972"/>
                </a:lnTo>
                <a:lnTo>
                  <a:pt x="138" y="966"/>
                </a:lnTo>
                <a:lnTo>
                  <a:pt x="142" y="964"/>
                </a:lnTo>
                <a:lnTo>
                  <a:pt x="150" y="984"/>
                </a:lnTo>
                <a:lnTo>
                  <a:pt x="150" y="990"/>
                </a:lnTo>
                <a:lnTo>
                  <a:pt x="148" y="996"/>
                </a:lnTo>
                <a:lnTo>
                  <a:pt x="126" y="1028"/>
                </a:lnTo>
                <a:lnTo>
                  <a:pt x="126" y="1034"/>
                </a:lnTo>
                <a:lnTo>
                  <a:pt x="138" y="1044"/>
                </a:lnTo>
                <a:lnTo>
                  <a:pt x="148" y="1052"/>
                </a:lnTo>
                <a:lnTo>
                  <a:pt x="156" y="1060"/>
                </a:lnTo>
                <a:lnTo>
                  <a:pt x="162" y="1064"/>
                </a:lnTo>
                <a:lnTo>
                  <a:pt x="170" y="1068"/>
                </a:lnTo>
                <a:lnTo>
                  <a:pt x="178" y="1076"/>
                </a:lnTo>
                <a:lnTo>
                  <a:pt x="178" y="1078"/>
                </a:lnTo>
                <a:lnTo>
                  <a:pt x="186" y="1082"/>
                </a:lnTo>
                <a:lnTo>
                  <a:pt x="190" y="1082"/>
                </a:lnTo>
                <a:lnTo>
                  <a:pt x="192" y="1092"/>
                </a:lnTo>
                <a:lnTo>
                  <a:pt x="194" y="1100"/>
                </a:lnTo>
                <a:lnTo>
                  <a:pt x="196" y="1112"/>
                </a:lnTo>
                <a:lnTo>
                  <a:pt x="216" y="1116"/>
                </a:lnTo>
                <a:lnTo>
                  <a:pt x="218" y="1116"/>
                </a:lnTo>
                <a:lnTo>
                  <a:pt x="218" y="1118"/>
                </a:lnTo>
                <a:lnTo>
                  <a:pt x="220" y="1120"/>
                </a:lnTo>
                <a:lnTo>
                  <a:pt x="226" y="1130"/>
                </a:lnTo>
                <a:lnTo>
                  <a:pt x="242" y="1136"/>
                </a:lnTo>
                <a:lnTo>
                  <a:pt x="252" y="1130"/>
                </a:lnTo>
                <a:lnTo>
                  <a:pt x="250" y="1124"/>
                </a:lnTo>
                <a:lnTo>
                  <a:pt x="240" y="1114"/>
                </a:lnTo>
                <a:lnTo>
                  <a:pt x="242" y="1112"/>
                </a:lnTo>
                <a:lnTo>
                  <a:pt x="250" y="1094"/>
                </a:lnTo>
                <a:lnTo>
                  <a:pt x="270" y="1094"/>
                </a:lnTo>
                <a:lnTo>
                  <a:pt x="270" y="1096"/>
                </a:lnTo>
                <a:lnTo>
                  <a:pt x="298" y="1104"/>
                </a:lnTo>
                <a:lnTo>
                  <a:pt x="314" y="1102"/>
                </a:lnTo>
                <a:lnTo>
                  <a:pt x="326" y="1092"/>
                </a:lnTo>
                <a:lnTo>
                  <a:pt x="334" y="1080"/>
                </a:lnTo>
                <a:lnTo>
                  <a:pt x="342" y="1074"/>
                </a:lnTo>
                <a:lnTo>
                  <a:pt x="348" y="1070"/>
                </a:lnTo>
                <a:lnTo>
                  <a:pt x="354" y="1072"/>
                </a:lnTo>
                <a:lnTo>
                  <a:pt x="360" y="1070"/>
                </a:lnTo>
                <a:lnTo>
                  <a:pt x="368" y="1072"/>
                </a:lnTo>
                <a:lnTo>
                  <a:pt x="374" y="1072"/>
                </a:lnTo>
                <a:lnTo>
                  <a:pt x="374" y="1076"/>
                </a:lnTo>
                <a:lnTo>
                  <a:pt x="378" y="1084"/>
                </a:lnTo>
                <a:lnTo>
                  <a:pt x="382" y="1096"/>
                </a:lnTo>
                <a:lnTo>
                  <a:pt x="386" y="1108"/>
                </a:lnTo>
                <a:lnTo>
                  <a:pt x="386" y="1110"/>
                </a:lnTo>
                <a:lnTo>
                  <a:pt x="382" y="1124"/>
                </a:lnTo>
                <a:lnTo>
                  <a:pt x="368" y="1140"/>
                </a:lnTo>
                <a:lnTo>
                  <a:pt x="366" y="1142"/>
                </a:lnTo>
                <a:lnTo>
                  <a:pt x="338" y="1154"/>
                </a:lnTo>
                <a:lnTo>
                  <a:pt x="334" y="1162"/>
                </a:lnTo>
                <a:lnTo>
                  <a:pt x="330" y="1186"/>
                </a:lnTo>
                <a:lnTo>
                  <a:pt x="332" y="1196"/>
                </a:lnTo>
                <a:lnTo>
                  <a:pt x="340" y="1208"/>
                </a:lnTo>
                <a:lnTo>
                  <a:pt x="342" y="1212"/>
                </a:lnTo>
                <a:lnTo>
                  <a:pt x="352" y="1218"/>
                </a:lnTo>
                <a:lnTo>
                  <a:pt x="386" y="1218"/>
                </a:lnTo>
                <a:lnTo>
                  <a:pt x="414" y="1214"/>
                </a:lnTo>
                <a:lnTo>
                  <a:pt x="418" y="1210"/>
                </a:lnTo>
                <a:lnTo>
                  <a:pt x="424" y="1204"/>
                </a:lnTo>
                <a:lnTo>
                  <a:pt x="428" y="1204"/>
                </a:lnTo>
                <a:lnTo>
                  <a:pt x="448" y="1206"/>
                </a:lnTo>
                <a:lnTo>
                  <a:pt x="450" y="1204"/>
                </a:lnTo>
                <a:lnTo>
                  <a:pt x="448" y="1196"/>
                </a:lnTo>
                <a:lnTo>
                  <a:pt x="450" y="1188"/>
                </a:lnTo>
                <a:lnTo>
                  <a:pt x="458" y="1174"/>
                </a:lnTo>
                <a:lnTo>
                  <a:pt x="458" y="1148"/>
                </a:lnTo>
                <a:lnTo>
                  <a:pt x="474" y="1106"/>
                </a:lnTo>
                <a:lnTo>
                  <a:pt x="474" y="1104"/>
                </a:lnTo>
                <a:lnTo>
                  <a:pt x="500" y="1084"/>
                </a:lnTo>
                <a:lnTo>
                  <a:pt x="502" y="1082"/>
                </a:lnTo>
                <a:lnTo>
                  <a:pt x="522" y="1092"/>
                </a:lnTo>
                <a:lnTo>
                  <a:pt x="536" y="1102"/>
                </a:lnTo>
                <a:lnTo>
                  <a:pt x="538" y="1108"/>
                </a:lnTo>
                <a:lnTo>
                  <a:pt x="540" y="1110"/>
                </a:lnTo>
                <a:lnTo>
                  <a:pt x="538" y="1128"/>
                </a:lnTo>
                <a:lnTo>
                  <a:pt x="530" y="1140"/>
                </a:lnTo>
                <a:lnTo>
                  <a:pt x="526" y="1156"/>
                </a:lnTo>
                <a:lnTo>
                  <a:pt x="526" y="1172"/>
                </a:lnTo>
                <a:lnTo>
                  <a:pt x="530" y="1180"/>
                </a:lnTo>
                <a:lnTo>
                  <a:pt x="538" y="1180"/>
                </a:lnTo>
                <a:lnTo>
                  <a:pt x="540" y="1180"/>
                </a:lnTo>
                <a:lnTo>
                  <a:pt x="552" y="1180"/>
                </a:lnTo>
                <a:lnTo>
                  <a:pt x="556" y="1182"/>
                </a:lnTo>
                <a:lnTo>
                  <a:pt x="560" y="1186"/>
                </a:lnTo>
                <a:lnTo>
                  <a:pt x="566" y="1196"/>
                </a:lnTo>
                <a:lnTo>
                  <a:pt x="572" y="1200"/>
                </a:lnTo>
                <a:lnTo>
                  <a:pt x="574" y="1200"/>
                </a:lnTo>
                <a:lnTo>
                  <a:pt x="602" y="1212"/>
                </a:lnTo>
                <a:lnTo>
                  <a:pt x="614" y="1216"/>
                </a:lnTo>
                <a:lnTo>
                  <a:pt x="630" y="1214"/>
                </a:lnTo>
                <a:lnTo>
                  <a:pt x="638" y="1204"/>
                </a:lnTo>
                <a:lnTo>
                  <a:pt x="646" y="1164"/>
                </a:lnTo>
                <a:lnTo>
                  <a:pt x="648" y="1144"/>
                </a:lnTo>
                <a:lnTo>
                  <a:pt x="648" y="1142"/>
                </a:lnTo>
                <a:lnTo>
                  <a:pt x="650" y="1140"/>
                </a:lnTo>
                <a:lnTo>
                  <a:pt x="666" y="1128"/>
                </a:lnTo>
                <a:lnTo>
                  <a:pt x="674" y="1116"/>
                </a:lnTo>
                <a:lnTo>
                  <a:pt x="690" y="1108"/>
                </a:lnTo>
                <a:lnTo>
                  <a:pt x="700" y="1102"/>
                </a:lnTo>
                <a:lnTo>
                  <a:pt x="712" y="1098"/>
                </a:lnTo>
                <a:lnTo>
                  <a:pt x="706" y="1074"/>
                </a:lnTo>
                <a:lnTo>
                  <a:pt x="734" y="1076"/>
                </a:lnTo>
                <a:lnTo>
                  <a:pt x="734" y="1078"/>
                </a:lnTo>
                <a:lnTo>
                  <a:pt x="748" y="1084"/>
                </a:lnTo>
                <a:lnTo>
                  <a:pt x="748" y="1082"/>
                </a:lnTo>
                <a:lnTo>
                  <a:pt x="752" y="1068"/>
                </a:lnTo>
                <a:lnTo>
                  <a:pt x="752" y="1064"/>
                </a:lnTo>
                <a:lnTo>
                  <a:pt x="754" y="1066"/>
                </a:lnTo>
                <a:lnTo>
                  <a:pt x="756" y="1066"/>
                </a:lnTo>
                <a:lnTo>
                  <a:pt x="768" y="1068"/>
                </a:lnTo>
                <a:lnTo>
                  <a:pt x="774" y="1068"/>
                </a:lnTo>
                <a:lnTo>
                  <a:pt x="786" y="1056"/>
                </a:lnTo>
                <a:lnTo>
                  <a:pt x="788" y="1056"/>
                </a:lnTo>
                <a:lnTo>
                  <a:pt x="788" y="1054"/>
                </a:lnTo>
                <a:lnTo>
                  <a:pt x="790" y="1054"/>
                </a:lnTo>
                <a:lnTo>
                  <a:pt x="806" y="1052"/>
                </a:lnTo>
                <a:lnTo>
                  <a:pt x="818" y="1038"/>
                </a:lnTo>
                <a:lnTo>
                  <a:pt x="826" y="1028"/>
                </a:lnTo>
                <a:lnTo>
                  <a:pt x="826" y="1016"/>
                </a:lnTo>
                <a:lnTo>
                  <a:pt x="828" y="1010"/>
                </a:lnTo>
                <a:lnTo>
                  <a:pt x="834" y="1004"/>
                </a:lnTo>
                <a:lnTo>
                  <a:pt x="836" y="1004"/>
                </a:lnTo>
                <a:lnTo>
                  <a:pt x="850" y="1006"/>
                </a:lnTo>
                <a:lnTo>
                  <a:pt x="858" y="1002"/>
                </a:lnTo>
                <a:lnTo>
                  <a:pt x="860" y="992"/>
                </a:lnTo>
                <a:lnTo>
                  <a:pt x="876" y="986"/>
                </a:lnTo>
                <a:lnTo>
                  <a:pt x="878" y="986"/>
                </a:lnTo>
                <a:lnTo>
                  <a:pt x="898" y="988"/>
                </a:lnTo>
                <a:lnTo>
                  <a:pt x="914" y="984"/>
                </a:lnTo>
                <a:lnTo>
                  <a:pt x="922" y="976"/>
                </a:lnTo>
                <a:lnTo>
                  <a:pt x="930" y="962"/>
                </a:lnTo>
                <a:lnTo>
                  <a:pt x="918" y="950"/>
                </a:lnTo>
                <a:lnTo>
                  <a:pt x="918" y="948"/>
                </a:lnTo>
                <a:lnTo>
                  <a:pt x="914" y="940"/>
                </a:lnTo>
                <a:lnTo>
                  <a:pt x="912" y="924"/>
                </a:lnTo>
                <a:lnTo>
                  <a:pt x="918" y="912"/>
                </a:lnTo>
                <a:lnTo>
                  <a:pt x="920" y="904"/>
                </a:lnTo>
                <a:lnTo>
                  <a:pt x="928" y="896"/>
                </a:lnTo>
                <a:lnTo>
                  <a:pt x="936" y="878"/>
                </a:lnTo>
                <a:lnTo>
                  <a:pt x="936" y="876"/>
                </a:lnTo>
                <a:lnTo>
                  <a:pt x="938" y="876"/>
                </a:lnTo>
                <a:lnTo>
                  <a:pt x="946" y="864"/>
                </a:lnTo>
                <a:lnTo>
                  <a:pt x="958" y="840"/>
                </a:lnTo>
                <a:lnTo>
                  <a:pt x="968" y="856"/>
                </a:lnTo>
                <a:lnTo>
                  <a:pt x="970" y="856"/>
                </a:lnTo>
                <a:lnTo>
                  <a:pt x="970" y="858"/>
                </a:lnTo>
                <a:lnTo>
                  <a:pt x="974" y="874"/>
                </a:lnTo>
                <a:lnTo>
                  <a:pt x="976" y="890"/>
                </a:lnTo>
                <a:lnTo>
                  <a:pt x="986" y="896"/>
                </a:lnTo>
                <a:lnTo>
                  <a:pt x="988" y="896"/>
                </a:lnTo>
                <a:lnTo>
                  <a:pt x="990" y="896"/>
                </a:lnTo>
                <a:lnTo>
                  <a:pt x="992" y="896"/>
                </a:lnTo>
                <a:lnTo>
                  <a:pt x="1002" y="880"/>
                </a:lnTo>
                <a:lnTo>
                  <a:pt x="1006" y="864"/>
                </a:lnTo>
                <a:lnTo>
                  <a:pt x="1010" y="864"/>
                </a:lnTo>
                <a:lnTo>
                  <a:pt x="1012" y="864"/>
                </a:lnTo>
                <a:lnTo>
                  <a:pt x="1034" y="872"/>
                </a:lnTo>
                <a:lnTo>
                  <a:pt x="1046" y="864"/>
                </a:lnTo>
                <a:lnTo>
                  <a:pt x="1048" y="864"/>
                </a:lnTo>
                <a:lnTo>
                  <a:pt x="1060" y="862"/>
                </a:lnTo>
                <a:lnTo>
                  <a:pt x="1068" y="848"/>
                </a:lnTo>
                <a:lnTo>
                  <a:pt x="1068" y="832"/>
                </a:lnTo>
                <a:lnTo>
                  <a:pt x="1074" y="806"/>
                </a:lnTo>
                <a:lnTo>
                  <a:pt x="1074" y="808"/>
                </a:lnTo>
                <a:lnTo>
                  <a:pt x="1078" y="808"/>
                </a:lnTo>
                <a:lnTo>
                  <a:pt x="1094" y="812"/>
                </a:lnTo>
                <a:lnTo>
                  <a:pt x="1102" y="796"/>
                </a:lnTo>
                <a:lnTo>
                  <a:pt x="1104" y="796"/>
                </a:lnTo>
                <a:lnTo>
                  <a:pt x="1106" y="796"/>
                </a:lnTo>
                <a:lnTo>
                  <a:pt x="1122" y="796"/>
                </a:lnTo>
                <a:lnTo>
                  <a:pt x="1124" y="796"/>
                </a:lnTo>
                <a:lnTo>
                  <a:pt x="1126" y="796"/>
                </a:lnTo>
                <a:lnTo>
                  <a:pt x="1134" y="808"/>
                </a:lnTo>
                <a:lnTo>
                  <a:pt x="1134" y="810"/>
                </a:lnTo>
                <a:lnTo>
                  <a:pt x="1134" y="812"/>
                </a:lnTo>
                <a:lnTo>
                  <a:pt x="1136" y="828"/>
                </a:lnTo>
                <a:lnTo>
                  <a:pt x="1144" y="834"/>
                </a:lnTo>
                <a:lnTo>
                  <a:pt x="1154" y="824"/>
                </a:lnTo>
                <a:lnTo>
                  <a:pt x="1158" y="828"/>
                </a:lnTo>
                <a:lnTo>
                  <a:pt x="1162" y="834"/>
                </a:lnTo>
                <a:lnTo>
                  <a:pt x="1162" y="840"/>
                </a:lnTo>
                <a:lnTo>
                  <a:pt x="1162" y="854"/>
                </a:lnTo>
                <a:lnTo>
                  <a:pt x="1158" y="868"/>
                </a:lnTo>
                <a:lnTo>
                  <a:pt x="1162" y="876"/>
                </a:lnTo>
                <a:lnTo>
                  <a:pt x="1170" y="884"/>
                </a:lnTo>
                <a:lnTo>
                  <a:pt x="1202" y="888"/>
                </a:lnTo>
                <a:lnTo>
                  <a:pt x="1204" y="890"/>
                </a:lnTo>
                <a:lnTo>
                  <a:pt x="1206" y="890"/>
                </a:lnTo>
                <a:lnTo>
                  <a:pt x="1208" y="892"/>
                </a:lnTo>
                <a:lnTo>
                  <a:pt x="1218" y="880"/>
                </a:lnTo>
                <a:lnTo>
                  <a:pt x="1226" y="872"/>
                </a:lnTo>
                <a:lnTo>
                  <a:pt x="1222" y="860"/>
                </a:lnTo>
                <a:lnTo>
                  <a:pt x="1214" y="808"/>
                </a:lnTo>
                <a:lnTo>
                  <a:pt x="1238" y="820"/>
                </a:lnTo>
                <a:lnTo>
                  <a:pt x="1250" y="832"/>
                </a:lnTo>
                <a:lnTo>
                  <a:pt x="1256" y="838"/>
                </a:lnTo>
                <a:lnTo>
                  <a:pt x="1266" y="832"/>
                </a:lnTo>
                <a:lnTo>
                  <a:pt x="1298" y="796"/>
                </a:lnTo>
                <a:lnTo>
                  <a:pt x="1300" y="796"/>
                </a:lnTo>
                <a:lnTo>
                  <a:pt x="1312" y="786"/>
                </a:lnTo>
                <a:lnTo>
                  <a:pt x="1326" y="768"/>
                </a:lnTo>
                <a:lnTo>
                  <a:pt x="1326" y="766"/>
                </a:lnTo>
                <a:lnTo>
                  <a:pt x="1344" y="770"/>
                </a:lnTo>
                <a:lnTo>
                  <a:pt x="1354" y="770"/>
                </a:lnTo>
                <a:lnTo>
                  <a:pt x="1354" y="762"/>
                </a:lnTo>
                <a:lnTo>
                  <a:pt x="1356" y="756"/>
                </a:lnTo>
                <a:lnTo>
                  <a:pt x="1370" y="740"/>
                </a:lnTo>
                <a:lnTo>
                  <a:pt x="1374" y="736"/>
                </a:lnTo>
                <a:lnTo>
                  <a:pt x="1390" y="742"/>
                </a:lnTo>
                <a:lnTo>
                  <a:pt x="1408" y="740"/>
                </a:lnTo>
                <a:lnTo>
                  <a:pt x="1422" y="726"/>
                </a:lnTo>
                <a:lnTo>
                  <a:pt x="1428" y="714"/>
                </a:lnTo>
                <a:lnTo>
                  <a:pt x="1424" y="708"/>
                </a:lnTo>
                <a:lnTo>
                  <a:pt x="1412" y="714"/>
                </a:lnTo>
                <a:lnTo>
                  <a:pt x="1412" y="712"/>
                </a:lnTo>
                <a:lnTo>
                  <a:pt x="1410" y="712"/>
                </a:lnTo>
                <a:lnTo>
                  <a:pt x="1396" y="700"/>
                </a:lnTo>
                <a:lnTo>
                  <a:pt x="1396" y="698"/>
                </a:lnTo>
                <a:lnTo>
                  <a:pt x="1402" y="676"/>
                </a:lnTo>
                <a:lnTo>
                  <a:pt x="1402" y="660"/>
                </a:lnTo>
                <a:lnTo>
                  <a:pt x="1398" y="648"/>
                </a:lnTo>
                <a:lnTo>
                  <a:pt x="1388" y="644"/>
                </a:lnTo>
                <a:lnTo>
                  <a:pt x="1388" y="642"/>
                </a:lnTo>
                <a:lnTo>
                  <a:pt x="1386" y="642"/>
                </a:lnTo>
                <a:lnTo>
                  <a:pt x="1386" y="640"/>
                </a:lnTo>
                <a:lnTo>
                  <a:pt x="1376" y="622"/>
                </a:lnTo>
                <a:lnTo>
                  <a:pt x="1374" y="620"/>
                </a:lnTo>
                <a:lnTo>
                  <a:pt x="1362" y="636"/>
                </a:lnTo>
                <a:lnTo>
                  <a:pt x="1348" y="644"/>
                </a:lnTo>
                <a:lnTo>
                  <a:pt x="1344" y="646"/>
                </a:lnTo>
                <a:lnTo>
                  <a:pt x="1344" y="644"/>
                </a:lnTo>
                <a:lnTo>
                  <a:pt x="1342" y="644"/>
                </a:lnTo>
                <a:lnTo>
                  <a:pt x="1328" y="630"/>
                </a:lnTo>
                <a:lnTo>
                  <a:pt x="1328" y="628"/>
                </a:lnTo>
                <a:lnTo>
                  <a:pt x="1318" y="606"/>
                </a:lnTo>
                <a:lnTo>
                  <a:pt x="1314" y="590"/>
                </a:lnTo>
                <a:lnTo>
                  <a:pt x="1314" y="588"/>
                </a:lnTo>
                <a:lnTo>
                  <a:pt x="1314" y="564"/>
                </a:lnTo>
                <a:lnTo>
                  <a:pt x="1312" y="550"/>
                </a:lnTo>
                <a:lnTo>
                  <a:pt x="1300" y="546"/>
                </a:lnTo>
                <a:lnTo>
                  <a:pt x="1274" y="526"/>
                </a:lnTo>
                <a:lnTo>
                  <a:pt x="1276" y="524"/>
                </a:lnTo>
                <a:lnTo>
                  <a:pt x="1288" y="510"/>
                </a:lnTo>
                <a:lnTo>
                  <a:pt x="1288" y="508"/>
                </a:lnTo>
                <a:lnTo>
                  <a:pt x="1290" y="508"/>
                </a:lnTo>
                <a:lnTo>
                  <a:pt x="1302" y="508"/>
                </a:lnTo>
                <a:lnTo>
                  <a:pt x="1304" y="508"/>
                </a:lnTo>
                <a:lnTo>
                  <a:pt x="1310" y="510"/>
                </a:lnTo>
                <a:lnTo>
                  <a:pt x="1314" y="514"/>
                </a:lnTo>
                <a:lnTo>
                  <a:pt x="1326" y="522"/>
                </a:lnTo>
                <a:lnTo>
                  <a:pt x="1338" y="512"/>
                </a:lnTo>
                <a:lnTo>
                  <a:pt x="1346" y="500"/>
                </a:lnTo>
                <a:lnTo>
                  <a:pt x="1346" y="490"/>
                </a:lnTo>
                <a:lnTo>
                  <a:pt x="1344" y="464"/>
                </a:lnTo>
                <a:lnTo>
                  <a:pt x="1342" y="454"/>
                </a:lnTo>
                <a:lnTo>
                  <a:pt x="1324" y="452"/>
                </a:lnTo>
                <a:lnTo>
                  <a:pt x="1324" y="440"/>
                </a:lnTo>
                <a:lnTo>
                  <a:pt x="1308" y="420"/>
                </a:lnTo>
                <a:lnTo>
                  <a:pt x="1306" y="420"/>
                </a:lnTo>
                <a:lnTo>
                  <a:pt x="1298" y="406"/>
                </a:lnTo>
                <a:lnTo>
                  <a:pt x="1298" y="404"/>
                </a:lnTo>
                <a:lnTo>
                  <a:pt x="1298" y="402"/>
                </a:lnTo>
                <a:lnTo>
                  <a:pt x="1314" y="380"/>
                </a:lnTo>
                <a:lnTo>
                  <a:pt x="1314" y="378"/>
                </a:lnTo>
                <a:lnTo>
                  <a:pt x="1316" y="378"/>
                </a:lnTo>
                <a:lnTo>
                  <a:pt x="1316" y="376"/>
                </a:lnTo>
                <a:lnTo>
                  <a:pt x="1318" y="376"/>
                </a:lnTo>
                <a:lnTo>
                  <a:pt x="1324" y="376"/>
                </a:lnTo>
                <a:lnTo>
                  <a:pt x="1334" y="368"/>
                </a:lnTo>
                <a:lnTo>
                  <a:pt x="1344" y="336"/>
                </a:lnTo>
                <a:lnTo>
                  <a:pt x="1358" y="322"/>
                </a:lnTo>
                <a:lnTo>
                  <a:pt x="1358" y="320"/>
                </a:lnTo>
                <a:lnTo>
                  <a:pt x="1374" y="316"/>
                </a:lnTo>
                <a:lnTo>
                  <a:pt x="1374" y="318"/>
                </a:lnTo>
                <a:lnTo>
                  <a:pt x="1382" y="326"/>
                </a:lnTo>
                <a:lnTo>
                  <a:pt x="1386" y="328"/>
                </a:lnTo>
                <a:lnTo>
                  <a:pt x="1392" y="302"/>
                </a:lnTo>
                <a:lnTo>
                  <a:pt x="1386" y="284"/>
                </a:lnTo>
                <a:lnTo>
                  <a:pt x="1386" y="282"/>
                </a:lnTo>
                <a:lnTo>
                  <a:pt x="1388" y="262"/>
                </a:lnTo>
                <a:lnTo>
                  <a:pt x="1388" y="260"/>
                </a:lnTo>
                <a:lnTo>
                  <a:pt x="1398" y="250"/>
                </a:lnTo>
                <a:lnTo>
                  <a:pt x="1404" y="240"/>
                </a:lnTo>
                <a:lnTo>
                  <a:pt x="1404" y="230"/>
                </a:lnTo>
                <a:lnTo>
                  <a:pt x="1402" y="220"/>
                </a:lnTo>
                <a:lnTo>
                  <a:pt x="1398" y="204"/>
                </a:lnTo>
                <a:lnTo>
                  <a:pt x="1398" y="186"/>
                </a:lnTo>
                <a:lnTo>
                  <a:pt x="1398" y="184"/>
                </a:lnTo>
                <a:lnTo>
                  <a:pt x="1402" y="168"/>
                </a:lnTo>
                <a:lnTo>
                  <a:pt x="1398" y="158"/>
                </a:lnTo>
                <a:lnTo>
                  <a:pt x="1396" y="152"/>
                </a:lnTo>
                <a:lnTo>
                  <a:pt x="1398" y="1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甘肃"/>
          <p:cNvSpPr/>
          <p:nvPr/>
        </p:nvSpPr>
        <p:spPr bwMode="auto">
          <a:xfrm>
            <a:off x="5113276" y="2864290"/>
            <a:ext cx="1271436" cy="1076482"/>
          </a:xfrm>
          <a:custGeom>
            <a:avLst/>
            <a:gdLst>
              <a:gd name="T0" fmla="*/ 2147483646 w 912"/>
              <a:gd name="T1" fmla="*/ 2147483646 h 772"/>
              <a:gd name="T2" fmla="*/ 2147483646 w 912"/>
              <a:gd name="T3" fmla="*/ 2147483646 h 772"/>
              <a:gd name="T4" fmla="*/ 2147483646 w 912"/>
              <a:gd name="T5" fmla="*/ 2147483646 h 772"/>
              <a:gd name="T6" fmla="*/ 2147483646 w 912"/>
              <a:gd name="T7" fmla="*/ 2147483646 h 772"/>
              <a:gd name="T8" fmla="*/ 2147483646 w 912"/>
              <a:gd name="T9" fmla="*/ 2147483646 h 772"/>
              <a:gd name="T10" fmla="*/ 2147483646 w 912"/>
              <a:gd name="T11" fmla="*/ 2147483646 h 772"/>
              <a:gd name="T12" fmla="*/ 2147483646 w 912"/>
              <a:gd name="T13" fmla="*/ 2147483646 h 772"/>
              <a:gd name="T14" fmla="*/ 2147483646 w 912"/>
              <a:gd name="T15" fmla="*/ 2147483646 h 772"/>
              <a:gd name="T16" fmla="*/ 2147483646 w 912"/>
              <a:gd name="T17" fmla="*/ 2147483646 h 772"/>
              <a:gd name="T18" fmla="*/ 2147483646 w 912"/>
              <a:gd name="T19" fmla="*/ 2147483646 h 772"/>
              <a:gd name="T20" fmla="*/ 2147483646 w 912"/>
              <a:gd name="T21" fmla="*/ 2147483646 h 772"/>
              <a:gd name="T22" fmla="*/ 2147483646 w 912"/>
              <a:gd name="T23" fmla="*/ 2147483646 h 772"/>
              <a:gd name="T24" fmla="*/ 2147483646 w 912"/>
              <a:gd name="T25" fmla="*/ 2147483646 h 772"/>
              <a:gd name="T26" fmla="*/ 2147483646 w 912"/>
              <a:gd name="T27" fmla="*/ 2147483646 h 772"/>
              <a:gd name="T28" fmla="*/ 2147483646 w 912"/>
              <a:gd name="T29" fmla="*/ 2147483646 h 772"/>
              <a:gd name="T30" fmla="*/ 2147483646 w 912"/>
              <a:gd name="T31" fmla="*/ 2147483646 h 772"/>
              <a:gd name="T32" fmla="*/ 2147483646 w 912"/>
              <a:gd name="T33" fmla="*/ 2147483646 h 772"/>
              <a:gd name="T34" fmla="*/ 2147483646 w 912"/>
              <a:gd name="T35" fmla="*/ 2147483646 h 772"/>
              <a:gd name="T36" fmla="*/ 2147483646 w 912"/>
              <a:gd name="T37" fmla="*/ 2147483646 h 772"/>
              <a:gd name="T38" fmla="*/ 2147483646 w 912"/>
              <a:gd name="T39" fmla="*/ 2147483646 h 772"/>
              <a:gd name="T40" fmla="*/ 2147483646 w 912"/>
              <a:gd name="T41" fmla="*/ 2147483646 h 772"/>
              <a:gd name="T42" fmla="*/ 2147483646 w 912"/>
              <a:gd name="T43" fmla="*/ 2147483646 h 772"/>
              <a:gd name="T44" fmla="*/ 2147483646 w 912"/>
              <a:gd name="T45" fmla="*/ 2147483646 h 772"/>
              <a:gd name="T46" fmla="*/ 2147483646 w 912"/>
              <a:gd name="T47" fmla="*/ 2147483646 h 772"/>
              <a:gd name="T48" fmla="*/ 2147483646 w 912"/>
              <a:gd name="T49" fmla="*/ 2147483646 h 772"/>
              <a:gd name="T50" fmla="*/ 2147483646 w 912"/>
              <a:gd name="T51" fmla="*/ 2147483646 h 772"/>
              <a:gd name="T52" fmla="*/ 2147483646 w 912"/>
              <a:gd name="T53" fmla="*/ 2147483646 h 772"/>
              <a:gd name="T54" fmla="*/ 2147483646 w 912"/>
              <a:gd name="T55" fmla="*/ 2147483646 h 772"/>
              <a:gd name="T56" fmla="*/ 2147483646 w 912"/>
              <a:gd name="T57" fmla="*/ 2147483646 h 772"/>
              <a:gd name="T58" fmla="*/ 2147483646 w 912"/>
              <a:gd name="T59" fmla="*/ 2147483646 h 772"/>
              <a:gd name="T60" fmla="*/ 2147483646 w 912"/>
              <a:gd name="T61" fmla="*/ 2147483646 h 772"/>
              <a:gd name="T62" fmla="*/ 2147483646 w 912"/>
              <a:gd name="T63" fmla="*/ 2147483646 h 772"/>
              <a:gd name="T64" fmla="*/ 2147483646 w 912"/>
              <a:gd name="T65" fmla="*/ 2147483646 h 772"/>
              <a:gd name="T66" fmla="*/ 2147483646 w 912"/>
              <a:gd name="T67" fmla="*/ 2147483646 h 772"/>
              <a:gd name="T68" fmla="*/ 2147483646 w 912"/>
              <a:gd name="T69" fmla="*/ 2147483646 h 772"/>
              <a:gd name="T70" fmla="*/ 2147483646 w 912"/>
              <a:gd name="T71" fmla="*/ 2147483646 h 772"/>
              <a:gd name="T72" fmla="*/ 2147483646 w 912"/>
              <a:gd name="T73" fmla="*/ 2147483646 h 772"/>
              <a:gd name="T74" fmla="*/ 2147483646 w 912"/>
              <a:gd name="T75" fmla="*/ 2147483646 h 772"/>
              <a:gd name="T76" fmla="*/ 2147483646 w 912"/>
              <a:gd name="T77" fmla="*/ 2147483646 h 772"/>
              <a:gd name="T78" fmla="*/ 2147483646 w 912"/>
              <a:gd name="T79" fmla="*/ 2147483646 h 772"/>
              <a:gd name="T80" fmla="*/ 2147483646 w 912"/>
              <a:gd name="T81" fmla="*/ 2147483646 h 772"/>
              <a:gd name="T82" fmla="*/ 2147483646 w 912"/>
              <a:gd name="T83" fmla="*/ 2147483646 h 772"/>
              <a:gd name="T84" fmla="*/ 2147483646 w 912"/>
              <a:gd name="T85" fmla="*/ 2147483646 h 772"/>
              <a:gd name="T86" fmla="*/ 2147483646 w 912"/>
              <a:gd name="T87" fmla="*/ 2147483646 h 772"/>
              <a:gd name="T88" fmla="*/ 2147483646 w 912"/>
              <a:gd name="T89" fmla="*/ 2147483646 h 772"/>
              <a:gd name="T90" fmla="*/ 2147483646 w 912"/>
              <a:gd name="T91" fmla="*/ 2147483646 h 772"/>
              <a:gd name="T92" fmla="*/ 2147483646 w 912"/>
              <a:gd name="T93" fmla="*/ 2147483646 h 772"/>
              <a:gd name="T94" fmla="*/ 2147483646 w 912"/>
              <a:gd name="T95" fmla="*/ 2147483646 h 772"/>
              <a:gd name="T96" fmla="*/ 2147483646 w 912"/>
              <a:gd name="T97" fmla="*/ 2147483646 h 772"/>
              <a:gd name="T98" fmla="*/ 2147483646 w 912"/>
              <a:gd name="T99" fmla="*/ 2147483646 h 772"/>
              <a:gd name="T100" fmla="*/ 2147483646 w 912"/>
              <a:gd name="T101" fmla="*/ 2147483646 h 772"/>
              <a:gd name="T102" fmla="*/ 2147483646 w 912"/>
              <a:gd name="T103" fmla="*/ 2147483646 h 772"/>
              <a:gd name="T104" fmla="*/ 2147483646 w 912"/>
              <a:gd name="T105" fmla="*/ 2147483646 h 772"/>
              <a:gd name="T106" fmla="*/ 2147483646 w 912"/>
              <a:gd name="T107" fmla="*/ 2147483646 h 772"/>
              <a:gd name="T108" fmla="*/ 2147483646 w 912"/>
              <a:gd name="T109" fmla="*/ 2147483646 h 772"/>
              <a:gd name="T110" fmla="*/ 2147483646 w 912"/>
              <a:gd name="T111" fmla="*/ 2147483646 h 7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12" h="772">
                <a:moveTo>
                  <a:pt x="542" y="280"/>
                </a:moveTo>
                <a:lnTo>
                  <a:pt x="530" y="280"/>
                </a:lnTo>
                <a:lnTo>
                  <a:pt x="526" y="288"/>
                </a:lnTo>
                <a:lnTo>
                  <a:pt x="532" y="296"/>
                </a:lnTo>
                <a:lnTo>
                  <a:pt x="536" y="308"/>
                </a:lnTo>
                <a:lnTo>
                  <a:pt x="536" y="310"/>
                </a:lnTo>
                <a:lnTo>
                  <a:pt x="536" y="312"/>
                </a:lnTo>
                <a:lnTo>
                  <a:pt x="518" y="320"/>
                </a:lnTo>
                <a:lnTo>
                  <a:pt x="516" y="320"/>
                </a:lnTo>
                <a:lnTo>
                  <a:pt x="506" y="320"/>
                </a:lnTo>
                <a:lnTo>
                  <a:pt x="500" y="316"/>
                </a:lnTo>
                <a:lnTo>
                  <a:pt x="494" y="314"/>
                </a:lnTo>
                <a:lnTo>
                  <a:pt x="492" y="310"/>
                </a:lnTo>
                <a:lnTo>
                  <a:pt x="488" y="300"/>
                </a:lnTo>
                <a:lnTo>
                  <a:pt x="464" y="296"/>
                </a:lnTo>
                <a:lnTo>
                  <a:pt x="456" y="264"/>
                </a:lnTo>
                <a:lnTo>
                  <a:pt x="450" y="262"/>
                </a:lnTo>
                <a:lnTo>
                  <a:pt x="446" y="258"/>
                </a:lnTo>
                <a:lnTo>
                  <a:pt x="444" y="256"/>
                </a:lnTo>
                <a:lnTo>
                  <a:pt x="440" y="250"/>
                </a:lnTo>
                <a:lnTo>
                  <a:pt x="432" y="248"/>
                </a:lnTo>
                <a:lnTo>
                  <a:pt x="424" y="242"/>
                </a:lnTo>
                <a:lnTo>
                  <a:pt x="416" y="232"/>
                </a:lnTo>
                <a:lnTo>
                  <a:pt x="406" y="228"/>
                </a:lnTo>
                <a:lnTo>
                  <a:pt x="392" y="214"/>
                </a:lnTo>
                <a:lnTo>
                  <a:pt x="390" y="204"/>
                </a:lnTo>
                <a:lnTo>
                  <a:pt x="390" y="202"/>
                </a:lnTo>
                <a:lnTo>
                  <a:pt x="416" y="168"/>
                </a:lnTo>
                <a:lnTo>
                  <a:pt x="416" y="164"/>
                </a:lnTo>
                <a:lnTo>
                  <a:pt x="416" y="162"/>
                </a:lnTo>
                <a:lnTo>
                  <a:pt x="412" y="152"/>
                </a:lnTo>
                <a:lnTo>
                  <a:pt x="398" y="156"/>
                </a:lnTo>
                <a:lnTo>
                  <a:pt x="396" y="156"/>
                </a:lnTo>
                <a:lnTo>
                  <a:pt x="396" y="158"/>
                </a:lnTo>
                <a:lnTo>
                  <a:pt x="360" y="160"/>
                </a:lnTo>
                <a:lnTo>
                  <a:pt x="348" y="164"/>
                </a:lnTo>
                <a:lnTo>
                  <a:pt x="342" y="168"/>
                </a:lnTo>
                <a:lnTo>
                  <a:pt x="340" y="172"/>
                </a:lnTo>
                <a:lnTo>
                  <a:pt x="334" y="178"/>
                </a:lnTo>
                <a:lnTo>
                  <a:pt x="330" y="178"/>
                </a:lnTo>
                <a:lnTo>
                  <a:pt x="324" y="178"/>
                </a:lnTo>
                <a:lnTo>
                  <a:pt x="324" y="176"/>
                </a:lnTo>
                <a:lnTo>
                  <a:pt x="312" y="168"/>
                </a:lnTo>
                <a:lnTo>
                  <a:pt x="312" y="148"/>
                </a:lnTo>
                <a:lnTo>
                  <a:pt x="304" y="142"/>
                </a:lnTo>
                <a:lnTo>
                  <a:pt x="300" y="134"/>
                </a:lnTo>
                <a:lnTo>
                  <a:pt x="296" y="116"/>
                </a:lnTo>
                <a:lnTo>
                  <a:pt x="288" y="108"/>
                </a:lnTo>
                <a:lnTo>
                  <a:pt x="280" y="100"/>
                </a:lnTo>
                <a:lnTo>
                  <a:pt x="276" y="98"/>
                </a:lnTo>
                <a:lnTo>
                  <a:pt x="290" y="80"/>
                </a:lnTo>
                <a:lnTo>
                  <a:pt x="292" y="68"/>
                </a:lnTo>
                <a:lnTo>
                  <a:pt x="276" y="48"/>
                </a:lnTo>
                <a:lnTo>
                  <a:pt x="268" y="32"/>
                </a:lnTo>
                <a:lnTo>
                  <a:pt x="268" y="24"/>
                </a:lnTo>
                <a:lnTo>
                  <a:pt x="256" y="16"/>
                </a:lnTo>
                <a:lnTo>
                  <a:pt x="256" y="14"/>
                </a:lnTo>
                <a:lnTo>
                  <a:pt x="246" y="2"/>
                </a:lnTo>
                <a:lnTo>
                  <a:pt x="232" y="0"/>
                </a:lnTo>
                <a:lnTo>
                  <a:pt x="216" y="4"/>
                </a:lnTo>
                <a:lnTo>
                  <a:pt x="212" y="8"/>
                </a:lnTo>
                <a:lnTo>
                  <a:pt x="210" y="30"/>
                </a:lnTo>
                <a:lnTo>
                  <a:pt x="210" y="56"/>
                </a:lnTo>
                <a:lnTo>
                  <a:pt x="208" y="56"/>
                </a:lnTo>
                <a:lnTo>
                  <a:pt x="192" y="62"/>
                </a:lnTo>
                <a:lnTo>
                  <a:pt x="178" y="64"/>
                </a:lnTo>
                <a:lnTo>
                  <a:pt x="168" y="70"/>
                </a:lnTo>
                <a:lnTo>
                  <a:pt x="154" y="74"/>
                </a:lnTo>
                <a:lnTo>
                  <a:pt x="152" y="76"/>
                </a:lnTo>
                <a:lnTo>
                  <a:pt x="124" y="68"/>
                </a:lnTo>
                <a:lnTo>
                  <a:pt x="114" y="80"/>
                </a:lnTo>
                <a:lnTo>
                  <a:pt x="108" y="86"/>
                </a:lnTo>
                <a:lnTo>
                  <a:pt x="98" y="88"/>
                </a:lnTo>
                <a:lnTo>
                  <a:pt x="82" y="102"/>
                </a:lnTo>
                <a:lnTo>
                  <a:pt x="72" y="116"/>
                </a:lnTo>
                <a:lnTo>
                  <a:pt x="72" y="118"/>
                </a:lnTo>
                <a:lnTo>
                  <a:pt x="66" y="128"/>
                </a:lnTo>
                <a:lnTo>
                  <a:pt x="60" y="132"/>
                </a:lnTo>
                <a:lnTo>
                  <a:pt x="50" y="144"/>
                </a:lnTo>
                <a:lnTo>
                  <a:pt x="50" y="146"/>
                </a:lnTo>
                <a:lnTo>
                  <a:pt x="44" y="150"/>
                </a:lnTo>
                <a:lnTo>
                  <a:pt x="32" y="152"/>
                </a:lnTo>
                <a:lnTo>
                  <a:pt x="12" y="152"/>
                </a:lnTo>
                <a:lnTo>
                  <a:pt x="8" y="158"/>
                </a:lnTo>
                <a:lnTo>
                  <a:pt x="0" y="172"/>
                </a:lnTo>
                <a:lnTo>
                  <a:pt x="4" y="184"/>
                </a:lnTo>
                <a:lnTo>
                  <a:pt x="2" y="216"/>
                </a:lnTo>
                <a:lnTo>
                  <a:pt x="8" y="224"/>
                </a:lnTo>
                <a:lnTo>
                  <a:pt x="8" y="226"/>
                </a:lnTo>
                <a:lnTo>
                  <a:pt x="10" y="232"/>
                </a:lnTo>
                <a:lnTo>
                  <a:pt x="22" y="232"/>
                </a:lnTo>
                <a:lnTo>
                  <a:pt x="40" y="236"/>
                </a:lnTo>
                <a:lnTo>
                  <a:pt x="66" y="238"/>
                </a:lnTo>
                <a:lnTo>
                  <a:pt x="76" y="236"/>
                </a:lnTo>
                <a:lnTo>
                  <a:pt x="78" y="236"/>
                </a:lnTo>
                <a:lnTo>
                  <a:pt x="80" y="236"/>
                </a:lnTo>
                <a:lnTo>
                  <a:pt x="100" y="244"/>
                </a:lnTo>
                <a:lnTo>
                  <a:pt x="102" y="244"/>
                </a:lnTo>
                <a:lnTo>
                  <a:pt x="112" y="254"/>
                </a:lnTo>
                <a:lnTo>
                  <a:pt x="136" y="262"/>
                </a:lnTo>
                <a:lnTo>
                  <a:pt x="138" y="262"/>
                </a:lnTo>
                <a:lnTo>
                  <a:pt x="154" y="272"/>
                </a:lnTo>
                <a:lnTo>
                  <a:pt x="192" y="308"/>
                </a:lnTo>
                <a:lnTo>
                  <a:pt x="210" y="316"/>
                </a:lnTo>
                <a:lnTo>
                  <a:pt x="218" y="312"/>
                </a:lnTo>
                <a:lnTo>
                  <a:pt x="224" y="300"/>
                </a:lnTo>
                <a:lnTo>
                  <a:pt x="220" y="278"/>
                </a:lnTo>
                <a:lnTo>
                  <a:pt x="222" y="274"/>
                </a:lnTo>
                <a:lnTo>
                  <a:pt x="224" y="270"/>
                </a:lnTo>
                <a:lnTo>
                  <a:pt x="236" y="264"/>
                </a:lnTo>
                <a:lnTo>
                  <a:pt x="236" y="262"/>
                </a:lnTo>
                <a:lnTo>
                  <a:pt x="286" y="292"/>
                </a:lnTo>
                <a:lnTo>
                  <a:pt x="292" y="290"/>
                </a:lnTo>
                <a:lnTo>
                  <a:pt x="302" y="284"/>
                </a:lnTo>
                <a:lnTo>
                  <a:pt x="304" y="284"/>
                </a:lnTo>
                <a:lnTo>
                  <a:pt x="310" y="284"/>
                </a:lnTo>
                <a:lnTo>
                  <a:pt x="320" y="276"/>
                </a:lnTo>
                <a:lnTo>
                  <a:pt x="322" y="276"/>
                </a:lnTo>
                <a:lnTo>
                  <a:pt x="324" y="276"/>
                </a:lnTo>
                <a:lnTo>
                  <a:pt x="352" y="296"/>
                </a:lnTo>
                <a:lnTo>
                  <a:pt x="354" y="298"/>
                </a:lnTo>
                <a:lnTo>
                  <a:pt x="372" y="312"/>
                </a:lnTo>
                <a:lnTo>
                  <a:pt x="380" y="320"/>
                </a:lnTo>
                <a:lnTo>
                  <a:pt x="388" y="330"/>
                </a:lnTo>
                <a:lnTo>
                  <a:pt x="398" y="340"/>
                </a:lnTo>
                <a:lnTo>
                  <a:pt x="404" y="338"/>
                </a:lnTo>
                <a:lnTo>
                  <a:pt x="412" y="324"/>
                </a:lnTo>
                <a:lnTo>
                  <a:pt x="430" y="336"/>
                </a:lnTo>
                <a:lnTo>
                  <a:pt x="432" y="336"/>
                </a:lnTo>
                <a:lnTo>
                  <a:pt x="444" y="352"/>
                </a:lnTo>
                <a:lnTo>
                  <a:pt x="480" y="380"/>
                </a:lnTo>
                <a:lnTo>
                  <a:pt x="492" y="392"/>
                </a:lnTo>
                <a:lnTo>
                  <a:pt x="522" y="382"/>
                </a:lnTo>
                <a:lnTo>
                  <a:pt x="524" y="406"/>
                </a:lnTo>
                <a:lnTo>
                  <a:pt x="538" y="420"/>
                </a:lnTo>
                <a:lnTo>
                  <a:pt x="548" y="436"/>
                </a:lnTo>
                <a:lnTo>
                  <a:pt x="548" y="438"/>
                </a:lnTo>
                <a:lnTo>
                  <a:pt x="548" y="440"/>
                </a:lnTo>
                <a:lnTo>
                  <a:pt x="560" y="494"/>
                </a:lnTo>
                <a:lnTo>
                  <a:pt x="572" y="516"/>
                </a:lnTo>
                <a:lnTo>
                  <a:pt x="556" y="558"/>
                </a:lnTo>
                <a:lnTo>
                  <a:pt x="556" y="560"/>
                </a:lnTo>
                <a:lnTo>
                  <a:pt x="544" y="564"/>
                </a:lnTo>
                <a:lnTo>
                  <a:pt x="544" y="576"/>
                </a:lnTo>
                <a:lnTo>
                  <a:pt x="542" y="576"/>
                </a:lnTo>
                <a:lnTo>
                  <a:pt x="528" y="598"/>
                </a:lnTo>
                <a:lnTo>
                  <a:pt x="508" y="600"/>
                </a:lnTo>
                <a:lnTo>
                  <a:pt x="488" y="616"/>
                </a:lnTo>
                <a:lnTo>
                  <a:pt x="494" y="620"/>
                </a:lnTo>
                <a:lnTo>
                  <a:pt x="500" y="622"/>
                </a:lnTo>
                <a:lnTo>
                  <a:pt x="504" y="626"/>
                </a:lnTo>
                <a:lnTo>
                  <a:pt x="508" y="630"/>
                </a:lnTo>
                <a:lnTo>
                  <a:pt x="508" y="634"/>
                </a:lnTo>
                <a:lnTo>
                  <a:pt x="504" y="642"/>
                </a:lnTo>
                <a:lnTo>
                  <a:pt x="504" y="644"/>
                </a:lnTo>
                <a:lnTo>
                  <a:pt x="492" y="656"/>
                </a:lnTo>
                <a:lnTo>
                  <a:pt x="490" y="656"/>
                </a:lnTo>
                <a:lnTo>
                  <a:pt x="490" y="658"/>
                </a:lnTo>
                <a:lnTo>
                  <a:pt x="488" y="658"/>
                </a:lnTo>
                <a:lnTo>
                  <a:pt x="450" y="652"/>
                </a:lnTo>
                <a:lnTo>
                  <a:pt x="448" y="666"/>
                </a:lnTo>
                <a:lnTo>
                  <a:pt x="452" y="696"/>
                </a:lnTo>
                <a:lnTo>
                  <a:pt x="484" y="708"/>
                </a:lnTo>
                <a:lnTo>
                  <a:pt x="484" y="710"/>
                </a:lnTo>
                <a:lnTo>
                  <a:pt x="496" y="706"/>
                </a:lnTo>
                <a:lnTo>
                  <a:pt x="498" y="706"/>
                </a:lnTo>
                <a:lnTo>
                  <a:pt x="500" y="704"/>
                </a:lnTo>
                <a:lnTo>
                  <a:pt x="500" y="706"/>
                </a:lnTo>
                <a:lnTo>
                  <a:pt x="510" y="712"/>
                </a:lnTo>
                <a:lnTo>
                  <a:pt x="524" y="712"/>
                </a:lnTo>
                <a:lnTo>
                  <a:pt x="528" y="710"/>
                </a:lnTo>
                <a:lnTo>
                  <a:pt x="524" y="696"/>
                </a:lnTo>
                <a:lnTo>
                  <a:pt x="520" y="680"/>
                </a:lnTo>
                <a:lnTo>
                  <a:pt x="520" y="678"/>
                </a:lnTo>
                <a:lnTo>
                  <a:pt x="520" y="676"/>
                </a:lnTo>
                <a:lnTo>
                  <a:pt x="526" y="670"/>
                </a:lnTo>
                <a:lnTo>
                  <a:pt x="528" y="668"/>
                </a:lnTo>
                <a:lnTo>
                  <a:pt x="536" y="656"/>
                </a:lnTo>
                <a:lnTo>
                  <a:pt x="538" y="654"/>
                </a:lnTo>
                <a:lnTo>
                  <a:pt x="552" y="644"/>
                </a:lnTo>
                <a:lnTo>
                  <a:pt x="552" y="642"/>
                </a:lnTo>
                <a:lnTo>
                  <a:pt x="554" y="642"/>
                </a:lnTo>
                <a:lnTo>
                  <a:pt x="572" y="640"/>
                </a:lnTo>
                <a:lnTo>
                  <a:pt x="572" y="644"/>
                </a:lnTo>
                <a:lnTo>
                  <a:pt x="572" y="656"/>
                </a:lnTo>
                <a:lnTo>
                  <a:pt x="576" y="664"/>
                </a:lnTo>
                <a:lnTo>
                  <a:pt x="580" y="674"/>
                </a:lnTo>
                <a:lnTo>
                  <a:pt x="596" y="684"/>
                </a:lnTo>
                <a:lnTo>
                  <a:pt x="640" y="688"/>
                </a:lnTo>
                <a:lnTo>
                  <a:pt x="642" y="688"/>
                </a:lnTo>
                <a:lnTo>
                  <a:pt x="644" y="688"/>
                </a:lnTo>
                <a:lnTo>
                  <a:pt x="644" y="690"/>
                </a:lnTo>
                <a:lnTo>
                  <a:pt x="644" y="692"/>
                </a:lnTo>
                <a:lnTo>
                  <a:pt x="644" y="706"/>
                </a:lnTo>
                <a:lnTo>
                  <a:pt x="656" y="720"/>
                </a:lnTo>
                <a:lnTo>
                  <a:pt x="666" y="724"/>
                </a:lnTo>
                <a:lnTo>
                  <a:pt x="668" y="724"/>
                </a:lnTo>
                <a:lnTo>
                  <a:pt x="668" y="726"/>
                </a:lnTo>
                <a:lnTo>
                  <a:pt x="668" y="732"/>
                </a:lnTo>
                <a:lnTo>
                  <a:pt x="668" y="740"/>
                </a:lnTo>
                <a:lnTo>
                  <a:pt x="664" y="756"/>
                </a:lnTo>
                <a:lnTo>
                  <a:pt x="670" y="760"/>
                </a:lnTo>
                <a:lnTo>
                  <a:pt x="678" y="760"/>
                </a:lnTo>
                <a:lnTo>
                  <a:pt x="684" y="762"/>
                </a:lnTo>
                <a:lnTo>
                  <a:pt x="688" y="764"/>
                </a:lnTo>
                <a:lnTo>
                  <a:pt x="706" y="772"/>
                </a:lnTo>
                <a:lnTo>
                  <a:pt x="716" y="764"/>
                </a:lnTo>
                <a:lnTo>
                  <a:pt x="728" y="750"/>
                </a:lnTo>
                <a:lnTo>
                  <a:pt x="730" y="744"/>
                </a:lnTo>
                <a:lnTo>
                  <a:pt x="732" y="742"/>
                </a:lnTo>
                <a:lnTo>
                  <a:pt x="734" y="740"/>
                </a:lnTo>
                <a:lnTo>
                  <a:pt x="730" y="722"/>
                </a:lnTo>
                <a:lnTo>
                  <a:pt x="728" y="714"/>
                </a:lnTo>
                <a:lnTo>
                  <a:pt x="728" y="712"/>
                </a:lnTo>
                <a:lnTo>
                  <a:pt x="728" y="710"/>
                </a:lnTo>
                <a:lnTo>
                  <a:pt x="736" y="700"/>
                </a:lnTo>
                <a:lnTo>
                  <a:pt x="748" y="690"/>
                </a:lnTo>
                <a:lnTo>
                  <a:pt x="750" y="690"/>
                </a:lnTo>
                <a:lnTo>
                  <a:pt x="776" y="690"/>
                </a:lnTo>
                <a:lnTo>
                  <a:pt x="780" y="688"/>
                </a:lnTo>
                <a:lnTo>
                  <a:pt x="780" y="676"/>
                </a:lnTo>
                <a:lnTo>
                  <a:pt x="776" y="664"/>
                </a:lnTo>
                <a:lnTo>
                  <a:pt x="766" y="648"/>
                </a:lnTo>
                <a:lnTo>
                  <a:pt x="766" y="628"/>
                </a:lnTo>
                <a:lnTo>
                  <a:pt x="766" y="626"/>
                </a:lnTo>
                <a:lnTo>
                  <a:pt x="770" y="614"/>
                </a:lnTo>
                <a:lnTo>
                  <a:pt x="772" y="614"/>
                </a:lnTo>
                <a:lnTo>
                  <a:pt x="792" y="582"/>
                </a:lnTo>
                <a:lnTo>
                  <a:pt x="794" y="582"/>
                </a:lnTo>
                <a:lnTo>
                  <a:pt x="796" y="580"/>
                </a:lnTo>
                <a:lnTo>
                  <a:pt x="800" y="580"/>
                </a:lnTo>
                <a:lnTo>
                  <a:pt x="808" y="582"/>
                </a:lnTo>
                <a:lnTo>
                  <a:pt x="828" y="592"/>
                </a:lnTo>
                <a:lnTo>
                  <a:pt x="840" y="596"/>
                </a:lnTo>
                <a:lnTo>
                  <a:pt x="840" y="590"/>
                </a:lnTo>
                <a:lnTo>
                  <a:pt x="838" y="588"/>
                </a:lnTo>
                <a:lnTo>
                  <a:pt x="838" y="586"/>
                </a:lnTo>
                <a:lnTo>
                  <a:pt x="840" y="580"/>
                </a:lnTo>
                <a:lnTo>
                  <a:pt x="846" y="572"/>
                </a:lnTo>
                <a:lnTo>
                  <a:pt x="860" y="562"/>
                </a:lnTo>
                <a:lnTo>
                  <a:pt x="860" y="560"/>
                </a:lnTo>
                <a:lnTo>
                  <a:pt x="876" y="556"/>
                </a:lnTo>
                <a:lnTo>
                  <a:pt x="890" y="556"/>
                </a:lnTo>
                <a:lnTo>
                  <a:pt x="892" y="556"/>
                </a:lnTo>
                <a:lnTo>
                  <a:pt x="900" y="556"/>
                </a:lnTo>
                <a:lnTo>
                  <a:pt x="904" y="536"/>
                </a:lnTo>
                <a:lnTo>
                  <a:pt x="904" y="524"/>
                </a:lnTo>
                <a:lnTo>
                  <a:pt x="906" y="512"/>
                </a:lnTo>
                <a:lnTo>
                  <a:pt x="906" y="510"/>
                </a:lnTo>
                <a:lnTo>
                  <a:pt x="908" y="508"/>
                </a:lnTo>
                <a:lnTo>
                  <a:pt x="912" y="496"/>
                </a:lnTo>
                <a:lnTo>
                  <a:pt x="906" y="488"/>
                </a:lnTo>
                <a:lnTo>
                  <a:pt x="896" y="480"/>
                </a:lnTo>
                <a:lnTo>
                  <a:pt x="876" y="476"/>
                </a:lnTo>
                <a:lnTo>
                  <a:pt x="868" y="472"/>
                </a:lnTo>
                <a:lnTo>
                  <a:pt x="852" y="460"/>
                </a:lnTo>
                <a:lnTo>
                  <a:pt x="840" y="456"/>
                </a:lnTo>
                <a:lnTo>
                  <a:pt x="840" y="454"/>
                </a:lnTo>
                <a:lnTo>
                  <a:pt x="824" y="436"/>
                </a:lnTo>
                <a:lnTo>
                  <a:pt x="812" y="436"/>
                </a:lnTo>
                <a:lnTo>
                  <a:pt x="810" y="436"/>
                </a:lnTo>
                <a:lnTo>
                  <a:pt x="798" y="430"/>
                </a:lnTo>
                <a:lnTo>
                  <a:pt x="790" y="440"/>
                </a:lnTo>
                <a:lnTo>
                  <a:pt x="788" y="476"/>
                </a:lnTo>
                <a:lnTo>
                  <a:pt x="792" y="492"/>
                </a:lnTo>
                <a:lnTo>
                  <a:pt x="796" y="492"/>
                </a:lnTo>
                <a:lnTo>
                  <a:pt x="798" y="492"/>
                </a:lnTo>
                <a:lnTo>
                  <a:pt x="808" y="496"/>
                </a:lnTo>
                <a:lnTo>
                  <a:pt x="814" y="510"/>
                </a:lnTo>
                <a:lnTo>
                  <a:pt x="816" y="510"/>
                </a:lnTo>
                <a:lnTo>
                  <a:pt x="816" y="512"/>
                </a:lnTo>
                <a:lnTo>
                  <a:pt x="812" y="536"/>
                </a:lnTo>
                <a:lnTo>
                  <a:pt x="812" y="538"/>
                </a:lnTo>
                <a:lnTo>
                  <a:pt x="812" y="540"/>
                </a:lnTo>
                <a:lnTo>
                  <a:pt x="800" y="546"/>
                </a:lnTo>
                <a:lnTo>
                  <a:pt x="798" y="548"/>
                </a:lnTo>
                <a:lnTo>
                  <a:pt x="798" y="546"/>
                </a:lnTo>
                <a:lnTo>
                  <a:pt x="796" y="546"/>
                </a:lnTo>
                <a:lnTo>
                  <a:pt x="792" y="544"/>
                </a:lnTo>
                <a:lnTo>
                  <a:pt x="778" y="550"/>
                </a:lnTo>
                <a:lnTo>
                  <a:pt x="778" y="552"/>
                </a:lnTo>
                <a:lnTo>
                  <a:pt x="780" y="552"/>
                </a:lnTo>
                <a:lnTo>
                  <a:pt x="782" y="574"/>
                </a:lnTo>
                <a:lnTo>
                  <a:pt x="780" y="578"/>
                </a:lnTo>
                <a:lnTo>
                  <a:pt x="776" y="580"/>
                </a:lnTo>
                <a:lnTo>
                  <a:pt x="768" y="580"/>
                </a:lnTo>
                <a:lnTo>
                  <a:pt x="762" y="578"/>
                </a:lnTo>
                <a:lnTo>
                  <a:pt x="758" y="576"/>
                </a:lnTo>
                <a:lnTo>
                  <a:pt x="748" y="568"/>
                </a:lnTo>
                <a:lnTo>
                  <a:pt x="746" y="568"/>
                </a:lnTo>
                <a:lnTo>
                  <a:pt x="746" y="566"/>
                </a:lnTo>
                <a:lnTo>
                  <a:pt x="740" y="552"/>
                </a:lnTo>
                <a:lnTo>
                  <a:pt x="736" y="550"/>
                </a:lnTo>
                <a:lnTo>
                  <a:pt x="728" y="546"/>
                </a:lnTo>
                <a:lnTo>
                  <a:pt x="726" y="546"/>
                </a:lnTo>
                <a:lnTo>
                  <a:pt x="714" y="538"/>
                </a:lnTo>
                <a:lnTo>
                  <a:pt x="712" y="538"/>
                </a:lnTo>
                <a:lnTo>
                  <a:pt x="712" y="536"/>
                </a:lnTo>
                <a:lnTo>
                  <a:pt x="710" y="524"/>
                </a:lnTo>
                <a:lnTo>
                  <a:pt x="712" y="512"/>
                </a:lnTo>
                <a:lnTo>
                  <a:pt x="716" y="506"/>
                </a:lnTo>
                <a:lnTo>
                  <a:pt x="716" y="502"/>
                </a:lnTo>
                <a:lnTo>
                  <a:pt x="712" y="488"/>
                </a:lnTo>
                <a:lnTo>
                  <a:pt x="700" y="478"/>
                </a:lnTo>
                <a:lnTo>
                  <a:pt x="700" y="476"/>
                </a:lnTo>
                <a:lnTo>
                  <a:pt x="698" y="444"/>
                </a:lnTo>
                <a:lnTo>
                  <a:pt x="690" y="436"/>
                </a:lnTo>
                <a:lnTo>
                  <a:pt x="688" y="436"/>
                </a:lnTo>
                <a:lnTo>
                  <a:pt x="688" y="434"/>
                </a:lnTo>
                <a:lnTo>
                  <a:pt x="682" y="420"/>
                </a:lnTo>
                <a:lnTo>
                  <a:pt x="652" y="416"/>
                </a:lnTo>
                <a:lnTo>
                  <a:pt x="644" y="410"/>
                </a:lnTo>
                <a:lnTo>
                  <a:pt x="638" y="402"/>
                </a:lnTo>
                <a:lnTo>
                  <a:pt x="624" y="402"/>
                </a:lnTo>
                <a:lnTo>
                  <a:pt x="618" y="398"/>
                </a:lnTo>
                <a:lnTo>
                  <a:pt x="610" y="392"/>
                </a:lnTo>
                <a:lnTo>
                  <a:pt x="608" y="390"/>
                </a:lnTo>
                <a:lnTo>
                  <a:pt x="604" y="384"/>
                </a:lnTo>
                <a:lnTo>
                  <a:pt x="598" y="376"/>
                </a:lnTo>
                <a:lnTo>
                  <a:pt x="596" y="362"/>
                </a:lnTo>
                <a:lnTo>
                  <a:pt x="596" y="360"/>
                </a:lnTo>
                <a:lnTo>
                  <a:pt x="600" y="336"/>
                </a:lnTo>
                <a:lnTo>
                  <a:pt x="604" y="324"/>
                </a:lnTo>
                <a:lnTo>
                  <a:pt x="606" y="324"/>
                </a:lnTo>
                <a:lnTo>
                  <a:pt x="636" y="310"/>
                </a:lnTo>
                <a:lnTo>
                  <a:pt x="648" y="296"/>
                </a:lnTo>
                <a:lnTo>
                  <a:pt x="650" y="284"/>
                </a:lnTo>
                <a:lnTo>
                  <a:pt x="648" y="276"/>
                </a:lnTo>
                <a:lnTo>
                  <a:pt x="644" y="262"/>
                </a:lnTo>
                <a:lnTo>
                  <a:pt x="640" y="254"/>
                </a:lnTo>
                <a:lnTo>
                  <a:pt x="634" y="256"/>
                </a:lnTo>
                <a:lnTo>
                  <a:pt x="624" y="254"/>
                </a:lnTo>
                <a:lnTo>
                  <a:pt x="616" y="260"/>
                </a:lnTo>
                <a:lnTo>
                  <a:pt x="606" y="272"/>
                </a:lnTo>
                <a:lnTo>
                  <a:pt x="592" y="286"/>
                </a:lnTo>
                <a:lnTo>
                  <a:pt x="590" y="286"/>
                </a:lnTo>
                <a:lnTo>
                  <a:pt x="578" y="290"/>
                </a:lnTo>
                <a:lnTo>
                  <a:pt x="568" y="288"/>
                </a:lnTo>
                <a:lnTo>
                  <a:pt x="542" y="2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宁夏"/>
          <p:cNvSpPr/>
          <p:nvPr/>
        </p:nvSpPr>
        <p:spPr bwMode="auto">
          <a:xfrm>
            <a:off x="6016600" y="3238455"/>
            <a:ext cx="256709" cy="423812"/>
          </a:xfrm>
          <a:custGeom>
            <a:avLst/>
            <a:gdLst>
              <a:gd name="T0" fmla="*/ 2147483646 w 184"/>
              <a:gd name="T1" fmla="*/ 2147483646 h 304"/>
              <a:gd name="T2" fmla="*/ 2147483646 w 184"/>
              <a:gd name="T3" fmla="*/ 2147483646 h 304"/>
              <a:gd name="T4" fmla="*/ 2147483646 w 184"/>
              <a:gd name="T5" fmla="*/ 2147483646 h 304"/>
              <a:gd name="T6" fmla="*/ 2147483646 w 184"/>
              <a:gd name="T7" fmla="*/ 2147483646 h 304"/>
              <a:gd name="T8" fmla="*/ 2147483646 w 184"/>
              <a:gd name="T9" fmla="*/ 2147483646 h 304"/>
              <a:gd name="T10" fmla="*/ 2147483646 w 184"/>
              <a:gd name="T11" fmla="*/ 2147483646 h 304"/>
              <a:gd name="T12" fmla="*/ 2147483646 w 184"/>
              <a:gd name="T13" fmla="*/ 2147483646 h 304"/>
              <a:gd name="T14" fmla="*/ 2147483646 w 184"/>
              <a:gd name="T15" fmla="*/ 2147483646 h 304"/>
              <a:gd name="T16" fmla="*/ 2147483646 w 184"/>
              <a:gd name="T17" fmla="*/ 2147483646 h 304"/>
              <a:gd name="T18" fmla="*/ 2147483646 w 184"/>
              <a:gd name="T19" fmla="*/ 2147483646 h 304"/>
              <a:gd name="T20" fmla="*/ 2147483646 w 184"/>
              <a:gd name="T21" fmla="*/ 2147483646 h 304"/>
              <a:gd name="T22" fmla="*/ 2147483646 w 184"/>
              <a:gd name="T23" fmla="*/ 2147483646 h 304"/>
              <a:gd name="T24" fmla="*/ 2147483646 w 184"/>
              <a:gd name="T25" fmla="*/ 2147483646 h 304"/>
              <a:gd name="T26" fmla="*/ 2147483646 w 184"/>
              <a:gd name="T27" fmla="*/ 2147483646 h 304"/>
              <a:gd name="T28" fmla="*/ 2147483646 w 184"/>
              <a:gd name="T29" fmla="*/ 2147483646 h 304"/>
              <a:gd name="T30" fmla="*/ 2147483646 w 184"/>
              <a:gd name="T31" fmla="*/ 2147483646 h 304"/>
              <a:gd name="T32" fmla="*/ 2147483646 w 184"/>
              <a:gd name="T33" fmla="*/ 2147483646 h 304"/>
              <a:gd name="T34" fmla="*/ 2147483646 w 184"/>
              <a:gd name="T35" fmla="*/ 2147483646 h 304"/>
              <a:gd name="T36" fmla="*/ 2147483646 w 184"/>
              <a:gd name="T37" fmla="*/ 2147483646 h 304"/>
              <a:gd name="T38" fmla="*/ 2147483646 w 184"/>
              <a:gd name="T39" fmla="*/ 2147483646 h 304"/>
              <a:gd name="T40" fmla="*/ 2147483646 w 184"/>
              <a:gd name="T41" fmla="*/ 2147483646 h 304"/>
              <a:gd name="T42" fmla="*/ 2147483646 w 184"/>
              <a:gd name="T43" fmla="*/ 2147483646 h 304"/>
              <a:gd name="T44" fmla="*/ 2147483646 w 184"/>
              <a:gd name="T45" fmla="*/ 2147483646 h 304"/>
              <a:gd name="T46" fmla="*/ 2147483646 w 184"/>
              <a:gd name="T47" fmla="*/ 2147483646 h 304"/>
              <a:gd name="T48" fmla="*/ 2147483646 w 184"/>
              <a:gd name="T49" fmla="*/ 2147483646 h 304"/>
              <a:gd name="T50" fmla="*/ 2147483646 w 184"/>
              <a:gd name="T51" fmla="*/ 2147483646 h 304"/>
              <a:gd name="T52" fmla="*/ 2147483646 w 184"/>
              <a:gd name="T53" fmla="*/ 2147483646 h 304"/>
              <a:gd name="T54" fmla="*/ 2147483646 w 184"/>
              <a:gd name="T55" fmla="*/ 2147483646 h 304"/>
              <a:gd name="T56" fmla="*/ 2147483646 w 184"/>
              <a:gd name="T57" fmla="*/ 2147483646 h 304"/>
              <a:gd name="T58" fmla="*/ 2147483646 w 184"/>
              <a:gd name="T59" fmla="*/ 2147483646 h 304"/>
              <a:gd name="T60" fmla="*/ 2147483646 w 184"/>
              <a:gd name="T61" fmla="*/ 2147483646 h 304"/>
              <a:gd name="T62" fmla="*/ 2147483646 w 184"/>
              <a:gd name="T63" fmla="*/ 2147483646 h 304"/>
              <a:gd name="T64" fmla="*/ 2147483646 w 184"/>
              <a:gd name="T65" fmla="*/ 2147483646 h 304"/>
              <a:gd name="T66" fmla="*/ 2147483646 w 184"/>
              <a:gd name="T67" fmla="*/ 2147483646 h 304"/>
              <a:gd name="T68" fmla="*/ 2147483646 w 184"/>
              <a:gd name="T69" fmla="*/ 2147483646 h 304"/>
              <a:gd name="T70" fmla="*/ 2147483646 w 184"/>
              <a:gd name="T71" fmla="*/ 2147483646 h 304"/>
              <a:gd name="T72" fmla="*/ 2147483646 w 184"/>
              <a:gd name="T73" fmla="*/ 2147483646 h 304"/>
              <a:gd name="T74" fmla="*/ 2147483646 w 184"/>
              <a:gd name="T75" fmla="*/ 2147483646 h 304"/>
              <a:gd name="T76" fmla="*/ 2147483646 w 184"/>
              <a:gd name="T77" fmla="*/ 2147483646 h 304"/>
              <a:gd name="T78" fmla="*/ 2147483646 w 184"/>
              <a:gd name="T79" fmla="*/ 2147483646 h 304"/>
              <a:gd name="T80" fmla="*/ 2147483646 w 184"/>
              <a:gd name="T81" fmla="*/ 2147483646 h 304"/>
              <a:gd name="T82" fmla="*/ 2147483646 w 184"/>
              <a:gd name="T83" fmla="*/ 2147483646 h 304"/>
              <a:gd name="T84" fmla="*/ 2147483646 w 184"/>
              <a:gd name="T85" fmla="*/ 2147483646 h 304"/>
              <a:gd name="T86" fmla="*/ 2147483646 w 184"/>
              <a:gd name="T87" fmla="*/ 2147483646 h 304"/>
              <a:gd name="T88" fmla="*/ 2147483646 w 184"/>
              <a:gd name="T89" fmla="*/ 2147483646 h 304"/>
              <a:gd name="T90" fmla="*/ 2147483646 w 184"/>
              <a:gd name="T91" fmla="*/ 2147483646 h 304"/>
              <a:gd name="T92" fmla="*/ 2147483646 w 184"/>
              <a:gd name="T93" fmla="*/ 2147483646 h 304"/>
              <a:gd name="T94" fmla="*/ 2147483646 w 184"/>
              <a:gd name="T95" fmla="*/ 2147483646 h 304"/>
              <a:gd name="T96" fmla="*/ 2147483646 w 184"/>
              <a:gd name="T97" fmla="*/ 2147483646 h 304"/>
              <a:gd name="T98" fmla="*/ 2147483646 w 184"/>
              <a:gd name="T99" fmla="*/ 0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84" h="304">
                <a:moveTo>
                  <a:pt x="108" y="18"/>
                </a:moveTo>
                <a:lnTo>
                  <a:pt x="92" y="58"/>
                </a:lnTo>
                <a:lnTo>
                  <a:pt x="92" y="84"/>
                </a:lnTo>
                <a:lnTo>
                  <a:pt x="92" y="86"/>
                </a:lnTo>
                <a:lnTo>
                  <a:pt x="84" y="100"/>
                </a:lnTo>
                <a:lnTo>
                  <a:pt x="84" y="108"/>
                </a:lnTo>
                <a:lnTo>
                  <a:pt x="84" y="112"/>
                </a:lnTo>
                <a:lnTo>
                  <a:pt x="82" y="116"/>
                </a:lnTo>
                <a:lnTo>
                  <a:pt x="80" y="120"/>
                </a:lnTo>
                <a:lnTo>
                  <a:pt x="76" y="122"/>
                </a:lnTo>
                <a:lnTo>
                  <a:pt x="76" y="124"/>
                </a:lnTo>
                <a:lnTo>
                  <a:pt x="74" y="124"/>
                </a:lnTo>
                <a:lnTo>
                  <a:pt x="74" y="122"/>
                </a:lnTo>
                <a:lnTo>
                  <a:pt x="54" y="120"/>
                </a:lnTo>
                <a:lnTo>
                  <a:pt x="44" y="130"/>
                </a:lnTo>
                <a:lnTo>
                  <a:pt x="12" y="134"/>
                </a:lnTo>
                <a:lnTo>
                  <a:pt x="0" y="134"/>
                </a:lnTo>
                <a:lnTo>
                  <a:pt x="8" y="140"/>
                </a:lnTo>
                <a:lnTo>
                  <a:pt x="36" y="144"/>
                </a:lnTo>
                <a:lnTo>
                  <a:pt x="38" y="144"/>
                </a:lnTo>
                <a:lnTo>
                  <a:pt x="40" y="144"/>
                </a:lnTo>
                <a:lnTo>
                  <a:pt x="48" y="162"/>
                </a:lnTo>
                <a:lnTo>
                  <a:pt x="56" y="168"/>
                </a:lnTo>
                <a:lnTo>
                  <a:pt x="60" y="174"/>
                </a:lnTo>
                <a:lnTo>
                  <a:pt x="60" y="184"/>
                </a:lnTo>
                <a:lnTo>
                  <a:pt x="60" y="206"/>
                </a:lnTo>
                <a:lnTo>
                  <a:pt x="70" y="216"/>
                </a:lnTo>
                <a:lnTo>
                  <a:pt x="72" y="216"/>
                </a:lnTo>
                <a:lnTo>
                  <a:pt x="76" y="232"/>
                </a:lnTo>
                <a:lnTo>
                  <a:pt x="76" y="240"/>
                </a:lnTo>
                <a:lnTo>
                  <a:pt x="72" y="248"/>
                </a:lnTo>
                <a:lnTo>
                  <a:pt x="70" y="256"/>
                </a:lnTo>
                <a:lnTo>
                  <a:pt x="72" y="264"/>
                </a:lnTo>
                <a:lnTo>
                  <a:pt x="82" y="270"/>
                </a:lnTo>
                <a:lnTo>
                  <a:pt x="94" y="276"/>
                </a:lnTo>
                <a:lnTo>
                  <a:pt x="100" y="280"/>
                </a:lnTo>
                <a:lnTo>
                  <a:pt x="106" y="292"/>
                </a:lnTo>
                <a:lnTo>
                  <a:pt x="114" y="298"/>
                </a:lnTo>
                <a:lnTo>
                  <a:pt x="116" y="302"/>
                </a:lnTo>
                <a:lnTo>
                  <a:pt x="124" y="304"/>
                </a:lnTo>
                <a:lnTo>
                  <a:pt x="122" y="288"/>
                </a:lnTo>
                <a:lnTo>
                  <a:pt x="122" y="282"/>
                </a:lnTo>
                <a:lnTo>
                  <a:pt x="122" y="278"/>
                </a:lnTo>
                <a:lnTo>
                  <a:pt x="126" y="274"/>
                </a:lnTo>
                <a:lnTo>
                  <a:pt x="128" y="272"/>
                </a:lnTo>
                <a:lnTo>
                  <a:pt x="140" y="268"/>
                </a:lnTo>
                <a:lnTo>
                  <a:pt x="142" y="268"/>
                </a:lnTo>
                <a:lnTo>
                  <a:pt x="144" y="268"/>
                </a:lnTo>
                <a:lnTo>
                  <a:pt x="148" y="270"/>
                </a:lnTo>
                <a:lnTo>
                  <a:pt x="156" y="266"/>
                </a:lnTo>
                <a:lnTo>
                  <a:pt x="156" y="264"/>
                </a:lnTo>
                <a:lnTo>
                  <a:pt x="158" y="244"/>
                </a:lnTo>
                <a:lnTo>
                  <a:pt x="154" y="236"/>
                </a:lnTo>
                <a:lnTo>
                  <a:pt x="148" y="232"/>
                </a:lnTo>
                <a:lnTo>
                  <a:pt x="140" y="232"/>
                </a:lnTo>
                <a:lnTo>
                  <a:pt x="138" y="232"/>
                </a:lnTo>
                <a:lnTo>
                  <a:pt x="136" y="230"/>
                </a:lnTo>
                <a:lnTo>
                  <a:pt x="132" y="210"/>
                </a:lnTo>
                <a:lnTo>
                  <a:pt x="134" y="168"/>
                </a:lnTo>
                <a:lnTo>
                  <a:pt x="136" y="168"/>
                </a:lnTo>
                <a:lnTo>
                  <a:pt x="148" y="150"/>
                </a:lnTo>
                <a:lnTo>
                  <a:pt x="164" y="160"/>
                </a:lnTo>
                <a:lnTo>
                  <a:pt x="176" y="160"/>
                </a:lnTo>
                <a:lnTo>
                  <a:pt x="184" y="108"/>
                </a:lnTo>
                <a:lnTo>
                  <a:pt x="180" y="100"/>
                </a:lnTo>
                <a:lnTo>
                  <a:pt x="174" y="96"/>
                </a:lnTo>
                <a:lnTo>
                  <a:pt x="168" y="96"/>
                </a:lnTo>
                <a:lnTo>
                  <a:pt x="166" y="96"/>
                </a:lnTo>
                <a:lnTo>
                  <a:pt x="154" y="98"/>
                </a:lnTo>
                <a:lnTo>
                  <a:pt x="152" y="96"/>
                </a:lnTo>
                <a:lnTo>
                  <a:pt x="144" y="84"/>
                </a:lnTo>
                <a:lnTo>
                  <a:pt x="142" y="84"/>
                </a:lnTo>
                <a:lnTo>
                  <a:pt x="142" y="64"/>
                </a:lnTo>
                <a:lnTo>
                  <a:pt x="146" y="52"/>
                </a:lnTo>
                <a:lnTo>
                  <a:pt x="148" y="48"/>
                </a:lnTo>
                <a:lnTo>
                  <a:pt x="150" y="42"/>
                </a:lnTo>
                <a:lnTo>
                  <a:pt x="152" y="36"/>
                </a:lnTo>
                <a:lnTo>
                  <a:pt x="156" y="32"/>
                </a:lnTo>
                <a:lnTo>
                  <a:pt x="156" y="20"/>
                </a:lnTo>
                <a:lnTo>
                  <a:pt x="144" y="8"/>
                </a:lnTo>
                <a:lnTo>
                  <a:pt x="128" y="0"/>
                </a:lnTo>
                <a:lnTo>
                  <a:pt x="108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新疆"/>
          <p:cNvSpPr/>
          <p:nvPr/>
        </p:nvSpPr>
        <p:spPr bwMode="auto">
          <a:xfrm>
            <a:off x="3588764" y="2123224"/>
            <a:ext cx="1817547" cy="1374361"/>
          </a:xfrm>
          <a:custGeom>
            <a:avLst/>
            <a:gdLst>
              <a:gd name="T0" fmla="*/ 2147483646 w 1304"/>
              <a:gd name="T1" fmla="*/ 2147483646 h 986"/>
              <a:gd name="T2" fmla="*/ 2147483646 w 1304"/>
              <a:gd name="T3" fmla="*/ 2147483646 h 986"/>
              <a:gd name="T4" fmla="*/ 2147483646 w 1304"/>
              <a:gd name="T5" fmla="*/ 2147483646 h 986"/>
              <a:gd name="T6" fmla="*/ 2147483646 w 1304"/>
              <a:gd name="T7" fmla="*/ 2147483646 h 986"/>
              <a:gd name="T8" fmla="*/ 2147483646 w 1304"/>
              <a:gd name="T9" fmla="*/ 2147483646 h 986"/>
              <a:gd name="T10" fmla="*/ 2147483646 w 1304"/>
              <a:gd name="T11" fmla="*/ 2147483646 h 986"/>
              <a:gd name="T12" fmla="*/ 2147483646 w 1304"/>
              <a:gd name="T13" fmla="*/ 2147483646 h 986"/>
              <a:gd name="T14" fmla="*/ 2147483646 w 1304"/>
              <a:gd name="T15" fmla="*/ 2147483646 h 986"/>
              <a:gd name="T16" fmla="*/ 2147483646 w 1304"/>
              <a:gd name="T17" fmla="*/ 2147483646 h 986"/>
              <a:gd name="T18" fmla="*/ 2147483646 w 1304"/>
              <a:gd name="T19" fmla="*/ 2147483646 h 986"/>
              <a:gd name="T20" fmla="*/ 2147483646 w 1304"/>
              <a:gd name="T21" fmla="*/ 2147483646 h 986"/>
              <a:gd name="T22" fmla="*/ 2147483646 w 1304"/>
              <a:gd name="T23" fmla="*/ 2147483646 h 986"/>
              <a:gd name="T24" fmla="*/ 2147483646 w 1304"/>
              <a:gd name="T25" fmla="*/ 2147483646 h 986"/>
              <a:gd name="T26" fmla="*/ 2147483646 w 1304"/>
              <a:gd name="T27" fmla="*/ 2147483646 h 986"/>
              <a:gd name="T28" fmla="*/ 2147483646 w 1304"/>
              <a:gd name="T29" fmla="*/ 2147483646 h 986"/>
              <a:gd name="T30" fmla="*/ 2147483646 w 1304"/>
              <a:gd name="T31" fmla="*/ 2147483646 h 986"/>
              <a:gd name="T32" fmla="*/ 2147483646 w 1304"/>
              <a:gd name="T33" fmla="*/ 2147483646 h 986"/>
              <a:gd name="T34" fmla="*/ 2147483646 w 1304"/>
              <a:gd name="T35" fmla="*/ 2147483646 h 986"/>
              <a:gd name="T36" fmla="*/ 2147483646 w 1304"/>
              <a:gd name="T37" fmla="*/ 2147483646 h 986"/>
              <a:gd name="T38" fmla="*/ 2147483646 w 1304"/>
              <a:gd name="T39" fmla="*/ 2147483646 h 986"/>
              <a:gd name="T40" fmla="*/ 2147483646 w 1304"/>
              <a:gd name="T41" fmla="*/ 2147483646 h 986"/>
              <a:gd name="T42" fmla="*/ 2147483646 w 1304"/>
              <a:gd name="T43" fmla="*/ 2147483646 h 986"/>
              <a:gd name="T44" fmla="*/ 2147483646 w 1304"/>
              <a:gd name="T45" fmla="*/ 2147483646 h 986"/>
              <a:gd name="T46" fmla="*/ 2147483646 w 1304"/>
              <a:gd name="T47" fmla="*/ 2147483646 h 986"/>
              <a:gd name="T48" fmla="*/ 2147483646 w 1304"/>
              <a:gd name="T49" fmla="*/ 2147483646 h 986"/>
              <a:gd name="T50" fmla="*/ 2147483646 w 1304"/>
              <a:gd name="T51" fmla="*/ 2147483646 h 986"/>
              <a:gd name="T52" fmla="*/ 2147483646 w 1304"/>
              <a:gd name="T53" fmla="*/ 2147483646 h 986"/>
              <a:gd name="T54" fmla="*/ 2147483646 w 1304"/>
              <a:gd name="T55" fmla="*/ 2147483646 h 986"/>
              <a:gd name="T56" fmla="*/ 2147483646 w 1304"/>
              <a:gd name="T57" fmla="*/ 2147483646 h 986"/>
              <a:gd name="T58" fmla="*/ 2147483646 w 1304"/>
              <a:gd name="T59" fmla="*/ 2147483646 h 986"/>
              <a:gd name="T60" fmla="*/ 2147483646 w 1304"/>
              <a:gd name="T61" fmla="*/ 2147483646 h 986"/>
              <a:gd name="T62" fmla="*/ 2147483646 w 1304"/>
              <a:gd name="T63" fmla="*/ 2147483646 h 986"/>
              <a:gd name="T64" fmla="*/ 2147483646 w 1304"/>
              <a:gd name="T65" fmla="*/ 2147483646 h 986"/>
              <a:gd name="T66" fmla="*/ 2147483646 w 1304"/>
              <a:gd name="T67" fmla="*/ 2147483646 h 986"/>
              <a:gd name="T68" fmla="*/ 2147483646 w 1304"/>
              <a:gd name="T69" fmla="*/ 2147483646 h 986"/>
              <a:gd name="T70" fmla="*/ 2147483646 w 1304"/>
              <a:gd name="T71" fmla="*/ 2147483646 h 986"/>
              <a:gd name="T72" fmla="*/ 2147483646 w 1304"/>
              <a:gd name="T73" fmla="*/ 2147483646 h 986"/>
              <a:gd name="T74" fmla="*/ 2147483646 w 1304"/>
              <a:gd name="T75" fmla="*/ 2147483646 h 986"/>
              <a:gd name="T76" fmla="*/ 2147483646 w 1304"/>
              <a:gd name="T77" fmla="*/ 2147483646 h 986"/>
              <a:gd name="T78" fmla="*/ 2147483646 w 1304"/>
              <a:gd name="T79" fmla="*/ 2147483646 h 986"/>
              <a:gd name="T80" fmla="*/ 2147483646 w 1304"/>
              <a:gd name="T81" fmla="*/ 2147483646 h 986"/>
              <a:gd name="T82" fmla="*/ 2147483646 w 1304"/>
              <a:gd name="T83" fmla="*/ 2147483646 h 986"/>
              <a:gd name="T84" fmla="*/ 2147483646 w 1304"/>
              <a:gd name="T85" fmla="*/ 2147483646 h 986"/>
              <a:gd name="T86" fmla="*/ 2147483646 w 1304"/>
              <a:gd name="T87" fmla="*/ 2147483646 h 986"/>
              <a:gd name="T88" fmla="*/ 2147483646 w 1304"/>
              <a:gd name="T89" fmla="*/ 2147483646 h 986"/>
              <a:gd name="T90" fmla="*/ 2147483646 w 1304"/>
              <a:gd name="T91" fmla="*/ 2147483646 h 986"/>
              <a:gd name="T92" fmla="*/ 2147483646 w 1304"/>
              <a:gd name="T93" fmla="*/ 2147483646 h 986"/>
              <a:gd name="T94" fmla="*/ 2147483646 w 1304"/>
              <a:gd name="T95" fmla="*/ 2147483646 h 986"/>
              <a:gd name="T96" fmla="*/ 2147483646 w 1304"/>
              <a:gd name="T97" fmla="*/ 2147483646 h 986"/>
              <a:gd name="T98" fmla="*/ 2147483646 w 1304"/>
              <a:gd name="T99" fmla="*/ 2147483646 h 986"/>
              <a:gd name="T100" fmla="*/ 2147483646 w 1304"/>
              <a:gd name="T101" fmla="*/ 2147483646 h 986"/>
              <a:gd name="T102" fmla="*/ 2147483646 w 1304"/>
              <a:gd name="T103" fmla="*/ 2147483646 h 986"/>
              <a:gd name="T104" fmla="*/ 2147483646 w 1304"/>
              <a:gd name="T105" fmla="*/ 2147483646 h 986"/>
              <a:gd name="T106" fmla="*/ 2147483646 w 1304"/>
              <a:gd name="T107" fmla="*/ 2147483646 h 986"/>
              <a:gd name="T108" fmla="*/ 2147483646 w 1304"/>
              <a:gd name="T109" fmla="*/ 2147483646 h 986"/>
              <a:gd name="T110" fmla="*/ 2147483646 w 1304"/>
              <a:gd name="T111" fmla="*/ 2147483646 h 986"/>
              <a:gd name="T112" fmla="*/ 2147483646 w 1304"/>
              <a:gd name="T113" fmla="*/ 2147483646 h 986"/>
              <a:gd name="T114" fmla="*/ 2147483646 w 1304"/>
              <a:gd name="T115" fmla="*/ 2147483646 h 98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304" h="986">
                <a:moveTo>
                  <a:pt x="1302" y="530"/>
                </a:moveTo>
                <a:lnTo>
                  <a:pt x="1304" y="530"/>
                </a:lnTo>
                <a:lnTo>
                  <a:pt x="1304" y="528"/>
                </a:lnTo>
                <a:lnTo>
                  <a:pt x="1278" y="456"/>
                </a:lnTo>
                <a:lnTo>
                  <a:pt x="1262" y="444"/>
                </a:lnTo>
                <a:lnTo>
                  <a:pt x="1262" y="442"/>
                </a:lnTo>
                <a:lnTo>
                  <a:pt x="1258" y="412"/>
                </a:lnTo>
                <a:lnTo>
                  <a:pt x="1226" y="408"/>
                </a:lnTo>
                <a:lnTo>
                  <a:pt x="1224" y="408"/>
                </a:lnTo>
                <a:lnTo>
                  <a:pt x="1222" y="408"/>
                </a:lnTo>
                <a:lnTo>
                  <a:pt x="1222" y="406"/>
                </a:lnTo>
                <a:lnTo>
                  <a:pt x="1222" y="404"/>
                </a:lnTo>
                <a:lnTo>
                  <a:pt x="1218" y="396"/>
                </a:lnTo>
                <a:lnTo>
                  <a:pt x="1212" y="386"/>
                </a:lnTo>
                <a:lnTo>
                  <a:pt x="1202" y="378"/>
                </a:lnTo>
                <a:lnTo>
                  <a:pt x="1192" y="368"/>
                </a:lnTo>
                <a:lnTo>
                  <a:pt x="1178" y="360"/>
                </a:lnTo>
                <a:lnTo>
                  <a:pt x="1166" y="354"/>
                </a:lnTo>
                <a:lnTo>
                  <a:pt x="1152" y="346"/>
                </a:lnTo>
                <a:lnTo>
                  <a:pt x="1140" y="340"/>
                </a:lnTo>
                <a:lnTo>
                  <a:pt x="1116" y="336"/>
                </a:lnTo>
                <a:lnTo>
                  <a:pt x="1084" y="334"/>
                </a:lnTo>
                <a:lnTo>
                  <a:pt x="1042" y="332"/>
                </a:lnTo>
                <a:lnTo>
                  <a:pt x="1040" y="332"/>
                </a:lnTo>
                <a:lnTo>
                  <a:pt x="1032" y="320"/>
                </a:lnTo>
                <a:lnTo>
                  <a:pt x="1028" y="310"/>
                </a:lnTo>
                <a:lnTo>
                  <a:pt x="1026" y="300"/>
                </a:lnTo>
                <a:lnTo>
                  <a:pt x="1028" y="288"/>
                </a:lnTo>
                <a:lnTo>
                  <a:pt x="1034" y="272"/>
                </a:lnTo>
                <a:lnTo>
                  <a:pt x="1044" y="246"/>
                </a:lnTo>
                <a:lnTo>
                  <a:pt x="1058" y="214"/>
                </a:lnTo>
                <a:lnTo>
                  <a:pt x="1048" y="180"/>
                </a:lnTo>
                <a:lnTo>
                  <a:pt x="1036" y="124"/>
                </a:lnTo>
                <a:lnTo>
                  <a:pt x="1032" y="118"/>
                </a:lnTo>
                <a:lnTo>
                  <a:pt x="1024" y="112"/>
                </a:lnTo>
                <a:lnTo>
                  <a:pt x="1012" y="106"/>
                </a:lnTo>
                <a:lnTo>
                  <a:pt x="996" y="100"/>
                </a:lnTo>
                <a:lnTo>
                  <a:pt x="990" y="98"/>
                </a:lnTo>
                <a:lnTo>
                  <a:pt x="982" y="94"/>
                </a:lnTo>
                <a:lnTo>
                  <a:pt x="976" y="90"/>
                </a:lnTo>
                <a:lnTo>
                  <a:pt x="970" y="86"/>
                </a:lnTo>
                <a:lnTo>
                  <a:pt x="966" y="80"/>
                </a:lnTo>
                <a:lnTo>
                  <a:pt x="964" y="74"/>
                </a:lnTo>
                <a:lnTo>
                  <a:pt x="960" y="68"/>
                </a:lnTo>
                <a:lnTo>
                  <a:pt x="954" y="60"/>
                </a:lnTo>
                <a:lnTo>
                  <a:pt x="948" y="54"/>
                </a:lnTo>
                <a:lnTo>
                  <a:pt x="940" y="50"/>
                </a:lnTo>
                <a:lnTo>
                  <a:pt x="938" y="50"/>
                </a:lnTo>
                <a:lnTo>
                  <a:pt x="938" y="48"/>
                </a:lnTo>
                <a:lnTo>
                  <a:pt x="928" y="0"/>
                </a:lnTo>
                <a:lnTo>
                  <a:pt x="890" y="4"/>
                </a:lnTo>
                <a:lnTo>
                  <a:pt x="886" y="14"/>
                </a:lnTo>
                <a:lnTo>
                  <a:pt x="882" y="24"/>
                </a:lnTo>
                <a:lnTo>
                  <a:pt x="878" y="32"/>
                </a:lnTo>
                <a:lnTo>
                  <a:pt x="876" y="36"/>
                </a:lnTo>
                <a:lnTo>
                  <a:pt x="870" y="38"/>
                </a:lnTo>
                <a:lnTo>
                  <a:pt x="846" y="46"/>
                </a:lnTo>
                <a:lnTo>
                  <a:pt x="828" y="56"/>
                </a:lnTo>
                <a:lnTo>
                  <a:pt x="822" y="60"/>
                </a:lnTo>
                <a:lnTo>
                  <a:pt x="816" y="66"/>
                </a:lnTo>
                <a:lnTo>
                  <a:pt x="814" y="74"/>
                </a:lnTo>
                <a:lnTo>
                  <a:pt x="810" y="92"/>
                </a:lnTo>
                <a:lnTo>
                  <a:pt x="806" y="110"/>
                </a:lnTo>
                <a:lnTo>
                  <a:pt x="802" y="122"/>
                </a:lnTo>
                <a:lnTo>
                  <a:pt x="798" y="130"/>
                </a:lnTo>
                <a:lnTo>
                  <a:pt x="792" y="136"/>
                </a:lnTo>
                <a:lnTo>
                  <a:pt x="786" y="142"/>
                </a:lnTo>
                <a:lnTo>
                  <a:pt x="778" y="144"/>
                </a:lnTo>
                <a:lnTo>
                  <a:pt x="770" y="146"/>
                </a:lnTo>
                <a:lnTo>
                  <a:pt x="760" y="146"/>
                </a:lnTo>
                <a:lnTo>
                  <a:pt x="750" y="144"/>
                </a:lnTo>
                <a:lnTo>
                  <a:pt x="738" y="140"/>
                </a:lnTo>
                <a:lnTo>
                  <a:pt x="724" y="134"/>
                </a:lnTo>
                <a:lnTo>
                  <a:pt x="708" y="126"/>
                </a:lnTo>
                <a:lnTo>
                  <a:pt x="674" y="104"/>
                </a:lnTo>
                <a:lnTo>
                  <a:pt x="608" y="188"/>
                </a:lnTo>
                <a:lnTo>
                  <a:pt x="616" y="224"/>
                </a:lnTo>
                <a:lnTo>
                  <a:pt x="618" y="224"/>
                </a:lnTo>
                <a:lnTo>
                  <a:pt x="616" y="226"/>
                </a:lnTo>
                <a:lnTo>
                  <a:pt x="610" y="232"/>
                </a:lnTo>
                <a:lnTo>
                  <a:pt x="602" y="236"/>
                </a:lnTo>
                <a:lnTo>
                  <a:pt x="598" y="236"/>
                </a:lnTo>
                <a:lnTo>
                  <a:pt x="594" y="234"/>
                </a:lnTo>
                <a:lnTo>
                  <a:pt x="582" y="230"/>
                </a:lnTo>
                <a:lnTo>
                  <a:pt x="576" y="226"/>
                </a:lnTo>
                <a:lnTo>
                  <a:pt x="564" y="224"/>
                </a:lnTo>
                <a:lnTo>
                  <a:pt x="548" y="220"/>
                </a:lnTo>
                <a:lnTo>
                  <a:pt x="528" y="220"/>
                </a:lnTo>
                <a:lnTo>
                  <a:pt x="514" y="218"/>
                </a:lnTo>
                <a:lnTo>
                  <a:pt x="494" y="216"/>
                </a:lnTo>
                <a:lnTo>
                  <a:pt x="474" y="220"/>
                </a:lnTo>
                <a:lnTo>
                  <a:pt x="482" y="234"/>
                </a:lnTo>
                <a:lnTo>
                  <a:pt x="492" y="248"/>
                </a:lnTo>
                <a:lnTo>
                  <a:pt x="494" y="252"/>
                </a:lnTo>
                <a:lnTo>
                  <a:pt x="494" y="256"/>
                </a:lnTo>
                <a:lnTo>
                  <a:pt x="484" y="308"/>
                </a:lnTo>
                <a:lnTo>
                  <a:pt x="488" y="336"/>
                </a:lnTo>
                <a:lnTo>
                  <a:pt x="490" y="336"/>
                </a:lnTo>
                <a:lnTo>
                  <a:pt x="488" y="336"/>
                </a:lnTo>
                <a:lnTo>
                  <a:pt x="472" y="388"/>
                </a:lnTo>
                <a:lnTo>
                  <a:pt x="470" y="394"/>
                </a:lnTo>
                <a:lnTo>
                  <a:pt x="468" y="396"/>
                </a:lnTo>
                <a:lnTo>
                  <a:pt x="466" y="396"/>
                </a:lnTo>
                <a:lnTo>
                  <a:pt x="466" y="394"/>
                </a:lnTo>
                <a:lnTo>
                  <a:pt x="464" y="390"/>
                </a:lnTo>
                <a:lnTo>
                  <a:pt x="460" y="384"/>
                </a:lnTo>
                <a:lnTo>
                  <a:pt x="460" y="382"/>
                </a:lnTo>
                <a:lnTo>
                  <a:pt x="458" y="382"/>
                </a:lnTo>
                <a:lnTo>
                  <a:pt x="454" y="384"/>
                </a:lnTo>
                <a:lnTo>
                  <a:pt x="452" y="392"/>
                </a:lnTo>
                <a:lnTo>
                  <a:pt x="450" y="404"/>
                </a:lnTo>
                <a:lnTo>
                  <a:pt x="444" y="414"/>
                </a:lnTo>
                <a:lnTo>
                  <a:pt x="436" y="422"/>
                </a:lnTo>
                <a:lnTo>
                  <a:pt x="426" y="432"/>
                </a:lnTo>
                <a:lnTo>
                  <a:pt x="412" y="444"/>
                </a:lnTo>
                <a:lnTo>
                  <a:pt x="406" y="448"/>
                </a:lnTo>
                <a:lnTo>
                  <a:pt x="404" y="448"/>
                </a:lnTo>
                <a:lnTo>
                  <a:pt x="352" y="448"/>
                </a:lnTo>
                <a:lnTo>
                  <a:pt x="332" y="468"/>
                </a:lnTo>
                <a:lnTo>
                  <a:pt x="330" y="468"/>
                </a:lnTo>
                <a:lnTo>
                  <a:pt x="274" y="460"/>
                </a:lnTo>
                <a:lnTo>
                  <a:pt x="268" y="466"/>
                </a:lnTo>
                <a:lnTo>
                  <a:pt x="260" y="470"/>
                </a:lnTo>
                <a:lnTo>
                  <a:pt x="254" y="470"/>
                </a:lnTo>
                <a:lnTo>
                  <a:pt x="248" y="470"/>
                </a:lnTo>
                <a:lnTo>
                  <a:pt x="240" y="470"/>
                </a:lnTo>
                <a:lnTo>
                  <a:pt x="232" y="470"/>
                </a:lnTo>
                <a:lnTo>
                  <a:pt x="206" y="478"/>
                </a:lnTo>
                <a:lnTo>
                  <a:pt x="184" y="504"/>
                </a:lnTo>
                <a:lnTo>
                  <a:pt x="184" y="506"/>
                </a:lnTo>
                <a:lnTo>
                  <a:pt x="148" y="508"/>
                </a:lnTo>
                <a:lnTo>
                  <a:pt x="148" y="478"/>
                </a:lnTo>
                <a:lnTo>
                  <a:pt x="126" y="478"/>
                </a:lnTo>
                <a:lnTo>
                  <a:pt x="122" y="490"/>
                </a:lnTo>
                <a:lnTo>
                  <a:pt x="106" y="494"/>
                </a:lnTo>
                <a:lnTo>
                  <a:pt x="104" y="494"/>
                </a:lnTo>
                <a:lnTo>
                  <a:pt x="102" y="494"/>
                </a:lnTo>
                <a:lnTo>
                  <a:pt x="86" y="486"/>
                </a:lnTo>
                <a:lnTo>
                  <a:pt x="66" y="480"/>
                </a:lnTo>
                <a:lnTo>
                  <a:pt x="60" y="482"/>
                </a:lnTo>
                <a:lnTo>
                  <a:pt x="54" y="484"/>
                </a:lnTo>
                <a:lnTo>
                  <a:pt x="38" y="496"/>
                </a:lnTo>
                <a:lnTo>
                  <a:pt x="20" y="512"/>
                </a:lnTo>
                <a:lnTo>
                  <a:pt x="14" y="520"/>
                </a:lnTo>
                <a:lnTo>
                  <a:pt x="10" y="528"/>
                </a:lnTo>
                <a:lnTo>
                  <a:pt x="12" y="530"/>
                </a:lnTo>
                <a:lnTo>
                  <a:pt x="14" y="536"/>
                </a:lnTo>
                <a:lnTo>
                  <a:pt x="16" y="546"/>
                </a:lnTo>
                <a:lnTo>
                  <a:pt x="16" y="554"/>
                </a:lnTo>
                <a:lnTo>
                  <a:pt x="14" y="562"/>
                </a:lnTo>
                <a:lnTo>
                  <a:pt x="10" y="568"/>
                </a:lnTo>
                <a:lnTo>
                  <a:pt x="6" y="570"/>
                </a:lnTo>
                <a:lnTo>
                  <a:pt x="4" y="574"/>
                </a:lnTo>
                <a:lnTo>
                  <a:pt x="0" y="590"/>
                </a:lnTo>
                <a:lnTo>
                  <a:pt x="14" y="598"/>
                </a:lnTo>
                <a:lnTo>
                  <a:pt x="30" y="580"/>
                </a:lnTo>
                <a:lnTo>
                  <a:pt x="54" y="604"/>
                </a:lnTo>
                <a:lnTo>
                  <a:pt x="54" y="606"/>
                </a:lnTo>
                <a:lnTo>
                  <a:pt x="58" y="650"/>
                </a:lnTo>
                <a:lnTo>
                  <a:pt x="58" y="652"/>
                </a:lnTo>
                <a:lnTo>
                  <a:pt x="44" y="712"/>
                </a:lnTo>
                <a:lnTo>
                  <a:pt x="42" y="712"/>
                </a:lnTo>
                <a:lnTo>
                  <a:pt x="18" y="712"/>
                </a:lnTo>
                <a:lnTo>
                  <a:pt x="12" y="714"/>
                </a:lnTo>
                <a:lnTo>
                  <a:pt x="6" y="716"/>
                </a:lnTo>
                <a:lnTo>
                  <a:pt x="8" y="720"/>
                </a:lnTo>
                <a:lnTo>
                  <a:pt x="12" y="724"/>
                </a:lnTo>
                <a:lnTo>
                  <a:pt x="28" y="736"/>
                </a:lnTo>
                <a:lnTo>
                  <a:pt x="40" y="734"/>
                </a:lnTo>
                <a:lnTo>
                  <a:pt x="42" y="734"/>
                </a:lnTo>
                <a:lnTo>
                  <a:pt x="70" y="760"/>
                </a:lnTo>
                <a:lnTo>
                  <a:pt x="72" y="764"/>
                </a:lnTo>
                <a:lnTo>
                  <a:pt x="76" y="768"/>
                </a:lnTo>
                <a:lnTo>
                  <a:pt x="76" y="778"/>
                </a:lnTo>
                <a:lnTo>
                  <a:pt x="74" y="792"/>
                </a:lnTo>
                <a:lnTo>
                  <a:pt x="66" y="806"/>
                </a:lnTo>
                <a:lnTo>
                  <a:pt x="70" y="832"/>
                </a:lnTo>
                <a:lnTo>
                  <a:pt x="80" y="834"/>
                </a:lnTo>
                <a:lnTo>
                  <a:pt x="120" y="834"/>
                </a:lnTo>
                <a:lnTo>
                  <a:pt x="100" y="852"/>
                </a:lnTo>
                <a:lnTo>
                  <a:pt x="112" y="860"/>
                </a:lnTo>
                <a:lnTo>
                  <a:pt x="128" y="868"/>
                </a:lnTo>
                <a:lnTo>
                  <a:pt x="170" y="886"/>
                </a:lnTo>
                <a:lnTo>
                  <a:pt x="172" y="888"/>
                </a:lnTo>
                <a:lnTo>
                  <a:pt x="174" y="888"/>
                </a:lnTo>
                <a:lnTo>
                  <a:pt x="178" y="952"/>
                </a:lnTo>
                <a:lnTo>
                  <a:pt x="180" y="962"/>
                </a:lnTo>
                <a:lnTo>
                  <a:pt x="186" y="970"/>
                </a:lnTo>
                <a:lnTo>
                  <a:pt x="194" y="976"/>
                </a:lnTo>
                <a:lnTo>
                  <a:pt x="206" y="982"/>
                </a:lnTo>
                <a:lnTo>
                  <a:pt x="210" y="980"/>
                </a:lnTo>
                <a:lnTo>
                  <a:pt x="212" y="980"/>
                </a:lnTo>
                <a:lnTo>
                  <a:pt x="256" y="986"/>
                </a:lnTo>
                <a:lnTo>
                  <a:pt x="260" y="986"/>
                </a:lnTo>
                <a:lnTo>
                  <a:pt x="260" y="984"/>
                </a:lnTo>
                <a:lnTo>
                  <a:pt x="268" y="968"/>
                </a:lnTo>
                <a:lnTo>
                  <a:pt x="268" y="966"/>
                </a:lnTo>
                <a:lnTo>
                  <a:pt x="268" y="960"/>
                </a:lnTo>
                <a:lnTo>
                  <a:pt x="270" y="956"/>
                </a:lnTo>
                <a:lnTo>
                  <a:pt x="274" y="952"/>
                </a:lnTo>
                <a:lnTo>
                  <a:pt x="278" y="948"/>
                </a:lnTo>
                <a:lnTo>
                  <a:pt x="286" y="940"/>
                </a:lnTo>
                <a:lnTo>
                  <a:pt x="290" y="932"/>
                </a:lnTo>
                <a:lnTo>
                  <a:pt x="294" y="928"/>
                </a:lnTo>
                <a:lnTo>
                  <a:pt x="298" y="926"/>
                </a:lnTo>
                <a:lnTo>
                  <a:pt x="306" y="926"/>
                </a:lnTo>
                <a:lnTo>
                  <a:pt x="314" y="928"/>
                </a:lnTo>
                <a:lnTo>
                  <a:pt x="316" y="928"/>
                </a:lnTo>
                <a:lnTo>
                  <a:pt x="330" y="936"/>
                </a:lnTo>
                <a:lnTo>
                  <a:pt x="382" y="946"/>
                </a:lnTo>
                <a:lnTo>
                  <a:pt x="412" y="944"/>
                </a:lnTo>
                <a:lnTo>
                  <a:pt x="434" y="934"/>
                </a:lnTo>
                <a:lnTo>
                  <a:pt x="440" y="928"/>
                </a:lnTo>
                <a:lnTo>
                  <a:pt x="444" y="924"/>
                </a:lnTo>
                <a:lnTo>
                  <a:pt x="452" y="924"/>
                </a:lnTo>
                <a:lnTo>
                  <a:pt x="460" y="930"/>
                </a:lnTo>
                <a:lnTo>
                  <a:pt x="464" y="932"/>
                </a:lnTo>
                <a:lnTo>
                  <a:pt x="468" y="938"/>
                </a:lnTo>
                <a:lnTo>
                  <a:pt x="472" y="948"/>
                </a:lnTo>
                <a:lnTo>
                  <a:pt x="488" y="960"/>
                </a:lnTo>
                <a:lnTo>
                  <a:pt x="500" y="960"/>
                </a:lnTo>
                <a:lnTo>
                  <a:pt x="502" y="960"/>
                </a:lnTo>
                <a:lnTo>
                  <a:pt x="504" y="960"/>
                </a:lnTo>
                <a:lnTo>
                  <a:pt x="520" y="968"/>
                </a:lnTo>
                <a:lnTo>
                  <a:pt x="552" y="964"/>
                </a:lnTo>
                <a:lnTo>
                  <a:pt x="570" y="960"/>
                </a:lnTo>
                <a:lnTo>
                  <a:pt x="614" y="964"/>
                </a:lnTo>
                <a:lnTo>
                  <a:pt x="634" y="958"/>
                </a:lnTo>
                <a:lnTo>
                  <a:pt x="658" y="948"/>
                </a:lnTo>
                <a:lnTo>
                  <a:pt x="666" y="944"/>
                </a:lnTo>
                <a:lnTo>
                  <a:pt x="676" y="940"/>
                </a:lnTo>
                <a:lnTo>
                  <a:pt x="720" y="940"/>
                </a:lnTo>
                <a:lnTo>
                  <a:pt x="736" y="934"/>
                </a:lnTo>
                <a:lnTo>
                  <a:pt x="746" y="930"/>
                </a:lnTo>
                <a:lnTo>
                  <a:pt x="754" y="928"/>
                </a:lnTo>
                <a:lnTo>
                  <a:pt x="778" y="928"/>
                </a:lnTo>
                <a:lnTo>
                  <a:pt x="790" y="936"/>
                </a:lnTo>
                <a:lnTo>
                  <a:pt x="826" y="944"/>
                </a:lnTo>
                <a:lnTo>
                  <a:pt x="830" y="944"/>
                </a:lnTo>
                <a:lnTo>
                  <a:pt x="832" y="948"/>
                </a:lnTo>
                <a:lnTo>
                  <a:pt x="842" y="956"/>
                </a:lnTo>
                <a:lnTo>
                  <a:pt x="858" y="964"/>
                </a:lnTo>
                <a:lnTo>
                  <a:pt x="858" y="966"/>
                </a:lnTo>
                <a:lnTo>
                  <a:pt x="892" y="968"/>
                </a:lnTo>
                <a:lnTo>
                  <a:pt x="908" y="976"/>
                </a:lnTo>
                <a:lnTo>
                  <a:pt x="928" y="980"/>
                </a:lnTo>
                <a:lnTo>
                  <a:pt x="946" y="982"/>
                </a:lnTo>
                <a:lnTo>
                  <a:pt x="950" y="972"/>
                </a:lnTo>
                <a:lnTo>
                  <a:pt x="942" y="956"/>
                </a:lnTo>
                <a:lnTo>
                  <a:pt x="940" y="940"/>
                </a:lnTo>
                <a:lnTo>
                  <a:pt x="938" y="940"/>
                </a:lnTo>
                <a:lnTo>
                  <a:pt x="942" y="936"/>
                </a:lnTo>
                <a:lnTo>
                  <a:pt x="952" y="922"/>
                </a:lnTo>
                <a:lnTo>
                  <a:pt x="952" y="920"/>
                </a:lnTo>
                <a:lnTo>
                  <a:pt x="954" y="920"/>
                </a:lnTo>
                <a:lnTo>
                  <a:pt x="964" y="912"/>
                </a:lnTo>
                <a:lnTo>
                  <a:pt x="962" y="908"/>
                </a:lnTo>
                <a:lnTo>
                  <a:pt x="958" y="892"/>
                </a:lnTo>
                <a:lnTo>
                  <a:pt x="956" y="888"/>
                </a:lnTo>
                <a:lnTo>
                  <a:pt x="950" y="884"/>
                </a:lnTo>
                <a:lnTo>
                  <a:pt x="938" y="872"/>
                </a:lnTo>
                <a:lnTo>
                  <a:pt x="922" y="858"/>
                </a:lnTo>
                <a:lnTo>
                  <a:pt x="922" y="856"/>
                </a:lnTo>
                <a:lnTo>
                  <a:pt x="920" y="856"/>
                </a:lnTo>
                <a:lnTo>
                  <a:pt x="922" y="856"/>
                </a:lnTo>
                <a:lnTo>
                  <a:pt x="922" y="854"/>
                </a:lnTo>
                <a:lnTo>
                  <a:pt x="924" y="838"/>
                </a:lnTo>
                <a:lnTo>
                  <a:pt x="924" y="828"/>
                </a:lnTo>
                <a:lnTo>
                  <a:pt x="916" y="808"/>
                </a:lnTo>
                <a:lnTo>
                  <a:pt x="934" y="804"/>
                </a:lnTo>
                <a:lnTo>
                  <a:pt x="944" y="796"/>
                </a:lnTo>
                <a:lnTo>
                  <a:pt x="966" y="796"/>
                </a:lnTo>
                <a:lnTo>
                  <a:pt x="988" y="792"/>
                </a:lnTo>
                <a:lnTo>
                  <a:pt x="990" y="792"/>
                </a:lnTo>
                <a:lnTo>
                  <a:pt x="1004" y="794"/>
                </a:lnTo>
                <a:lnTo>
                  <a:pt x="1022" y="788"/>
                </a:lnTo>
                <a:lnTo>
                  <a:pt x="1042" y="784"/>
                </a:lnTo>
                <a:lnTo>
                  <a:pt x="1054" y="780"/>
                </a:lnTo>
                <a:lnTo>
                  <a:pt x="1056" y="780"/>
                </a:lnTo>
                <a:lnTo>
                  <a:pt x="1090" y="772"/>
                </a:lnTo>
                <a:lnTo>
                  <a:pt x="1096" y="768"/>
                </a:lnTo>
                <a:lnTo>
                  <a:pt x="1094" y="760"/>
                </a:lnTo>
                <a:lnTo>
                  <a:pt x="1088" y="750"/>
                </a:lnTo>
                <a:lnTo>
                  <a:pt x="1088" y="748"/>
                </a:lnTo>
                <a:lnTo>
                  <a:pt x="1086" y="748"/>
                </a:lnTo>
                <a:lnTo>
                  <a:pt x="1088" y="736"/>
                </a:lnTo>
                <a:lnTo>
                  <a:pt x="1090" y="734"/>
                </a:lnTo>
                <a:lnTo>
                  <a:pt x="1090" y="718"/>
                </a:lnTo>
                <a:lnTo>
                  <a:pt x="1086" y="704"/>
                </a:lnTo>
                <a:lnTo>
                  <a:pt x="1086" y="702"/>
                </a:lnTo>
                <a:lnTo>
                  <a:pt x="1094" y="686"/>
                </a:lnTo>
                <a:lnTo>
                  <a:pt x="1100" y="678"/>
                </a:lnTo>
                <a:lnTo>
                  <a:pt x="1102" y="676"/>
                </a:lnTo>
                <a:lnTo>
                  <a:pt x="1106" y="676"/>
                </a:lnTo>
                <a:lnTo>
                  <a:pt x="1126" y="676"/>
                </a:lnTo>
                <a:lnTo>
                  <a:pt x="1132" y="676"/>
                </a:lnTo>
                <a:lnTo>
                  <a:pt x="1138" y="672"/>
                </a:lnTo>
                <a:lnTo>
                  <a:pt x="1170" y="630"/>
                </a:lnTo>
                <a:lnTo>
                  <a:pt x="1170" y="628"/>
                </a:lnTo>
                <a:lnTo>
                  <a:pt x="1186" y="614"/>
                </a:lnTo>
                <a:lnTo>
                  <a:pt x="1188" y="612"/>
                </a:lnTo>
                <a:lnTo>
                  <a:pt x="1196" y="610"/>
                </a:lnTo>
                <a:lnTo>
                  <a:pt x="1202" y="608"/>
                </a:lnTo>
                <a:lnTo>
                  <a:pt x="1206" y="604"/>
                </a:lnTo>
                <a:lnTo>
                  <a:pt x="1214" y="596"/>
                </a:lnTo>
                <a:lnTo>
                  <a:pt x="1218" y="592"/>
                </a:lnTo>
                <a:lnTo>
                  <a:pt x="1246" y="598"/>
                </a:lnTo>
                <a:lnTo>
                  <a:pt x="1270" y="588"/>
                </a:lnTo>
                <a:lnTo>
                  <a:pt x="1284" y="586"/>
                </a:lnTo>
                <a:lnTo>
                  <a:pt x="1296" y="580"/>
                </a:lnTo>
                <a:lnTo>
                  <a:pt x="1296" y="562"/>
                </a:lnTo>
                <a:lnTo>
                  <a:pt x="1298" y="540"/>
                </a:lnTo>
                <a:lnTo>
                  <a:pt x="1298" y="538"/>
                </a:lnTo>
                <a:lnTo>
                  <a:pt x="1302" y="532"/>
                </a:lnTo>
                <a:lnTo>
                  <a:pt x="1302" y="5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青海"/>
          <p:cNvSpPr/>
          <p:nvPr/>
        </p:nvSpPr>
        <p:spPr bwMode="auto">
          <a:xfrm>
            <a:off x="4768172" y="3202128"/>
            <a:ext cx="1130972" cy="811297"/>
          </a:xfrm>
          <a:custGeom>
            <a:avLst/>
            <a:gdLst>
              <a:gd name="T0" fmla="*/ 2147483646 w 812"/>
              <a:gd name="T1" fmla="*/ 2147483646 h 582"/>
              <a:gd name="T2" fmla="*/ 2147483646 w 812"/>
              <a:gd name="T3" fmla="*/ 2147483646 h 582"/>
              <a:gd name="T4" fmla="*/ 2147483646 w 812"/>
              <a:gd name="T5" fmla="*/ 2147483646 h 582"/>
              <a:gd name="T6" fmla="*/ 2147483646 w 812"/>
              <a:gd name="T7" fmla="*/ 2147483646 h 582"/>
              <a:gd name="T8" fmla="*/ 2147483646 w 812"/>
              <a:gd name="T9" fmla="*/ 2147483646 h 582"/>
              <a:gd name="T10" fmla="*/ 2147483646 w 812"/>
              <a:gd name="T11" fmla="*/ 2147483646 h 582"/>
              <a:gd name="T12" fmla="*/ 2147483646 w 812"/>
              <a:gd name="T13" fmla="*/ 2147483646 h 582"/>
              <a:gd name="T14" fmla="*/ 2147483646 w 812"/>
              <a:gd name="T15" fmla="*/ 2147483646 h 582"/>
              <a:gd name="T16" fmla="*/ 2147483646 w 812"/>
              <a:gd name="T17" fmla="*/ 2147483646 h 582"/>
              <a:gd name="T18" fmla="*/ 2147483646 w 812"/>
              <a:gd name="T19" fmla="*/ 2147483646 h 582"/>
              <a:gd name="T20" fmla="*/ 2147483646 w 812"/>
              <a:gd name="T21" fmla="*/ 2147483646 h 582"/>
              <a:gd name="T22" fmla="*/ 2147483646 w 812"/>
              <a:gd name="T23" fmla="*/ 2147483646 h 582"/>
              <a:gd name="T24" fmla="*/ 2147483646 w 812"/>
              <a:gd name="T25" fmla="*/ 2147483646 h 582"/>
              <a:gd name="T26" fmla="*/ 2147483646 w 812"/>
              <a:gd name="T27" fmla="*/ 2147483646 h 582"/>
              <a:gd name="T28" fmla="*/ 2147483646 w 812"/>
              <a:gd name="T29" fmla="*/ 2147483646 h 582"/>
              <a:gd name="T30" fmla="*/ 2147483646 w 812"/>
              <a:gd name="T31" fmla="*/ 2147483646 h 582"/>
              <a:gd name="T32" fmla="*/ 2147483646 w 812"/>
              <a:gd name="T33" fmla="*/ 2147483646 h 582"/>
              <a:gd name="T34" fmla="*/ 0 w 812"/>
              <a:gd name="T35" fmla="*/ 2147483646 h 582"/>
              <a:gd name="T36" fmla="*/ 2147483646 w 812"/>
              <a:gd name="T37" fmla="*/ 2147483646 h 582"/>
              <a:gd name="T38" fmla="*/ 2147483646 w 812"/>
              <a:gd name="T39" fmla="*/ 2147483646 h 582"/>
              <a:gd name="T40" fmla="*/ 2147483646 w 812"/>
              <a:gd name="T41" fmla="*/ 2147483646 h 582"/>
              <a:gd name="T42" fmla="*/ 2147483646 w 812"/>
              <a:gd name="T43" fmla="*/ 2147483646 h 582"/>
              <a:gd name="T44" fmla="*/ 2147483646 w 812"/>
              <a:gd name="T45" fmla="*/ 2147483646 h 582"/>
              <a:gd name="T46" fmla="*/ 2147483646 w 812"/>
              <a:gd name="T47" fmla="*/ 2147483646 h 582"/>
              <a:gd name="T48" fmla="*/ 2147483646 w 812"/>
              <a:gd name="T49" fmla="*/ 2147483646 h 582"/>
              <a:gd name="T50" fmla="*/ 2147483646 w 812"/>
              <a:gd name="T51" fmla="*/ 2147483646 h 582"/>
              <a:gd name="T52" fmla="*/ 2147483646 w 812"/>
              <a:gd name="T53" fmla="*/ 2147483646 h 582"/>
              <a:gd name="T54" fmla="*/ 2147483646 w 812"/>
              <a:gd name="T55" fmla="*/ 2147483646 h 582"/>
              <a:gd name="T56" fmla="*/ 2147483646 w 812"/>
              <a:gd name="T57" fmla="*/ 2147483646 h 582"/>
              <a:gd name="T58" fmla="*/ 2147483646 w 812"/>
              <a:gd name="T59" fmla="*/ 2147483646 h 582"/>
              <a:gd name="T60" fmla="*/ 2147483646 w 812"/>
              <a:gd name="T61" fmla="*/ 2147483646 h 582"/>
              <a:gd name="T62" fmla="*/ 2147483646 w 812"/>
              <a:gd name="T63" fmla="*/ 2147483646 h 582"/>
              <a:gd name="T64" fmla="*/ 2147483646 w 812"/>
              <a:gd name="T65" fmla="*/ 2147483646 h 582"/>
              <a:gd name="T66" fmla="*/ 2147483646 w 812"/>
              <a:gd name="T67" fmla="*/ 2147483646 h 582"/>
              <a:gd name="T68" fmla="*/ 2147483646 w 812"/>
              <a:gd name="T69" fmla="*/ 2147483646 h 582"/>
              <a:gd name="T70" fmla="*/ 2147483646 w 812"/>
              <a:gd name="T71" fmla="*/ 2147483646 h 582"/>
              <a:gd name="T72" fmla="*/ 2147483646 w 812"/>
              <a:gd name="T73" fmla="*/ 2147483646 h 582"/>
              <a:gd name="T74" fmla="*/ 2147483646 w 812"/>
              <a:gd name="T75" fmla="*/ 2147483646 h 582"/>
              <a:gd name="T76" fmla="*/ 2147483646 w 812"/>
              <a:gd name="T77" fmla="*/ 2147483646 h 582"/>
              <a:gd name="T78" fmla="*/ 2147483646 w 812"/>
              <a:gd name="T79" fmla="*/ 2147483646 h 582"/>
              <a:gd name="T80" fmla="*/ 2147483646 w 812"/>
              <a:gd name="T81" fmla="*/ 2147483646 h 582"/>
              <a:gd name="T82" fmla="*/ 2147483646 w 812"/>
              <a:gd name="T83" fmla="*/ 2147483646 h 582"/>
              <a:gd name="T84" fmla="*/ 2147483646 w 812"/>
              <a:gd name="T85" fmla="*/ 2147483646 h 582"/>
              <a:gd name="T86" fmla="*/ 2147483646 w 812"/>
              <a:gd name="T87" fmla="*/ 2147483646 h 582"/>
              <a:gd name="T88" fmla="*/ 2147483646 w 812"/>
              <a:gd name="T89" fmla="*/ 2147483646 h 582"/>
              <a:gd name="T90" fmla="*/ 2147483646 w 812"/>
              <a:gd name="T91" fmla="*/ 2147483646 h 582"/>
              <a:gd name="T92" fmla="*/ 2147483646 w 812"/>
              <a:gd name="T93" fmla="*/ 2147483646 h 582"/>
              <a:gd name="T94" fmla="*/ 2147483646 w 812"/>
              <a:gd name="T95" fmla="*/ 2147483646 h 582"/>
              <a:gd name="T96" fmla="*/ 2147483646 w 812"/>
              <a:gd name="T97" fmla="*/ 2147483646 h 582"/>
              <a:gd name="T98" fmla="*/ 2147483646 w 812"/>
              <a:gd name="T99" fmla="*/ 2147483646 h 582"/>
              <a:gd name="T100" fmla="*/ 2147483646 w 812"/>
              <a:gd name="T101" fmla="*/ 2147483646 h 582"/>
              <a:gd name="T102" fmla="*/ 2147483646 w 812"/>
              <a:gd name="T103" fmla="*/ 2147483646 h 582"/>
              <a:gd name="T104" fmla="*/ 2147483646 w 812"/>
              <a:gd name="T105" fmla="*/ 2147483646 h 582"/>
              <a:gd name="T106" fmla="*/ 2147483646 w 812"/>
              <a:gd name="T107" fmla="*/ 2147483646 h 58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四川"/>
          <p:cNvSpPr/>
          <p:nvPr/>
        </p:nvSpPr>
        <p:spPr bwMode="auto">
          <a:xfrm>
            <a:off x="5417210" y="3771247"/>
            <a:ext cx="978400" cy="858522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西藏"/>
          <p:cNvSpPr/>
          <p:nvPr/>
        </p:nvSpPr>
        <p:spPr bwMode="auto">
          <a:xfrm>
            <a:off x="3792194" y="3422510"/>
            <a:ext cx="1750949" cy="1065584"/>
          </a:xfrm>
          <a:custGeom>
            <a:avLst/>
            <a:gdLst>
              <a:gd name="T0" fmla="*/ 2147483646 w 1256"/>
              <a:gd name="T1" fmla="*/ 2147483646 h 764"/>
              <a:gd name="T2" fmla="*/ 2147483646 w 1256"/>
              <a:gd name="T3" fmla="*/ 2147483646 h 764"/>
              <a:gd name="T4" fmla="*/ 2147483646 w 1256"/>
              <a:gd name="T5" fmla="*/ 2147483646 h 764"/>
              <a:gd name="T6" fmla="*/ 2147483646 w 1256"/>
              <a:gd name="T7" fmla="*/ 2147483646 h 764"/>
              <a:gd name="T8" fmla="*/ 2147483646 w 1256"/>
              <a:gd name="T9" fmla="*/ 2147483646 h 764"/>
              <a:gd name="T10" fmla="*/ 2147483646 w 1256"/>
              <a:gd name="T11" fmla="*/ 2147483646 h 764"/>
              <a:gd name="T12" fmla="*/ 2147483646 w 1256"/>
              <a:gd name="T13" fmla="*/ 2147483646 h 764"/>
              <a:gd name="T14" fmla="*/ 2147483646 w 1256"/>
              <a:gd name="T15" fmla="*/ 2147483646 h 764"/>
              <a:gd name="T16" fmla="*/ 2147483646 w 1256"/>
              <a:gd name="T17" fmla="*/ 2147483646 h 764"/>
              <a:gd name="T18" fmla="*/ 2147483646 w 1256"/>
              <a:gd name="T19" fmla="*/ 2147483646 h 764"/>
              <a:gd name="T20" fmla="*/ 2147483646 w 1256"/>
              <a:gd name="T21" fmla="*/ 2147483646 h 764"/>
              <a:gd name="T22" fmla="*/ 2147483646 w 1256"/>
              <a:gd name="T23" fmla="*/ 2147483646 h 764"/>
              <a:gd name="T24" fmla="*/ 2147483646 w 1256"/>
              <a:gd name="T25" fmla="*/ 2147483646 h 764"/>
              <a:gd name="T26" fmla="*/ 2147483646 w 1256"/>
              <a:gd name="T27" fmla="*/ 2147483646 h 764"/>
              <a:gd name="T28" fmla="*/ 2147483646 w 1256"/>
              <a:gd name="T29" fmla="*/ 2147483646 h 764"/>
              <a:gd name="T30" fmla="*/ 2147483646 w 1256"/>
              <a:gd name="T31" fmla="*/ 2147483646 h 764"/>
              <a:gd name="T32" fmla="*/ 2147483646 w 1256"/>
              <a:gd name="T33" fmla="*/ 2147483646 h 764"/>
              <a:gd name="T34" fmla="*/ 2147483646 w 1256"/>
              <a:gd name="T35" fmla="*/ 2147483646 h 764"/>
              <a:gd name="T36" fmla="*/ 2147483646 w 1256"/>
              <a:gd name="T37" fmla="*/ 2147483646 h 764"/>
              <a:gd name="T38" fmla="*/ 2147483646 w 1256"/>
              <a:gd name="T39" fmla="*/ 2147483646 h 764"/>
              <a:gd name="T40" fmla="*/ 2147483646 w 1256"/>
              <a:gd name="T41" fmla="*/ 2147483646 h 764"/>
              <a:gd name="T42" fmla="*/ 2147483646 w 1256"/>
              <a:gd name="T43" fmla="*/ 2147483646 h 764"/>
              <a:gd name="T44" fmla="*/ 2147483646 w 1256"/>
              <a:gd name="T45" fmla="*/ 2147483646 h 764"/>
              <a:gd name="T46" fmla="*/ 2147483646 w 1256"/>
              <a:gd name="T47" fmla="*/ 2147483646 h 764"/>
              <a:gd name="T48" fmla="*/ 2147483646 w 1256"/>
              <a:gd name="T49" fmla="*/ 2147483646 h 764"/>
              <a:gd name="T50" fmla="*/ 2147483646 w 1256"/>
              <a:gd name="T51" fmla="*/ 2147483646 h 764"/>
              <a:gd name="T52" fmla="*/ 2147483646 w 1256"/>
              <a:gd name="T53" fmla="*/ 2147483646 h 764"/>
              <a:gd name="T54" fmla="*/ 2147483646 w 1256"/>
              <a:gd name="T55" fmla="*/ 2147483646 h 764"/>
              <a:gd name="T56" fmla="*/ 2147483646 w 1256"/>
              <a:gd name="T57" fmla="*/ 2147483646 h 764"/>
              <a:gd name="T58" fmla="*/ 2147483646 w 1256"/>
              <a:gd name="T59" fmla="*/ 2147483646 h 764"/>
              <a:gd name="T60" fmla="*/ 2147483646 w 1256"/>
              <a:gd name="T61" fmla="*/ 2147483646 h 764"/>
              <a:gd name="T62" fmla="*/ 2147483646 w 1256"/>
              <a:gd name="T63" fmla="*/ 2147483646 h 764"/>
              <a:gd name="T64" fmla="*/ 2147483646 w 1256"/>
              <a:gd name="T65" fmla="*/ 2147483646 h 764"/>
              <a:gd name="T66" fmla="*/ 2147483646 w 1256"/>
              <a:gd name="T67" fmla="*/ 2147483646 h 764"/>
              <a:gd name="T68" fmla="*/ 2147483646 w 1256"/>
              <a:gd name="T69" fmla="*/ 2147483646 h 764"/>
              <a:gd name="T70" fmla="*/ 2147483646 w 1256"/>
              <a:gd name="T71" fmla="*/ 2147483646 h 764"/>
              <a:gd name="T72" fmla="*/ 2147483646 w 1256"/>
              <a:gd name="T73" fmla="*/ 2147483646 h 764"/>
              <a:gd name="T74" fmla="*/ 2147483646 w 1256"/>
              <a:gd name="T75" fmla="*/ 2147483646 h 764"/>
              <a:gd name="T76" fmla="*/ 2147483646 w 1256"/>
              <a:gd name="T77" fmla="*/ 2147483646 h 764"/>
              <a:gd name="T78" fmla="*/ 2147483646 w 1256"/>
              <a:gd name="T79" fmla="*/ 2147483646 h 764"/>
              <a:gd name="T80" fmla="*/ 2147483646 w 1256"/>
              <a:gd name="T81" fmla="*/ 2147483646 h 764"/>
              <a:gd name="T82" fmla="*/ 2147483646 w 1256"/>
              <a:gd name="T83" fmla="*/ 2147483646 h 764"/>
              <a:gd name="T84" fmla="*/ 2147483646 w 1256"/>
              <a:gd name="T85" fmla="*/ 2147483646 h 764"/>
              <a:gd name="T86" fmla="*/ 2147483646 w 1256"/>
              <a:gd name="T87" fmla="*/ 2147483646 h 764"/>
              <a:gd name="T88" fmla="*/ 2147483646 w 1256"/>
              <a:gd name="T89" fmla="*/ 2147483646 h 764"/>
              <a:gd name="T90" fmla="*/ 2147483646 w 1256"/>
              <a:gd name="T91" fmla="*/ 2147483646 h 764"/>
              <a:gd name="T92" fmla="*/ 2147483646 w 1256"/>
              <a:gd name="T93" fmla="*/ 2147483646 h 764"/>
              <a:gd name="T94" fmla="*/ 2147483646 w 1256"/>
              <a:gd name="T95" fmla="*/ 2147483646 h 764"/>
              <a:gd name="T96" fmla="*/ 2147483646 w 1256"/>
              <a:gd name="T97" fmla="*/ 2147483646 h 764"/>
              <a:gd name="T98" fmla="*/ 2147483646 w 1256"/>
              <a:gd name="T99" fmla="*/ 2147483646 h 764"/>
              <a:gd name="T100" fmla="*/ 2147483646 w 1256"/>
              <a:gd name="T101" fmla="*/ 2147483646 h 764"/>
              <a:gd name="T102" fmla="*/ 2147483646 w 1256"/>
              <a:gd name="T103" fmla="*/ 2147483646 h 764"/>
              <a:gd name="T104" fmla="*/ 2147483646 w 1256"/>
              <a:gd name="T105" fmla="*/ 2147483646 h 764"/>
              <a:gd name="T106" fmla="*/ 2147483646 w 1256"/>
              <a:gd name="T107" fmla="*/ 2147483646 h 764"/>
              <a:gd name="T108" fmla="*/ 2147483646 w 1256"/>
              <a:gd name="T109" fmla="*/ 2147483646 h 764"/>
              <a:gd name="T110" fmla="*/ 2147483646 w 1256"/>
              <a:gd name="T111" fmla="*/ 2147483646 h 764"/>
              <a:gd name="T112" fmla="*/ 2147483646 w 1256"/>
              <a:gd name="T113" fmla="*/ 2147483646 h 764"/>
              <a:gd name="T114" fmla="*/ 2147483646 w 1256"/>
              <a:gd name="T115" fmla="*/ 2147483646 h 764"/>
              <a:gd name="T116" fmla="*/ 2147483646 w 1256"/>
              <a:gd name="T117" fmla="*/ 2147483646 h 764"/>
              <a:gd name="T118" fmla="*/ 2147483646 w 1256"/>
              <a:gd name="T119" fmla="*/ 2147483646 h 764"/>
              <a:gd name="T120" fmla="*/ 2147483646 w 1256"/>
              <a:gd name="T121" fmla="*/ 2147483646 h 764"/>
              <a:gd name="T122" fmla="*/ 2147483646 w 1256"/>
              <a:gd name="T123" fmla="*/ 2147483646 h 764"/>
              <a:gd name="T124" fmla="*/ 2147483646 w 1256"/>
              <a:gd name="T125" fmla="*/ 2147483646 h 76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56" h="764">
                <a:moveTo>
                  <a:pt x="152" y="4"/>
                </a:moveTo>
                <a:lnTo>
                  <a:pt x="152" y="4"/>
                </a:lnTo>
                <a:lnTo>
                  <a:pt x="146" y="14"/>
                </a:lnTo>
                <a:lnTo>
                  <a:pt x="138" y="22"/>
                </a:lnTo>
                <a:lnTo>
                  <a:pt x="132" y="26"/>
                </a:lnTo>
                <a:lnTo>
                  <a:pt x="132" y="32"/>
                </a:lnTo>
                <a:lnTo>
                  <a:pt x="132" y="36"/>
                </a:lnTo>
                <a:lnTo>
                  <a:pt x="130" y="44"/>
                </a:lnTo>
                <a:lnTo>
                  <a:pt x="122" y="56"/>
                </a:lnTo>
                <a:lnTo>
                  <a:pt x="122" y="60"/>
                </a:lnTo>
                <a:lnTo>
                  <a:pt x="118" y="62"/>
                </a:lnTo>
                <a:lnTo>
                  <a:pt x="112" y="64"/>
                </a:lnTo>
                <a:lnTo>
                  <a:pt x="66" y="58"/>
                </a:lnTo>
                <a:lnTo>
                  <a:pt x="62" y="68"/>
                </a:lnTo>
                <a:lnTo>
                  <a:pt x="62" y="70"/>
                </a:lnTo>
                <a:lnTo>
                  <a:pt x="48" y="92"/>
                </a:lnTo>
                <a:lnTo>
                  <a:pt x="42" y="100"/>
                </a:lnTo>
                <a:lnTo>
                  <a:pt x="40" y="108"/>
                </a:lnTo>
                <a:lnTo>
                  <a:pt x="42" y="112"/>
                </a:lnTo>
                <a:lnTo>
                  <a:pt x="44" y="122"/>
                </a:lnTo>
                <a:lnTo>
                  <a:pt x="56" y="150"/>
                </a:lnTo>
                <a:lnTo>
                  <a:pt x="62" y="168"/>
                </a:lnTo>
                <a:lnTo>
                  <a:pt x="64" y="174"/>
                </a:lnTo>
                <a:lnTo>
                  <a:pt x="64" y="180"/>
                </a:lnTo>
                <a:lnTo>
                  <a:pt x="60" y="188"/>
                </a:lnTo>
                <a:lnTo>
                  <a:pt x="56" y="196"/>
                </a:lnTo>
                <a:lnTo>
                  <a:pt x="42" y="210"/>
                </a:lnTo>
                <a:lnTo>
                  <a:pt x="18" y="210"/>
                </a:lnTo>
                <a:lnTo>
                  <a:pt x="12" y="184"/>
                </a:lnTo>
                <a:lnTo>
                  <a:pt x="6" y="216"/>
                </a:lnTo>
                <a:lnTo>
                  <a:pt x="16" y="232"/>
                </a:lnTo>
                <a:lnTo>
                  <a:pt x="16" y="236"/>
                </a:lnTo>
                <a:lnTo>
                  <a:pt x="16" y="238"/>
                </a:lnTo>
                <a:lnTo>
                  <a:pt x="10" y="246"/>
                </a:lnTo>
                <a:lnTo>
                  <a:pt x="2" y="262"/>
                </a:lnTo>
                <a:lnTo>
                  <a:pt x="0" y="272"/>
                </a:lnTo>
                <a:lnTo>
                  <a:pt x="0" y="280"/>
                </a:lnTo>
                <a:lnTo>
                  <a:pt x="4" y="290"/>
                </a:lnTo>
                <a:lnTo>
                  <a:pt x="10" y="300"/>
                </a:lnTo>
                <a:lnTo>
                  <a:pt x="28" y="300"/>
                </a:lnTo>
                <a:lnTo>
                  <a:pt x="34" y="302"/>
                </a:lnTo>
                <a:lnTo>
                  <a:pt x="42" y="308"/>
                </a:lnTo>
                <a:lnTo>
                  <a:pt x="58" y="330"/>
                </a:lnTo>
                <a:lnTo>
                  <a:pt x="60" y="332"/>
                </a:lnTo>
                <a:lnTo>
                  <a:pt x="62" y="338"/>
                </a:lnTo>
                <a:lnTo>
                  <a:pt x="66" y="344"/>
                </a:lnTo>
                <a:lnTo>
                  <a:pt x="108" y="384"/>
                </a:lnTo>
                <a:lnTo>
                  <a:pt x="128" y="408"/>
                </a:lnTo>
                <a:lnTo>
                  <a:pt x="138" y="408"/>
                </a:lnTo>
                <a:lnTo>
                  <a:pt x="150" y="386"/>
                </a:lnTo>
                <a:lnTo>
                  <a:pt x="152" y="384"/>
                </a:lnTo>
                <a:lnTo>
                  <a:pt x="182" y="392"/>
                </a:lnTo>
                <a:lnTo>
                  <a:pt x="182" y="394"/>
                </a:lnTo>
                <a:lnTo>
                  <a:pt x="186" y="414"/>
                </a:lnTo>
                <a:lnTo>
                  <a:pt x="222" y="454"/>
                </a:lnTo>
                <a:lnTo>
                  <a:pt x="234" y="460"/>
                </a:lnTo>
                <a:lnTo>
                  <a:pt x="240" y="464"/>
                </a:lnTo>
                <a:lnTo>
                  <a:pt x="268" y="504"/>
                </a:lnTo>
                <a:lnTo>
                  <a:pt x="288" y="500"/>
                </a:lnTo>
                <a:lnTo>
                  <a:pt x="290" y="500"/>
                </a:lnTo>
                <a:lnTo>
                  <a:pt x="292" y="500"/>
                </a:lnTo>
                <a:lnTo>
                  <a:pt x="292" y="502"/>
                </a:lnTo>
                <a:lnTo>
                  <a:pt x="294" y="504"/>
                </a:lnTo>
                <a:lnTo>
                  <a:pt x="312" y="542"/>
                </a:lnTo>
                <a:lnTo>
                  <a:pt x="334" y="556"/>
                </a:lnTo>
                <a:lnTo>
                  <a:pt x="352" y="560"/>
                </a:lnTo>
                <a:lnTo>
                  <a:pt x="362" y="584"/>
                </a:lnTo>
                <a:lnTo>
                  <a:pt x="376" y="584"/>
                </a:lnTo>
                <a:lnTo>
                  <a:pt x="376" y="586"/>
                </a:lnTo>
                <a:lnTo>
                  <a:pt x="404" y="602"/>
                </a:lnTo>
                <a:lnTo>
                  <a:pt x="406" y="604"/>
                </a:lnTo>
                <a:lnTo>
                  <a:pt x="426" y="628"/>
                </a:lnTo>
                <a:lnTo>
                  <a:pt x="456" y="624"/>
                </a:lnTo>
                <a:lnTo>
                  <a:pt x="458" y="624"/>
                </a:lnTo>
                <a:lnTo>
                  <a:pt x="470" y="628"/>
                </a:lnTo>
                <a:lnTo>
                  <a:pt x="490" y="644"/>
                </a:lnTo>
                <a:lnTo>
                  <a:pt x="524" y="648"/>
                </a:lnTo>
                <a:lnTo>
                  <a:pt x="544" y="644"/>
                </a:lnTo>
                <a:lnTo>
                  <a:pt x="564" y="642"/>
                </a:lnTo>
                <a:lnTo>
                  <a:pt x="580" y="642"/>
                </a:lnTo>
                <a:lnTo>
                  <a:pt x="590" y="644"/>
                </a:lnTo>
                <a:lnTo>
                  <a:pt x="596" y="648"/>
                </a:lnTo>
                <a:lnTo>
                  <a:pt x="598" y="654"/>
                </a:lnTo>
                <a:lnTo>
                  <a:pt x="598" y="658"/>
                </a:lnTo>
                <a:lnTo>
                  <a:pt x="594" y="664"/>
                </a:lnTo>
                <a:lnTo>
                  <a:pt x="588" y="670"/>
                </a:lnTo>
                <a:lnTo>
                  <a:pt x="580" y="678"/>
                </a:lnTo>
                <a:lnTo>
                  <a:pt x="580" y="682"/>
                </a:lnTo>
                <a:lnTo>
                  <a:pt x="582" y="686"/>
                </a:lnTo>
                <a:lnTo>
                  <a:pt x="586" y="692"/>
                </a:lnTo>
                <a:lnTo>
                  <a:pt x="592" y="698"/>
                </a:lnTo>
                <a:lnTo>
                  <a:pt x="592" y="700"/>
                </a:lnTo>
                <a:lnTo>
                  <a:pt x="598" y="704"/>
                </a:lnTo>
                <a:lnTo>
                  <a:pt x="600" y="702"/>
                </a:lnTo>
                <a:lnTo>
                  <a:pt x="616" y="676"/>
                </a:lnTo>
                <a:lnTo>
                  <a:pt x="628" y="658"/>
                </a:lnTo>
                <a:lnTo>
                  <a:pt x="638" y="646"/>
                </a:lnTo>
                <a:lnTo>
                  <a:pt x="648" y="640"/>
                </a:lnTo>
                <a:lnTo>
                  <a:pt x="654" y="638"/>
                </a:lnTo>
                <a:lnTo>
                  <a:pt x="660" y="638"/>
                </a:lnTo>
                <a:lnTo>
                  <a:pt x="676" y="644"/>
                </a:lnTo>
                <a:lnTo>
                  <a:pt x="698" y="654"/>
                </a:lnTo>
                <a:lnTo>
                  <a:pt x="724" y="670"/>
                </a:lnTo>
                <a:lnTo>
                  <a:pt x="772" y="678"/>
                </a:lnTo>
                <a:lnTo>
                  <a:pt x="772" y="680"/>
                </a:lnTo>
                <a:lnTo>
                  <a:pt x="772" y="682"/>
                </a:lnTo>
                <a:lnTo>
                  <a:pt x="768" y="704"/>
                </a:lnTo>
                <a:lnTo>
                  <a:pt x="792" y="708"/>
                </a:lnTo>
                <a:lnTo>
                  <a:pt x="792" y="738"/>
                </a:lnTo>
                <a:lnTo>
                  <a:pt x="802" y="754"/>
                </a:lnTo>
                <a:lnTo>
                  <a:pt x="808" y="762"/>
                </a:lnTo>
                <a:lnTo>
                  <a:pt x="816" y="764"/>
                </a:lnTo>
                <a:lnTo>
                  <a:pt x="830" y="764"/>
                </a:lnTo>
                <a:lnTo>
                  <a:pt x="880" y="762"/>
                </a:lnTo>
                <a:lnTo>
                  <a:pt x="904" y="748"/>
                </a:lnTo>
                <a:lnTo>
                  <a:pt x="928" y="716"/>
                </a:lnTo>
                <a:lnTo>
                  <a:pt x="956" y="714"/>
                </a:lnTo>
                <a:lnTo>
                  <a:pt x="970" y="710"/>
                </a:lnTo>
                <a:lnTo>
                  <a:pt x="1022" y="680"/>
                </a:lnTo>
                <a:lnTo>
                  <a:pt x="1024" y="680"/>
                </a:lnTo>
                <a:lnTo>
                  <a:pt x="1060" y="676"/>
                </a:lnTo>
                <a:lnTo>
                  <a:pt x="1070" y="678"/>
                </a:lnTo>
                <a:lnTo>
                  <a:pt x="1076" y="680"/>
                </a:lnTo>
                <a:lnTo>
                  <a:pt x="1112" y="708"/>
                </a:lnTo>
                <a:lnTo>
                  <a:pt x="1122" y="712"/>
                </a:lnTo>
                <a:lnTo>
                  <a:pt x="1124" y="714"/>
                </a:lnTo>
                <a:lnTo>
                  <a:pt x="1136" y="720"/>
                </a:lnTo>
                <a:lnTo>
                  <a:pt x="1138" y="720"/>
                </a:lnTo>
                <a:lnTo>
                  <a:pt x="1138" y="718"/>
                </a:lnTo>
                <a:lnTo>
                  <a:pt x="1138" y="716"/>
                </a:lnTo>
                <a:lnTo>
                  <a:pt x="1144" y="692"/>
                </a:lnTo>
                <a:lnTo>
                  <a:pt x="1142" y="682"/>
                </a:lnTo>
                <a:lnTo>
                  <a:pt x="1144" y="674"/>
                </a:lnTo>
                <a:lnTo>
                  <a:pt x="1148" y="668"/>
                </a:lnTo>
                <a:lnTo>
                  <a:pt x="1156" y="666"/>
                </a:lnTo>
                <a:lnTo>
                  <a:pt x="1164" y="666"/>
                </a:lnTo>
                <a:lnTo>
                  <a:pt x="1172" y="672"/>
                </a:lnTo>
                <a:lnTo>
                  <a:pt x="1182" y="682"/>
                </a:lnTo>
                <a:lnTo>
                  <a:pt x="1190" y="696"/>
                </a:lnTo>
                <a:lnTo>
                  <a:pt x="1192" y="696"/>
                </a:lnTo>
                <a:lnTo>
                  <a:pt x="1212" y="688"/>
                </a:lnTo>
                <a:lnTo>
                  <a:pt x="1214" y="686"/>
                </a:lnTo>
                <a:lnTo>
                  <a:pt x="1216" y="684"/>
                </a:lnTo>
                <a:lnTo>
                  <a:pt x="1218" y="680"/>
                </a:lnTo>
                <a:lnTo>
                  <a:pt x="1214" y="664"/>
                </a:lnTo>
                <a:lnTo>
                  <a:pt x="1214" y="660"/>
                </a:lnTo>
                <a:lnTo>
                  <a:pt x="1214" y="656"/>
                </a:lnTo>
                <a:lnTo>
                  <a:pt x="1216" y="652"/>
                </a:lnTo>
                <a:lnTo>
                  <a:pt x="1220" y="650"/>
                </a:lnTo>
                <a:lnTo>
                  <a:pt x="1228" y="644"/>
                </a:lnTo>
                <a:lnTo>
                  <a:pt x="1244" y="624"/>
                </a:lnTo>
                <a:lnTo>
                  <a:pt x="1256" y="598"/>
                </a:lnTo>
                <a:lnTo>
                  <a:pt x="1250" y="586"/>
                </a:lnTo>
                <a:lnTo>
                  <a:pt x="1246" y="576"/>
                </a:lnTo>
                <a:lnTo>
                  <a:pt x="1246" y="568"/>
                </a:lnTo>
                <a:lnTo>
                  <a:pt x="1246" y="562"/>
                </a:lnTo>
                <a:lnTo>
                  <a:pt x="1248" y="540"/>
                </a:lnTo>
                <a:lnTo>
                  <a:pt x="1244" y="528"/>
                </a:lnTo>
                <a:lnTo>
                  <a:pt x="1242" y="518"/>
                </a:lnTo>
                <a:lnTo>
                  <a:pt x="1240" y="510"/>
                </a:lnTo>
                <a:lnTo>
                  <a:pt x="1232" y="498"/>
                </a:lnTo>
                <a:lnTo>
                  <a:pt x="1232" y="496"/>
                </a:lnTo>
                <a:lnTo>
                  <a:pt x="1228" y="468"/>
                </a:lnTo>
                <a:lnTo>
                  <a:pt x="1228" y="458"/>
                </a:lnTo>
                <a:lnTo>
                  <a:pt x="1228" y="448"/>
                </a:lnTo>
                <a:lnTo>
                  <a:pt x="1220" y="440"/>
                </a:lnTo>
                <a:lnTo>
                  <a:pt x="1214" y="432"/>
                </a:lnTo>
                <a:lnTo>
                  <a:pt x="1202" y="416"/>
                </a:lnTo>
                <a:lnTo>
                  <a:pt x="1200" y="414"/>
                </a:lnTo>
                <a:lnTo>
                  <a:pt x="1200" y="412"/>
                </a:lnTo>
                <a:lnTo>
                  <a:pt x="1196" y="392"/>
                </a:lnTo>
                <a:lnTo>
                  <a:pt x="1184" y="382"/>
                </a:lnTo>
                <a:lnTo>
                  <a:pt x="1184" y="384"/>
                </a:lnTo>
                <a:lnTo>
                  <a:pt x="1162" y="364"/>
                </a:lnTo>
                <a:lnTo>
                  <a:pt x="1162" y="366"/>
                </a:lnTo>
                <a:lnTo>
                  <a:pt x="1164" y="392"/>
                </a:lnTo>
                <a:lnTo>
                  <a:pt x="1164" y="394"/>
                </a:lnTo>
                <a:lnTo>
                  <a:pt x="1152" y="400"/>
                </a:lnTo>
                <a:lnTo>
                  <a:pt x="1152" y="416"/>
                </a:lnTo>
                <a:lnTo>
                  <a:pt x="1152" y="418"/>
                </a:lnTo>
                <a:lnTo>
                  <a:pt x="1124" y="428"/>
                </a:lnTo>
                <a:lnTo>
                  <a:pt x="1114" y="406"/>
                </a:lnTo>
                <a:lnTo>
                  <a:pt x="1108" y="404"/>
                </a:lnTo>
                <a:lnTo>
                  <a:pt x="1100" y="414"/>
                </a:lnTo>
                <a:lnTo>
                  <a:pt x="1094" y="430"/>
                </a:lnTo>
                <a:lnTo>
                  <a:pt x="1074" y="436"/>
                </a:lnTo>
                <a:lnTo>
                  <a:pt x="1062" y="428"/>
                </a:lnTo>
                <a:lnTo>
                  <a:pt x="1046" y="422"/>
                </a:lnTo>
                <a:lnTo>
                  <a:pt x="1042" y="400"/>
                </a:lnTo>
                <a:lnTo>
                  <a:pt x="1036" y="386"/>
                </a:lnTo>
                <a:lnTo>
                  <a:pt x="1026" y="382"/>
                </a:lnTo>
                <a:lnTo>
                  <a:pt x="1024" y="380"/>
                </a:lnTo>
                <a:lnTo>
                  <a:pt x="1018" y="372"/>
                </a:lnTo>
                <a:lnTo>
                  <a:pt x="1010" y="360"/>
                </a:lnTo>
                <a:lnTo>
                  <a:pt x="1000" y="344"/>
                </a:lnTo>
                <a:lnTo>
                  <a:pt x="990" y="344"/>
                </a:lnTo>
                <a:lnTo>
                  <a:pt x="974" y="350"/>
                </a:lnTo>
                <a:lnTo>
                  <a:pt x="972" y="352"/>
                </a:lnTo>
                <a:lnTo>
                  <a:pt x="932" y="348"/>
                </a:lnTo>
                <a:lnTo>
                  <a:pt x="900" y="342"/>
                </a:lnTo>
                <a:lnTo>
                  <a:pt x="884" y="332"/>
                </a:lnTo>
                <a:lnTo>
                  <a:pt x="860" y="324"/>
                </a:lnTo>
                <a:lnTo>
                  <a:pt x="838" y="318"/>
                </a:lnTo>
                <a:lnTo>
                  <a:pt x="832" y="314"/>
                </a:lnTo>
                <a:lnTo>
                  <a:pt x="828" y="312"/>
                </a:lnTo>
                <a:lnTo>
                  <a:pt x="824" y="308"/>
                </a:lnTo>
                <a:lnTo>
                  <a:pt x="820" y="308"/>
                </a:lnTo>
                <a:lnTo>
                  <a:pt x="804" y="300"/>
                </a:lnTo>
                <a:lnTo>
                  <a:pt x="804" y="298"/>
                </a:lnTo>
                <a:lnTo>
                  <a:pt x="796" y="290"/>
                </a:lnTo>
                <a:lnTo>
                  <a:pt x="794" y="282"/>
                </a:lnTo>
                <a:lnTo>
                  <a:pt x="788" y="272"/>
                </a:lnTo>
                <a:lnTo>
                  <a:pt x="776" y="268"/>
                </a:lnTo>
                <a:lnTo>
                  <a:pt x="772" y="270"/>
                </a:lnTo>
                <a:lnTo>
                  <a:pt x="768" y="274"/>
                </a:lnTo>
                <a:lnTo>
                  <a:pt x="766" y="276"/>
                </a:lnTo>
                <a:lnTo>
                  <a:pt x="760" y="280"/>
                </a:lnTo>
                <a:lnTo>
                  <a:pt x="756" y="280"/>
                </a:lnTo>
                <a:lnTo>
                  <a:pt x="750" y="282"/>
                </a:lnTo>
                <a:lnTo>
                  <a:pt x="746" y="280"/>
                </a:lnTo>
                <a:lnTo>
                  <a:pt x="740" y="276"/>
                </a:lnTo>
                <a:lnTo>
                  <a:pt x="736" y="272"/>
                </a:lnTo>
                <a:lnTo>
                  <a:pt x="720" y="256"/>
                </a:lnTo>
                <a:lnTo>
                  <a:pt x="714" y="246"/>
                </a:lnTo>
                <a:lnTo>
                  <a:pt x="708" y="238"/>
                </a:lnTo>
                <a:lnTo>
                  <a:pt x="704" y="232"/>
                </a:lnTo>
                <a:lnTo>
                  <a:pt x="698" y="224"/>
                </a:lnTo>
                <a:lnTo>
                  <a:pt x="692" y="216"/>
                </a:lnTo>
                <a:lnTo>
                  <a:pt x="690" y="206"/>
                </a:lnTo>
                <a:lnTo>
                  <a:pt x="692" y="196"/>
                </a:lnTo>
                <a:lnTo>
                  <a:pt x="702" y="178"/>
                </a:lnTo>
                <a:lnTo>
                  <a:pt x="708" y="160"/>
                </a:lnTo>
                <a:lnTo>
                  <a:pt x="710" y="148"/>
                </a:lnTo>
                <a:lnTo>
                  <a:pt x="706" y="128"/>
                </a:lnTo>
                <a:lnTo>
                  <a:pt x="694" y="118"/>
                </a:lnTo>
                <a:lnTo>
                  <a:pt x="696" y="104"/>
                </a:lnTo>
                <a:lnTo>
                  <a:pt x="698" y="96"/>
                </a:lnTo>
                <a:lnTo>
                  <a:pt x="700" y="90"/>
                </a:lnTo>
                <a:lnTo>
                  <a:pt x="704" y="86"/>
                </a:lnTo>
                <a:lnTo>
                  <a:pt x="708" y="84"/>
                </a:lnTo>
                <a:lnTo>
                  <a:pt x="712" y="84"/>
                </a:lnTo>
                <a:lnTo>
                  <a:pt x="712" y="80"/>
                </a:lnTo>
                <a:lnTo>
                  <a:pt x="712" y="78"/>
                </a:lnTo>
                <a:lnTo>
                  <a:pt x="712" y="62"/>
                </a:lnTo>
                <a:lnTo>
                  <a:pt x="712" y="44"/>
                </a:lnTo>
                <a:lnTo>
                  <a:pt x="710" y="42"/>
                </a:lnTo>
                <a:lnTo>
                  <a:pt x="708" y="40"/>
                </a:lnTo>
                <a:lnTo>
                  <a:pt x="706" y="40"/>
                </a:lnTo>
                <a:lnTo>
                  <a:pt x="692" y="30"/>
                </a:lnTo>
                <a:lnTo>
                  <a:pt x="680" y="20"/>
                </a:lnTo>
                <a:lnTo>
                  <a:pt x="642" y="14"/>
                </a:lnTo>
                <a:lnTo>
                  <a:pt x="630" y="4"/>
                </a:lnTo>
                <a:lnTo>
                  <a:pt x="608" y="4"/>
                </a:lnTo>
                <a:lnTo>
                  <a:pt x="602" y="6"/>
                </a:lnTo>
                <a:lnTo>
                  <a:pt x="596" y="10"/>
                </a:lnTo>
                <a:lnTo>
                  <a:pt x="594" y="10"/>
                </a:lnTo>
                <a:lnTo>
                  <a:pt x="576" y="16"/>
                </a:lnTo>
                <a:lnTo>
                  <a:pt x="532" y="16"/>
                </a:lnTo>
                <a:lnTo>
                  <a:pt x="524" y="20"/>
                </a:lnTo>
                <a:lnTo>
                  <a:pt x="518" y="24"/>
                </a:lnTo>
                <a:lnTo>
                  <a:pt x="508" y="28"/>
                </a:lnTo>
                <a:lnTo>
                  <a:pt x="492" y="34"/>
                </a:lnTo>
                <a:lnTo>
                  <a:pt x="472" y="40"/>
                </a:lnTo>
                <a:lnTo>
                  <a:pt x="470" y="40"/>
                </a:lnTo>
                <a:lnTo>
                  <a:pt x="440" y="36"/>
                </a:lnTo>
                <a:lnTo>
                  <a:pt x="438" y="36"/>
                </a:lnTo>
                <a:lnTo>
                  <a:pt x="428" y="36"/>
                </a:lnTo>
                <a:lnTo>
                  <a:pt x="410" y="40"/>
                </a:lnTo>
                <a:lnTo>
                  <a:pt x="374" y="44"/>
                </a:lnTo>
                <a:lnTo>
                  <a:pt x="372" y="44"/>
                </a:lnTo>
                <a:lnTo>
                  <a:pt x="356" y="36"/>
                </a:lnTo>
                <a:lnTo>
                  <a:pt x="340" y="36"/>
                </a:lnTo>
                <a:lnTo>
                  <a:pt x="330" y="32"/>
                </a:lnTo>
                <a:lnTo>
                  <a:pt x="320" y="20"/>
                </a:lnTo>
                <a:lnTo>
                  <a:pt x="318" y="20"/>
                </a:lnTo>
                <a:lnTo>
                  <a:pt x="316" y="12"/>
                </a:lnTo>
                <a:lnTo>
                  <a:pt x="314" y="8"/>
                </a:lnTo>
                <a:lnTo>
                  <a:pt x="310" y="4"/>
                </a:lnTo>
                <a:lnTo>
                  <a:pt x="302" y="0"/>
                </a:lnTo>
                <a:lnTo>
                  <a:pt x="296" y="8"/>
                </a:lnTo>
                <a:lnTo>
                  <a:pt x="270" y="20"/>
                </a:lnTo>
                <a:lnTo>
                  <a:pt x="268" y="20"/>
                </a:lnTo>
                <a:lnTo>
                  <a:pt x="236" y="22"/>
                </a:lnTo>
                <a:lnTo>
                  <a:pt x="226" y="20"/>
                </a:lnTo>
                <a:lnTo>
                  <a:pt x="210" y="16"/>
                </a:lnTo>
                <a:lnTo>
                  <a:pt x="184" y="12"/>
                </a:lnTo>
                <a:lnTo>
                  <a:pt x="182" y="12"/>
                </a:lnTo>
                <a:lnTo>
                  <a:pt x="166" y="4"/>
                </a:lnTo>
                <a:lnTo>
                  <a:pt x="152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云南"/>
          <p:cNvSpPr/>
          <p:nvPr/>
        </p:nvSpPr>
        <p:spPr bwMode="auto">
          <a:xfrm>
            <a:off x="5386937" y="4308882"/>
            <a:ext cx="791923" cy="825828"/>
          </a:xfrm>
          <a:custGeom>
            <a:avLst/>
            <a:gdLst>
              <a:gd name="T0" fmla="*/ 2147483646 w 568"/>
              <a:gd name="T1" fmla="*/ 2147483646 h 592"/>
              <a:gd name="T2" fmla="*/ 2147483646 w 568"/>
              <a:gd name="T3" fmla="*/ 2147483646 h 592"/>
              <a:gd name="T4" fmla="*/ 2147483646 w 568"/>
              <a:gd name="T5" fmla="*/ 2147483646 h 592"/>
              <a:gd name="T6" fmla="*/ 2147483646 w 568"/>
              <a:gd name="T7" fmla="*/ 2147483646 h 592"/>
              <a:gd name="T8" fmla="*/ 2147483646 w 568"/>
              <a:gd name="T9" fmla="*/ 2147483646 h 592"/>
              <a:gd name="T10" fmla="*/ 2147483646 w 568"/>
              <a:gd name="T11" fmla="*/ 2147483646 h 592"/>
              <a:gd name="T12" fmla="*/ 2147483646 w 568"/>
              <a:gd name="T13" fmla="*/ 2147483646 h 592"/>
              <a:gd name="T14" fmla="*/ 2147483646 w 568"/>
              <a:gd name="T15" fmla="*/ 2147483646 h 592"/>
              <a:gd name="T16" fmla="*/ 2147483646 w 568"/>
              <a:gd name="T17" fmla="*/ 2147483646 h 592"/>
              <a:gd name="T18" fmla="*/ 2147483646 w 568"/>
              <a:gd name="T19" fmla="*/ 2147483646 h 592"/>
              <a:gd name="T20" fmla="*/ 2147483646 w 568"/>
              <a:gd name="T21" fmla="*/ 2147483646 h 592"/>
              <a:gd name="T22" fmla="*/ 2147483646 w 568"/>
              <a:gd name="T23" fmla="*/ 2147483646 h 592"/>
              <a:gd name="T24" fmla="*/ 2147483646 w 568"/>
              <a:gd name="T25" fmla="*/ 2147483646 h 592"/>
              <a:gd name="T26" fmla="*/ 2147483646 w 568"/>
              <a:gd name="T27" fmla="*/ 2147483646 h 592"/>
              <a:gd name="T28" fmla="*/ 2147483646 w 568"/>
              <a:gd name="T29" fmla="*/ 2147483646 h 592"/>
              <a:gd name="T30" fmla="*/ 2147483646 w 568"/>
              <a:gd name="T31" fmla="*/ 2147483646 h 592"/>
              <a:gd name="T32" fmla="*/ 2147483646 w 568"/>
              <a:gd name="T33" fmla="*/ 2147483646 h 592"/>
              <a:gd name="T34" fmla="*/ 2147483646 w 568"/>
              <a:gd name="T35" fmla="*/ 2147483646 h 592"/>
              <a:gd name="T36" fmla="*/ 2147483646 w 568"/>
              <a:gd name="T37" fmla="*/ 2147483646 h 592"/>
              <a:gd name="T38" fmla="*/ 2147483646 w 568"/>
              <a:gd name="T39" fmla="*/ 2147483646 h 592"/>
              <a:gd name="T40" fmla="*/ 2147483646 w 568"/>
              <a:gd name="T41" fmla="*/ 2147483646 h 592"/>
              <a:gd name="T42" fmla="*/ 2147483646 w 568"/>
              <a:gd name="T43" fmla="*/ 2147483646 h 592"/>
              <a:gd name="T44" fmla="*/ 2147483646 w 568"/>
              <a:gd name="T45" fmla="*/ 2147483646 h 592"/>
              <a:gd name="T46" fmla="*/ 2147483646 w 568"/>
              <a:gd name="T47" fmla="*/ 2147483646 h 592"/>
              <a:gd name="T48" fmla="*/ 2147483646 w 568"/>
              <a:gd name="T49" fmla="*/ 2147483646 h 592"/>
              <a:gd name="T50" fmla="*/ 2147483646 w 568"/>
              <a:gd name="T51" fmla="*/ 2147483646 h 592"/>
              <a:gd name="T52" fmla="*/ 2147483646 w 568"/>
              <a:gd name="T53" fmla="*/ 2147483646 h 592"/>
              <a:gd name="T54" fmla="*/ 2147483646 w 568"/>
              <a:gd name="T55" fmla="*/ 2147483646 h 592"/>
              <a:gd name="T56" fmla="*/ 2147483646 w 568"/>
              <a:gd name="T57" fmla="*/ 2147483646 h 592"/>
              <a:gd name="T58" fmla="*/ 2147483646 w 568"/>
              <a:gd name="T59" fmla="*/ 2147483646 h 592"/>
              <a:gd name="T60" fmla="*/ 2147483646 w 568"/>
              <a:gd name="T61" fmla="*/ 2147483646 h 592"/>
              <a:gd name="T62" fmla="*/ 2147483646 w 568"/>
              <a:gd name="T63" fmla="*/ 2147483646 h 592"/>
              <a:gd name="T64" fmla="*/ 2147483646 w 568"/>
              <a:gd name="T65" fmla="*/ 2147483646 h 592"/>
              <a:gd name="T66" fmla="*/ 2147483646 w 568"/>
              <a:gd name="T67" fmla="*/ 2147483646 h 592"/>
              <a:gd name="T68" fmla="*/ 2147483646 w 568"/>
              <a:gd name="T69" fmla="*/ 2147483646 h 592"/>
              <a:gd name="T70" fmla="*/ 2147483646 w 568"/>
              <a:gd name="T71" fmla="*/ 2147483646 h 592"/>
              <a:gd name="T72" fmla="*/ 2147483646 w 568"/>
              <a:gd name="T73" fmla="*/ 2147483646 h 592"/>
              <a:gd name="T74" fmla="*/ 2147483646 w 568"/>
              <a:gd name="T75" fmla="*/ 2147483646 h 592"/>
              <a:gd name="T76" fmla="*/ 2147483646 w 568"/>
              <a:gd name="T77" fmla="*/ 2147483646 h 592"/>
              <a:gd name="T78" fmla="*/ 2147483646 w 568"/>
              <a:gd name="T79" fmla="*/ 2147483646 h 592"/>
              <a:gd name="T80" fmla="*/ 2147483646 w 568"/>
              <a:gd name="T81" fmla="*/ 2147483646 h 592"/>
              <a:gd name="T82" fmla="*/ 2147483646 w 568"/>
              <a:gd name="T83" fmla="*/ 2147483646 h 592"/>
              <a:gd name="T84" fmla="*/ 2147483646 w 568"/>
              <a:gd name="T85" fmla="*/ 2147483646 h 592"/>
              <a:gd name="T86" fmla="*/ 2147483646 w 568"/>
              <a:gd name="T87" fmla="*/ 2147483646 h 592"/>
              <a:gd name="T88" fmla="*/ 2147483646 w 568"/>
              <a:gd name="T89" fmla="*/ 2147483646 h 592"/>
              <a:gd name="T90" fmla="*/ 2147483646 w 568"/>
              <a:gd name="T91" fmla="*/ 2147483646 h 592"/>
              <a:gd name="T92" fmla="*/ 2147483646 w 568"/>
              <a:gd name="T93" fmla="*/ 2147483646 h 592"/>
              <a:gd name="T94" fmla="*/ 2147483646 w 568"/>
              <a:gd name="T95" fmla="*/ 2147483646 h 592"/>
              <a:gd name="T96" fmla="*/ 2147483646 w 568"/>
              <a:gd name="T97" fmla="*/ 2147483646 h 592"/>
              <a:gd name="T98" fmla="*/ 2147483646 w 568"/>
              <a:gd name="T99" fmla="*/ 2147483646 h 592"/>
              <a:gd name="T100" fmla="*/ 2147483646 w 568"/>
              <a:gd name="T101" fmla="*/ 2147483646 h 592"/>
              <a:gd name="T102" fmla="*/ 2147483646 w 568"/>
              <a:gd name="T103" fmla="*/ 2147483646 h 592"/>
              <a:gd name="T104" fmla="*/ 2147483646 w 568"/>
              <a:gd name="T105" fmla="*/ 2147483646 h 592"/>
              <a:gd name="T106" fmla="*/ 2147483646 w 568"/>
              <a:gd name="T107" fmla="*/ 2147483646 h 59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68" h="592">
                <a:moveTo>
                  <a:pt x="4" y="364"/>
                </a:moveTo>
                <a:lnTo>
                  <a:pt x="0" y="374"/>
                </a:lnTo>
                <a:lnTo>
                  <a:pt x="10" y="372"/>
                </a:lnTo>
                <a:lnTo>
                  <a:pt x="18" y="366"/>
                </a:lnTo>
                <a:lnTo>
                  <a:pt x="20" y="364"/>
                </a:lnTo>
                <a:lnTo>
                  <a:pt x="52" y="360"/>
                </a:lnTo>
                <a:lnTo>
                  <a:pt x="74" y="350"/>
                </a:lnTo>
                <a:lnTo>
                  <a:pt x="82" y="362"/>
                </a:lnTo>
                <a:lnTo>
                  <a:pt x="84" y="362"/>
                </a:lnTo>
                <a:lnTo>
                  <a:pt x="74" y="378"/>
                </a:lnTo>
                <a:lnTo>
                  <a:pt x="84" y="388"/>
                </a:lnTo>
                <a:lnTo>
                  <a:pt x="84" y="390"/>
                </a:lnTo>
                <a:lnTo>
                  <a:pt x="84" y="392"/>
                </a:lnTo>
                <a:lnTo>
                  <a:pt x="76" y="426"/>
                </a:lnTo>
                <a:lnTo>
                  <a:pt x="98" y="440"/>
                </a:lnTo>
                <a:lnTo>
                  <a:pt x="136" y="442"/>
                </a:lnTo>
                <a:lnTo>
                  <a:pt x="130" y="450"/>
                </a:lnTo>
                <a:lnTo>
                  <a:pt x="104" y="486"/>
                </a:lnTo>
                <a:lnTo>
                  <a:pt x="98" y="496"/>
                </a:lnTo>
                <a:lnTo>
                  <a:pt x="96" y="502"/>
                </a:lnTo>
                <a:lnTo>
                  <a:pt x="110" y="506"/>
                </a:lnTo>
                <a:lnTo>
                  <a:pt x="122" y="508"/>
                </a:lnTo>
                <a:lnTo>
                  <a:pt x="132" y="510"/>
                </a:lnTo>
                <a:lnTo>
                  <a:pt x="140" y="516"/>
                </a:lnTo>
                <a:lnTo>
                  <a:pt x="144" y="520"/>
                </a:lnTo>
                <a:lnTo>
                  <a:pt x="152" y="534"/>
                </a:lnTo>
                <a:lnTo>
                  <a:pt x="158" y="550"/>
                </a:lnTo>
                <a:lnTo>
                  <a:pt x="180" y="562"/>
                </a:lnTo>
                <a:lnTo>
                  <a:pt x="192" y="564"/>
                </a:lnTo>
                <a:lnTo>
                  <a:pt x="220" y="540"/>
                </a:lnTo>
                <a:lnTo>
                  <a:pt x="236" y="562"/>
                </a:lnTo>
                <a:lnTo>
                  <a:pt x="236" y="564"/>
                </a:lnTo>
                <a:lnTo>
                  <a:pt x="240" y="584"/>
                </a:lnTo>
                <a:lnTo>
                  <a:pt x="252" y="586"/>
                </a:lnTo>
                <a:lnTo>
                  <a:pt x="272" y="592"/>
                </a:lnTo>
                <a:lnTo>
                  <a:pt x="276" y="592"/>
                </a:lnTo>
                <a:lnTo>
                  <a:pt x="276" y="590"/>
                </a:lnTo>
                <a:lnTo>
                  <a:pt x="272" y="570"/>
                </a:lnTo>
                <a:lnTo>
                  <a:pt x="272" y="568"/>
                </a:lnTo>
                <a:lnTo>
                  <a:pt x="262" y="522"/>
                </a:lnTo>
                <a:lnTo>
                  <a:pt x="262" y="520"/>
                </a:lnTo>
                <a:lnTo>
                  <a:pt x="268" y="488"/>
                </a:lnTo>
                <a:lnTo>
                  <a:pt x="270" y="488"/>
                </a:lnTo>
                <a:lnTo>
                  <a:pt x="272" y="488"/>
                </a:lnTo>
                <a:lnTo>
                  <a:pt x="294" y="490"/>
                </a:lnTo>
                <a:lnTo>
                  <a:pt x="320" y="470"/>
                </a:lnTo>
                <a:lnTo>
                  <a:pt x="324" y="472"/>
                </a:lnTo>
                <a:lnTo>
                  <a:pt x="342" y="486"/>
                </a:lnTo>
                <a:lnTo>
                  <a:pt x="352" y="498"/>
                </a:lnTo>
                <a:lnTo>
                  <a:pt x="362" y="490"/>
                </a:lnTo>
                <a:lnTo>
                  <a:pt x="378" y="474"/>
                </a:lnTo>
                <a:lnTo>
                  <a:pt x="378" y="472"/>
                </a:lnTo>
                <a:lnTo>
                  <a:pt x="380" y="472"/>
                </a:lnTo>
                <a:lnTo>
                  <a:pt x="420" y="482"/>
                </a:lnTo>
                <a:lnTo>
                  <a:pt x="438" y="468"/>
                </a:lnTo>
                <a:lnTo>
                  <a:pt x="438" y="466"/>
                </a:lnTo>
                <a:lnTo>
                  <a:pt x="440" y="466"/>
                </a:lnTo>
                <a:lnTo>
                  <a:pt x="458" y="470"/>
                </a:lnTo>
                <a:lnTo>
                  <a:pt x="512" y="422"/>
                </a:lnTo>
                <a:lnTo>
                  <a:pt x="528" y="426"/>
                </a:lnTo>
                <a:lnTo>
                  <a:pt x="530" y="428"/>
                </a:lnTo>
                <a:lnTo>
                  <a:pt x="532" y="428"/>
                </a:lnTo>
                <a:lnTo>
                  <a:pt x="536" y="436"/>
                </a:lnTo>
                <a:lnTo>
                  <a:pt x="540" y="432"/>
                </a:lnTo>
                <a:lnTo>
                  <a:pt x="540" y="430"/>
                </a:lnTo>
                <a:lnTo>
                  <a:pt x="556" y="422"/>
                </a:lnTo>
                <a:lnTo>
                  <a:pt x="568" y="410"/>
                </a:lnTo>
                <a:lnTo>
                  <a:pt x="566" y="386"/>
                </a:lnTo>
                <a:lnTo>
                  <a:pt x="564" y="382"/>
                </a:lnTo>
                <a:lnTo>
                  <a:pt x="548" y="388"/>
                </a:lnTo>
                <a:lnTo>
                  <a:pt x="542" y="392"/>
                </a:lnTo>
                <a:lnTo>
                  <a:pt x="534" y="392"/>
                </a:lnTo>
                <a:lnTo>
                  <a:pt x="516" y="392"/>
                </a:lnTo>
                <a:lnTo>
                  <a:pt x="510" y="390"/>
                </a:lnTo>
                <a:lnTo>
                  <a:pt x="504" y="386"/>
                </a:lnTo>
                <a:lnTo>
                  <a:pt x="504" y="360"/>
                </a:lnTo>
                <a:lnTo>
                  <a:pt x="496" y="358"/>
                </a:lnTo>
                <a:lnTo>
                  <a:pt x="492" y="356"/>
                </a:lnTo>
                <a:lnTo>
                  <a:pt x="488" y="358"/>
                </a:lnTo>
                <a:lnTo>
                  <a:pt x="484" y="360"/>
                </a:lnTo>
                <a:lnTo>
                  <a:pt x="472" y="364"/>
                </a:lnTo>
                <a:lnTo>
                  <a:pt x="468" y="364"/>
                </a:lnTo>
                <a:lnTo>
                  <a:pt x="468" y="362"/>
                </a:lnTo>
                <a:lnTo>
                  <a:pt x="462" y="350"/>
                </a:lnTo>
                <a:lnTo>
                  <a:pt x="460" y="340"/>
                </a:lnTo>
                <a:lnTo>
                  <a:pt x="468" y="310"/>
                </a:lnTo>
                <a:lnTo>
                  <a:pt x="468" y="308"/>
                </a:lnTo>
                <a:lnTo>
                  <a:pt x="476" y="294"/>
                </a:lnTo>
                <a:lnTo>
                  <a:pt x="452" y="274"/>
                </a:lnTo>
                <a:lnTo>
                  <a:pt x="452" y="272"/>
                </a:lnTo>
                <a:lnTo>
                  <a:pt x="452" y="248"/>
                </a:lnTo>
                <a:lnTo>
                  <a:pt x="464" y="212"/>
                </a:lnTo>
                <a:lnTo>
                  <a:pt x="456" y="192"/>
                </a:lnTo>
                <a:lnTo>
                  <a:pt x="450" y="190"/>
                </a:lnTo>
                <a:lnTo>
                  <a:pt x="440" y="190"/>
                </a:lnTo>
                <a:lnTo>
                  <a:pt x="432" y="204"/>
                </a:lnTo>
                <a:lnTo>
                  <a:pt x="420" y="196"/>
                </a:lnTo>
                <a:lnTo>
                  <a:pt x="410" y="190"/>
                </a:lnTo>
                <a:lnTo>
                  <a:pt x="400" y="168"/>
                </a:lnTo>
                <a:lnTo>
                  <a:pt x="398" y="152"/>
                </a:lnTo>
                <a:lnTo>
                  <a:pt x="398" y="150"/>
                </a:lnTo>
                <a:lnTo>
                  <a:pt x="396" y="148"/>
                </a:lnTo>
                <a:lnTo>
                  <a:pt x="400" y="148"/>
                </a:lnTo>
                <a:lnTo>
                  <a:pt x="410" y="132"/>
                </a:lnTo>
                <a:lnTo>
                  <a:pt x="412" y="132"/>
                </a:lnTo>
                <a:lnTo>
                  <a:pt x="420" y="130"/>
                </a:lnTo>
                <a:lnTo>
                  <a:pt x="430" y="128"/>
                </a:lnTo>
                <a:lnTo>
                  <a:pt x="472" y="126"/>
                </a:lnTo>
                <a:lnTo>
                  <a:pt x="478" y="128"/>
                </a:lnTo>
                <a:lnTo>
                  <a:pt x="480" y="128"/>
                </a:lnTo>
                <a:lnTo>
                  <a:pt x="486" y="132"/>
                </a:lnTo>
                <a:lnTo>
                  <a:pt x="496" y="126"/>
                </a:lnTo>
                <a:lnTo>
                  <a:pt x="506" y="120"/>
                </a:lnTo>
                <a:lnTo>
                  <a:pt x="512" y="112"/>
                </a:lnTo>
                <a:lnTo>
                  <a:pt x="512" y="108"/>
                </a:lnTo>
                <a:lnTo>
                  <a:pt x="512" y="90"/>
                </a:lnTo>
                <a:lnTo>
                  <a:pt x="502" y="88"/>
                </a:lnTo>
                <a:lnTo>
                  <a:pt x="486" y="94"/>
                </a:lnTo>
                <a:lnTo>
                  <a:pt x="478" y="100"/>
                </a:lnTo>
                <a:lnTo>
                  <a:pt x="474" y="102"/>
                </a:lnTo>
                <a:lnTo>
                  <a:pt x="470" y="104"/>
                </a:lnTo>
                <a:lnTo>
                  <a:pt x="466" y="102"/>
                </a:lnTo>
                <a:lnTo>
                  <a:pt x="462" y="100"/>
                </a:lnTo>
                <a:lnTo>
                  <a:pt x="454" y="90"/>
                </a:lnTo>
                <a:lnTo>
                  <a:pt x="454" y="88"/>
                </a:lnTo>
                <a:lnTo>
                  <a:pt x="452" y="78"/>
                </a:lnTo>
                <a:lnTo>
                  <a:pt x="452" y="76"/>
                </a:lnTo>
                <a:lnTo>
                  <a:pt x="454" y="66"/>
                </a:lnTo>
                <a:lnTo>
                  <a:pt x="444" y="44"/>
                </a:lnTo>
                <a:lnTo>
                  <a:pt x="428" y="48"/>
                </a:lnTo>
                <a:lnTo>
                  <a:pt x="420" y="56"/>
                </a:lnTo>
                <a:lnTo>
                  <a:pt x="424" y="80"/>
                </a:lnTo>
                <a:lnTo>
                  <a:pt x="396" y="68"/>
                </a:lnTo>
                <a:lnTo>
                  <a:pt x="404" y="82"/>
                </a:lnTo>
                <a:lnTo>
                  <a:pt x="404" y="84"/>
                </a:lnTo>
                <a:lnTo>
                  <a:pt x="402" y="100"/>
                </a:lnTo>
                <a:lnTo>
                  <a:pt x="402" y="102"/>
                </a:lnTo>
                <a:lnTo>
                  <a:pt x="400" y="102"/>
                </a:lnTo>
                <a:lnTo>
                  <a:pt x="386" y="124"/>
                </a:lnTo>
                <a:lnTo>
                  <a:pt x="360" y="138"/>
                </a:lnTo>
                <a:lnTo>
                  <a:pt x="358" y="152"/>
                </a:lnTo>
                <a:lnTo>
                  <a:pt x="360" y="160"/>
                </a:lnTo>
                <a:lnTo>
                  <a:pt x="364" y="170"/>
                </a:lnTo>
                <a:lnTo>
                  <a:pt x="366" y="170"/>
                </a:lnTo>
                <a:lnTo>
                  <a:pt x="366" y="172"/>
                </a:lnTo>
                <a:lnTo>
                  <a:pt x="368" y="192"/>
                </a:lnTo>
                <a:lnTo>
                  <a:pt x="368" y="194"/>
                </a:lnTo>
                <a:lnTo>
                  <a:pt x="366" y="196"/>
                </a:lnTo>
                <a:lnTo>
                  <a:pt x="356" y="208"/>
                </a:lnTo>
                <a:lnTo>
                  <a:pt x="348" y="214"/>
                </a:lnTo>
                <a:lnTo>
                  <a:pt x="346" y="214"/>
                </a:lnTo>
                <a:lnTo>
                  <a:pt x="344" y="214"/>
                </a:lnTo>
                <a:lnTo>
                  <a:pt x="326" y="210"/>
                </a:lnTo>
                <a:lnTo>
                  <a:pt x="322" y="210"/>
                </a:lnTo>
                <a:lnTo>
                  <a:pt x="316" y="214"/>
                </a:lnTo>
                <a:lnTo>
                  <a:pt x="308" y="224"/>
                </a:lnTo>
                <a:lnTo>
                  <a:pt x="300" y="232"/>
                </a:lnTo>
                <a:lnTo>
                  <a:pt x="298" y="236"/>
                </a:lnTo>
                <a:lnTo>
                  <a:pt x="294" y="238"/>
                </a:lnTo>
                <a:lnTo>
                  <a:pt x="288" y="240"/>
                </a:lnTo>
                <a:lnTo>
                  <a:pt x="282" y="238"/>
                </a:lnTo>
                <a:lnTo>
                  <a:pt x="280" y="238"/>
                </a:lnTo>
                <a:lnTo>
                  <a:pt x="278" y="234"/>
                </a:lnTo>
                <a:lnTo>
                  <a:pt x="276" y="230"/>
                </a:lnTo>
                <a:lnTo>
                  <a:pt x="276" y="224"/>
                </a:lnTo>
                <a:lnTo>
                  <a:pt x="276" y="220"/>
                </a:lnTo>
                <a:lnTo>
                  <a:pt x="276" y="214"/>
                </a:lnTo>
                <a:lnTo>
                  <a:pt x="272" y="218"/>
                </a:lnTo>
                <a:lnTo>
                  <a:pt x="270" y="220"/>
                </a:lnTo>
                <a:lnTo>
                  <a:pt x="264" y="222"/>
                </a:lnTo>
                <a:lnTo>
                  <a:pt x="260" y="218"/>
                </a:lnTo>
                <a:lnTo>
                  <a:pt x="258" y="212"/>
                </a:lnTo>
                <a:lnTo>
                  <a:pt x="256" y="192"/>
                </a:lnTo>
                <a:lnTo>
                  <a:pt x="252" y="176"/>
                </a:lnTo>
                <a:lnTo>
                  <a:pt x="244" y="168"/>
                </a:lnTo>
                <a:lnTo>
                  <a:pt x="244" y="166"/>
                </a:lnTo>
                <a:lnTo>
                  <a:pt x="226" y="128"/>
                </a:lnTo>
                <a:lnTo>
                  <a:pt x="220" y="116"/>
                </a:lnTo>
                <a:lnTo>
                  <a:pt x="220" y="114"/>
                </a:lnTo>
                <a:lnTo>
                  <a:pt x="216" y="94"/>
                </a:lnTo>
                <a:lnTo>
                  <a:pt x="214" y="90"/>
                </a:lnTo>
                <a:lnTo>
                  <a:pt x="212" y="92"/>
                </a:lnTo>
                <a:lnTo>
                  <a:pt x="204" y="100"/>
                </a:lnTo>
                <a:lnTo>
                  <a:pt x="200" y="104"/>
                </a:lnTo>
                <a:lnTo>
                  <a:pt x="196" y="102"/>
                </a:lnTo>
                <a:lnTo>
                  <a:pt x="188" y="96"/>
                </a:lnTo>
                <a:lnTo>
                  <a:pt x="176" y="90"/>
                </a:lnTo>
                <a:lnTo>
                  <a:pt x="174" y="88"/>
                </a:lnTo>
                <a:lnTo>
                  <a:pt x="172" y="88"/>
                </a:lnTo>
                <a:lnTo>
                  <a:pt x="172" y="86"/>
                </a:lnTo>
                <a:lnTo>
                  <a:pt x="172" y="70"/>
                </a:lnTo>
                <a:lnTo>
                  <a:pt x="168" y="58"/>
                </a:lnTo>
                <a:lnTo>
                  <a:pt x="162" y="42"/>
                </a:lnTo>
                <a:lnTo>
                  <a:pt x="156" y="42"/>
                </a:lnTo>
                <a:lnTo>
                  <a:pt x="156" y="50"/>
                </a:lnTo>
                <a:lnTo>
                  <a:pt x="154" y="58"/>
                </a:lnTo>
                <a:lnTo>
                  <a:pt x="150" y="64"/>
                </a:lnTo>
                <a:lnTo>
                  <a:pt x="144" y="70"/>
                </a:lnTo>
                <a:lnTo>
                  <a:pt x="142" y="78"/>
                </a:lnTo>
                <a:lnTo>
                  <a:pt x="138" y="82"/>
                </a:lnTo>
                <a:lnTo>
                  <a:pt x="134" y="86"/>
                </a:lnTo>
                <a:lnTo>
                  <a:pt x="130" y="86"/>
                </a:lnTo>
                <a:lnTo>
                  <a:pt x="128" y="86"/>
                </a:lnTo>
                <a:lnTo>
                  <a:pt x="124" y="84"/>
                </a:lnTo>
                <a:lnTo>
                  <a:pt x="122" y="84"/>
                </a:lnTo>
                <a:lnTo>
                  <a:pt x="118" y="82"/>
                </a:lnTo>
                <a:lnTo>
                  <a:pt x="118" y="78"/>
                </a:lnTo>
                <a:lnTo>
                  <a:pt x="116" y="66"/>
                </a:lnTo>
                <a:lnTo>
                  <a:pt x="116" y="62"/>
                </a:lnTo>
                <a:lnTo>
                  <a:pt x="106" y="56"/>
                </a:lnTo>
                <a:lnTo>
                  <a:pt x="104" y="54"/>
                </a:lnTo>
                <a:lnTo>
                  <a:pt x="102" y="50"/>
                </a:lnTo>
                <a:lnTo>
                  <a:pt x="100" y="42"/>
                </a:lnTo>
                <a:lnTo>
                  <a:pt x="104" y="6"/>
                </a:lnTo>
                <a:lnTo>
                  <a:pt x="102" y="0"/>
                </a:lnTo>
                <a:lnTo>
                  <a:pt x="88" y="14"/>
                </a:lnTo>
                <a:lnTo>
                  <a:pt x="80" y="20"/>
                </a:lnTo>
                <a:lnTo>
                  <a:pt x="78" y="26"/>
                </a:lnTo>
                <a:lnTo>
                  <a:pt x="82" y="36"/>
                </a:lnTo>
                <a:lnTo>
                  <a:pt x="82" y="44"/>
                </a:lnTo>
                <a:lnTo>
                  <a:pt x="82" y="48"/>
                </a:lnTo>
                <a:lnTo>
                  <a:pt x="80" y="54"/>
                </a:lnTo>
                <a:lnTo>
                  <a:pt x="76" y="58"/>
                </a:lnTo>
                <a:lnTo>
                  <a:pt x="72" y="60"/>
                </a:lnTo>
                <a:lnTo>
                  <a:pt x="56" y="66"/>
                </a:lnTo>
                <a:lnTo>
                  <a:pt x="52" y="68"/>
                </a:lnTo>
                <a:lnTo>
                  <a:pt x="52" y="74"/>
                </a:lnTo>
                <a:lnTo>
                  <a:pt x="52" y="96"/>
                </a:lnTo>
                <a:lnTo>
                  <a:pt x="54" y="104"/>
                </a:lnTo>
                <a:lnTo>
                  <a:pt x="54" y="106"/>
                </a:lnTo>
                <a:lnTo>
                  <a:pt x="56" y="108"/>
                </a:lnTo>
                <a:lnTo>
                  <a:pt x="64" y="108"/>
                </a:lnTo>
                <a:lnTo>
                  <a:pt x="68" y="108"/>
                </a:lnTo>
                <a:lnTo>
                  <a:pt x="72" y="106"/>
                </a:lnTo>
                <a:lnTo>
                  <a:pt x="76" y="104"/>
                </a:lnTo>
                <a:lnTo>
                  <a:pt x="92" y="138"/>
                </a:lnTo>
                <a:lnTo>
                  <a:pt x="92" y="140"/>
                </a:lnTo>
                <a:lnTo>
                  <a:pt x="88" y="184"/>
                </a:lnTo>
                <a:lnTo>
                  <a:pt x="82" y="216"/>
                </a:lnTo>
                <a:lnTo>
                  <a:pt x="78" y="238"/>
                </a:lnTo>
                <a:lnTo>
                  <a:pt x="72" y="250"/>
                </a:lnTo>
                <a:lnTo>
                  <a:pt x="68" y="254"/>
                </a:lnTo>
                <a:lnTo>
                  <a:pt x="62" y="256"/>
                </a:lnTo>
                <a:lnTo>
                  <a:pt x="54" y="254"/>
                </a:lnTo>
                <a:lnTo>
                  <a:pt x="48" y="252"/>
                </a:lnTo>
                <a:lnTo>
                  <a:pt x="22" y="298"/>
                </a:lnTo>
                <a:lnTo>
                  <a:pt x="12" y="312"/>
                </a:lnTo>
                <a:lnTo>
                  <a:pt x="6" y="318"/>
                </a:lnTo>
                <a:lnTo>
                  <a:pt x="8" y="318"/>
                </a:lnTo>
                <a:lnTo>
                  <a:pt x="6" y="320"/>
                </a:lnTo>
                <a:lnTo>
                  <a:pt x="4" y="326"/>
                </a:lnTo>
                <a:lnTo>
                  <a:pt x="4" y="348"/>
                </a:lnTo>
                <a:lnTo>
                  <a:pt x="8" y="352"/>
                </a:lnTo>
                <a:lnTo>
                  <a:pt x="10" y="352"/>
                </a:lnTo>
                <a:lnTo>
                  <a:pt x="12" y="354"/>
                </a:lnTo>
                <a:lnTo>
                  <a:pt x="4" y="3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贵州"/>
          <p:cNvSpPr/>
          <p:nvPr/>
        </p:nvSpPr>
        <p:spPr bwMode="auto">
          <a:xfrm>
            <a:off x="5954845" y="4297985"/>
            <a:ext cx="535214" cy="463771"/>
          </a:xfrm>
          <a:custGeom>
            <a:avLst/>
            <a:gdLst>
              <a:gd name="T0" fmla="*/ 2147483646 w 384"/>
              <a:gd name="T1" fmla="*/ 2147483646 h 332"/>
              <a:gd name="T2" fmla="*/ 2147483646 w 384"/>
              <a:gd name="T3" fmla="*/ 2147483646 h 332"/>
              <a:gd name="T4" fmla="*/ 2147483646 w 384"/>
              <a:gd name="T5" fmla="*/ 2147483646 h 332"/>
              <a:gd name="T6" fmla="*/ 2147483646 w 384"/>
              <a:gd name="T7" fmla="*/ 2147483646 h 332"/>
              <a:gd name="T8" fmla="*/ 2147483646 w 384"/>
              <a:gd name="T9" fmla="*/ 2147483646 h 332"/>
              <a:gd name="T10" fmla="*/ 2147483646 w 384"/>
              <a:gd name="T11" fmla="*/ 2147483646 h 332"/>
              <a:gd name="T12" fmla="*/ 2147483646 w 384"/>
              <a:gd name="T13" fmla="*/ 2147483646 h 332"/>
              <a:gd name="T14" fmla="*/ 2147483646 w 384"/>
              <a:gd name="T15" fmla="*/ 2147483646 h 332"/>
              <a:gd name="T16" fmla="*/ 2147483646 w 384"/>
              <a:gd name="T17" fmla="*/ 2147483646 h 332"/>
              <a:gd name="T18" fmla="*/ 2147483646 w 384"/>
              <a:gd name="T19" fmla="*/ 2147483646 h 332"/>
              <a:gd name="T20" fmla="*/ 2147483646 w 384"/>
              <a:gd name="T21" fmla="*/ 2147483646 h 332"/>
              <a:gd name="T22" fmla="*/ 2147483646 w 384"/>
              <a:gd name="T23" fmla="*/ 2147483646 h 332"/>
              <a:gd name="T24" fmla="*/ 2147483646 w 384"/>
              <a:gd name="T25" fmla="*/ 2147483646 h 332"/>
              <a:gd name="T26" fmla="*/ 2147483646 w 384"/>
              <a:gd name="T27" fmla="*/ 2147483646 h 332"/>
              <a:gd name="T28" fmla="*/ 2147483646 w 384"/>
              <a:gd name="T29" fmla="*/ 2147483646 h 332"/>
              <a:gd name="T30" fmla="*/ 2147483646 w 384"/>
              <a:gd name="T31" fmla="*/ 2147483646 h 332"/>
              <a:gd name="T32" fmla="*/ 2147483646 w 384"/>
              <a:gd name="T33" fmla="*/ 2147483646 h 332"/>
              <a:gd name="T34" fmla="*/ 2147483646 w 384"/>
              <a:gd name="T35" fmla="*/ 2147483646 h 332"/>
              <a:gd name="T36" fmla="*/ 2147483646 w 384"/>
              <a:gd name="T37" fmla="*/ 2147483646 h 332"/>
              <a:gd name="T38" fmla="*/ 2147483646 w 384"/>
              <a:gd name="T39" fmla="*/ 2147483646 h 332"/>
              <a:gd name="T40" fmla="*/ 2147483646 w 384"/>
              <a:gd name="T41" fmla="*/ 2147483646 h 332"/>
              <a:gd name="T42" fmla="*/ 0 w 384"/>
              <a:gd name="T43" fmla="*/ 2147483646 h 332"/>
              <a:gd name="T44" fmla="*/ 2147483646 w 384"/>
              <a:gd name="T45" fmla="*/ 2147483646 h 332"/>
              <a:gd name="T46" fmla="*/ 2147483646 w 384"/>
              <a:gd name="T47" fmla="*/ 2147483646 h 332"/>
              <a:gd name="T48" fmla="*/ 2147483646 w 384"/>
              <a:gd name="T49" fmla="*/ 2147483646 h 332"/>
              <a:gd name="T50" fmla="*/ 2147483646 w 384"/>
              <a:gd name="T51" fmla="*/ 2147483646 h 332"/>
              <a:gd name="T52" fmla="*/ 2147483646 w 384"/>
              <a:gd name="T53" fmla="*/ 2147483646 h 332"/>
              <a:gd name="T54" fmla="*/ 2147483646 w 384"/>
              <a:gd name="T55" fmla="*/ 2147483646 h 332"/>
              <a:gd name="T56" fmla="*/ 2147483646 w 384"/>
              <a:gd name="T57" fmla="*/ 2147483646 h 332"/>
              <a:gd name="T58" fmla="*/ 2147483646 w 384"/>
              <a:gd name="T59" fmla="*/ 2147483646 h 332"/>
              <a:gd name="T60" fmla="*/ 2147483646 w 384"/>
              <a:gd name="T61" fmla="*/ 2147483646 h 332"/>
              <a:gd name="T62" fmla="*/ 2147483646 w 384"/>
              <a:gd name="T63" fmla="*/ 2147483646 h 332"/>
              <a:gd name="T64" fmla="*/ 2147483646 w 384"/>
              <a:gd name="T65" fmla="*/ 2147483646 h 332"/>
              <a:gd name="T66" fmla="*/ 2147483646 w 384"/>
              <a:gd name="T67" fmla="*/ 2147483646 h 332"/>
              <a:gd name="T68" fmla="*/ 2147483646 w 384"/>
              <a:gd name="T69" fmla="*/ 2147483646 h 332"/>
              <a:gd name="T70" fmla="*/ 2147483646 w 384"/>
              <a:gd name="T71" fmla="*/ 2147483646 h 332"/>
              <a:gd name="T72" fmla="*/ 2147483646 w 384"/>
              <a:gd name="T73" fmla="*/ 2147483646 h 332"/>
              <a:gd name="T74" fmla="*/ 2147483646 w 384"/>
              <a:gd name="T75" fmla="*/ 2147483646 h 332"/>
              <a:gd name="T76" fmla="*/ 2147483646 w 384"/>
              <a:gd name="T77" fmla="*/ 2147483646 h 332"/>
              <a:gd name="T78" fmla="*/ 2147483646 w 384"/>
              <a:gd name="T79" fmla="*/ 2147483646 h 332"/>
              <a:gd name="T80" fmla="*/ 2147483646 w 384"/>
              <a:gd name="T81" fmla="*/ 2147483646 h 332"/>
              <a:gd name="T82" fmla="*/ 2147483646 w 384"/>
              <a:gd name="T83" fmla="*/ 2147483646 h 332"/>
              <a:gd name="T84" fmla="*/ 2147483646 w 384"/>
              <a:gd name="T85" fmla="*/ 2147483646 h 332"/>
              <a:gd name="T86" fmla="*/ 2147483646 w 384"/>
              <a:gd name="T87" fmla="*/ 2147483646 h 332"/>
              <a:gd name="T88" fmla="*/ 2147483646 w 384"/>
              <a:gd name="T89" fmla="*/ 2147483646 h 332"/>
              <a:gd name="T90" fmla="*/ 2147483646 w 384"/>
              <a:gd name="T91" fmla="*/ 2147483646 h 332"/>
              <a:gd name="T92" fmla="*/ 2147483646 w 384"/>
              <a:gd name="T93" fmla="*/ 2147483646 h 332"/>
              <a:gd name="T94" fmla="*/ 2147483646 w 384"/>
              <a:gd name="T95" fmla="*/ 2147483646 h 332"/>
              <a:gd name="T96" fmla="*/ 2147483646 w 384"/>
              <a:gd name="T97" fmla="*/ 2147483646 h 332"/>
              <a:gd name="T98" fmla="*/ 2147483646 w 384"/>
              <a:gd name="T99" fmla="*/ 2147483646 h 332"/>
              <a:gd name="T100" fmla="*/ 2147483646 w 384"/>
              <a:gd name="T101" fmla="*/ 2147483646 h 332"/>
              <a:gd name="T102" fmla="*/ 2147483646 w 384"/>
              <a:gd name="T103" fmla="*/ 2147483646 h 332"/>
              <a:gd name="T104" fmla="*/ 2147483646 w 384"/>
              <a:gd name="T105" fmla="*/ 2147483646 h 332"/>
              <a:gd name="T106" fmla="*/ 2147483646 w 384"/>
              <a:gd name="T107" fmla="*/ 2147483646 h 332"/>
              <a:gd name="T108" fmla="*/ 2147483646 w 384"/>
              <a:gd name="T109" fmla="*/ 2147483646 h 332"/>
              <a:gd name="T110" fmla="*/ 2147483646 w 384"/>
              <a:gd name="T111" fmla="*/ 2147483646 h 332"/>
              <a:gd name="T112" fmla="*/ 2147483646 w 384"/>
              <a:gd name="T113" fmla="*/ 2147483646 h 332"/>
              <a:gd name="T114" fmla="*/ 2147483646 w 384"/>
              <a:gd name="T115" fmla="*/ 2147483646 h 332"/>
              <a:gd name="T116" fmla="*/ 2147483646 w 384"/>
              <a:gd name="T117" fmla="*/ 2147483646 h 3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88"/>
                </a:lnTo>
                <a:lnTo>
                  <a:pt x="302" y="284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广西"/>
          <p:cNvSpPr/>
          <p:nvPr/>
        </p:nvSpPr>
        <p:spPr bwMode="auto">
          <a:xfrm>
            <a:off x="6042030" y="4582544"/>
            <a:ext cx="699895" cy="532792"/>
          </a:xfrm>
          <a:custGeom>
            <a:avLst/>
            <a:gdLst>
              <a:gd name="T0" fmla="*/ 2147483646 w 502"/>
              <a:gd name="T1" fmla="*/ 2147483646 h 382"/>
              <a:gd name="T2" fmla="*/ 2147483646 w 502"/>
              <a:gd name="T3" fmla="*/ 2147483646 h 382"/>
              <a:gd name="T4" fmla="*/ 2147483646 w 502"/>
              <a:gd name="T5" fmla="*/ 2147483646 h 382"/>
              <a:gd name="T6" fmla="*/ 2147483646 w 502"/>
              <a:gd name="T7" fmla="*/ 2147483646 h 382"/>
              <a:gd name="T8" fmla="*/ 2147483646 w 502"/>
              <a:gd name="T9" fmla="*/ 2147483646 h 382"/>
              <a:gd name="T10" fmla="*/ 2147483646 w 502"/>
              <a:gd name="T11" fmla="*/ 2147483646 h 382"/>
              <a:gd name="T12" fmla="*/ 2147483646 w 502"/>
              <a:gd name="T13" fmla="*/ 2147483646 h 382"/>
              <a:gd name="T14" fmla="*/ 2147483646 w 502"/>
              <a:gd name="T15" fmla="*/ 2147483646 h 382"/>
              <a:gd name="T16" fmla="*/ 2147483646 w 502"/>
              <a:gd name="T17" fmla="*/ 2147483646 h 382"/>
              <a:gd name="T18" fmla="*/ 2147483646 w 502"/>
              <a:gd name="T19" fmla="*/ 2147483646 h 382"/>
              <a:gd name="T20" fmla="*/ 2147483646 w 502"/>
              <a:gd name="T21" fmla="*/ 2147483646 h 382"/>
              <a:gd name="T22" fmla="*/ 2147483646 w 502"/>
              <a:gd name="T23" fmla="*/ 2147483646 h 382"/>
              <a:gd name="T24" fmla="*/ 2147483646 w 502"/>
              <a:gd name="T25" fmla="*/ 2147483646 h 382"/>
              <a:gd name="T26" fmla="*/ 2147483646 w 502"/>
              <a:gd name="T27" fmla="*/ 2147483646 h 382"/>
              <a:gd name="T28" fmla="*/ 2147483646 w 502"/>
              <a:gd name="T29" fmla="*/ 2147483646 h 382"/>
              <a:gd name="T30" fmla="*/ 2147483646 w 502"/>
              <a:gd name="T31" fmla="*/ 2147483646 h 382"/>
              <a:gd name="T32" fmla="*/ 2147483646 w 502"/>
              <a:gd name="T33" fmla="*/ 2147483646 h 382"/>
              <a:gd name="T34" fmla="*/ 2147483646 w 502"/>
              <a:gd name="T35" fmla="*/ 2147483646 h 382"/>
              <a:gd name="T36" fmla="*/ 2147483646 w 502"/>
              <a:gd name="T37" fmla="*/ 2147483646 h 382"/>
              <a:gd name="T38" fmla="*/ 2147483646 w 502"/>
              <a:gd name="T39" fmla="*/ 2147483646 h 382"/>
              <a:gd name="T40" fmla="*/ 2147483646 w 502"/>
              <a:gd name="T41" fmla="*/ 2147483646 h 382"/>
              <a:gd name="T42" fmla="*/ 2147483646 w 502"/>
              <a:gd name="T43" fmla="*/ 2147483646 h 382"/>
              <a:gd name="T44" fmla="*/ 2147483646 w 502"/>
              <a:gd name="T45" fmla="*/ 2147483646 h 382"/>
              <a:gd name="T46" fmla="*/ 2147483646 w 502"/>
              <a:gd name="T47" fmla="*/ 2147483646 h 382"/>
              <a:gd name="T48" fmla="*/ 2147483646 w 502"/>
              <a:gd name="T49" fmla="*/ 2147483646 h 382"/>
              <a:gd name="T50" fmla="*/ 2147483646 w 502"/>
              <a:gd name="T51" fmla="*/ 2147483646 h 382"/>
              <a:gd name="T52" fmla="*/ 2147483646 w 502"/>
              <a:gd name="T53" fmla="*/ 2147483646 h 382"/>
              <a:gd name="T54" fmla="*/ 2147483646 w 502"/>
              <a:gd name="T55" fmla="*/ 2147483646 h 382"/>
              <a:gd name="T56" fmla="*/ 2147483646 w 502"/>
              <a:gd name="T57" fmla="*/ 2147483646 h 382"/>
              <a:gd name="T58" fmla="*/ 2147483646 w 502"/>
              <a:gd name="T59" fmla="*/ 2147483646 h 382"/>
              <a:gd name="T60" fmla="*/ 2147483646 w 502"/>
              <a:gd name="T61" fmla="*/ 2147483646 h 382"/>
              <a:gd name="T62" fmla="*/ 2147483646 w 502"/>
              <a:gd name="T63" fmla="*/ 2147483646 h 382"/>
              <a:gd name="T64" fmla="*/ 2147483646 w 502"/>
              <a:gd name="T65" fmla="*/ 2147483646 h 382"/>
              <a:gd name="T66" fmla="*/ 2147483646 w 502"/>
              <a:gd name="T67" fmla="*/ 2147483646 h 382"/>
              <a:gd name="T68" fmla="*/ 2147483646 w 502"/>
              <a:gd name="T69" fmla="*/ 2147483646 h 382"/>
              <a:gd name="T70" fmla="*/ 2147483646 w 502"/>
              <a:gd name="T71" fmla="*/ 2147483646 h 382"/>
              <a:gd name="T72" fmla="*/ 2147483646 w 502"/>
              <a:gd name="T73" fmla="*/ 2147483646 h 382"/>
              <a:gd name="T74" fmla="*/ 2147483646 w 502"/>
              <a:gd name="T75" fmla="*/ 2147483646 h 382"/>
              <a:gd name="T76" fmla="*/ 2147483646 w 502"/>
              <a:gd name="T77" fmla="*/ 2147483646 h 382"/>
              <a:gd name="T78" fmla="*/ 2147483646 w 502"/>
              <a:gd name="T79" fmla="*/ 2147483646 h 382"/>
              <a:gd name="T80" fmla="*/ 2147483646 w 502"/>
              <a:gd name="T81" fmla="*/ 2147483646 h 382"/>
              <a:gd name="T82" fmla="*/ 2147483646 w 502"/>
              <a:gd name="T83" fmla="*/ 2147483646 h 382"/>
              <a:gd name="T84" fmla="*/ 2147483646 w 502"/>
              <a:gd name="T85" fmla="*/ 2147483646 h 382"/>
              <a:gd name="T86" fmla="*/ 2147483646 w 502"/>
              <a:gd name="T87" fmla="*/ 2147483646 h 382"/>
              <a:gd name="T88" fmla="*/ 2147483646 w 502"/>
              <a:gd name="T89" fmla="*/ 2147483646 h 382"/>
              <a:gd name="T90" fmla="*/ 2147483646 w 502"/>
              <a:gd name="T91" fmla="*/ 2147483646 h 382"/>
              <a:gd name="T92" fmla="*/ 2147483646 w 502"/>
              <a:gd name="T93" fmla="*/ 2147483646 h 382"/>
              <a:gd name="T94" fmla="*/ 2147483646 w 502"/>
              <a:gd name="T95" fmla="*/ 2147483646 h 382"/>
              <a:gd name="T96" fmla="*/ 2147483646 w 502"/>
              <a:gd name="T97" fmla="*/ 2147483646 h 382"/>
              <a:gd name="T98" fmla="*/ 2147483646 w 502"/>
              <a:gd name="T99" fmla="*/ 2147483646 h 382"/>
              <a:gd name="T100" fmla="*/ 2147483646 w 502"/>
              <a:gd name="T101" fmla="*/ 2147483646 h 382"/>
              <a:gd name="T102" fmla="*/ 2147483646 w 502"/>
              <a:gd name="T103" fmla="*/ 2147483646 h 382"/>
              <a:gd name="T104" fmla="*/ 2147483646 w 502"/>
              <a:gd name="T105" fmla="*/ 2147483646 h 382"/>
              <a:gd name="T106" fmla="*/ 2147483646 w 502"/>
              <a:gd name="T107" fmla="*/ 2147483646 h 382"/>
              <a:gd name="T108" fmla="*/ 2147483646 w 502"/>
              <a:gd name="T109" fmla="*/ 2147483646 h 382"/>
              <a:gd name="T110" fmla="*/ 2147483646 w 502"/>
              <a:gd name="T111" fmla="*/ 2147483646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02" h="382">
                <a:moveTo>
                  <a:pt x="402" y="8"/>
                </a:moveTo>
                <a:lnTo>
                  <a:pt x="402" y="10"/>
                </a:lnTo>
                <a:lnTo>
                  <a:pt x="404" y="12"/>
                </a:lnTo>
                <a:lnTo>
                  <a:pt x="394" y="28"/>
                </a:lnTo>
                <a:lnTo>
                  <a:pt x="386" y="34"/>
                </a:lnTo>
                <a:lnTo>
                  <a:pt x="378" y="36"/>
                </a:lnTo>
                <a:lnTo>
                  <a:pt x="376" y="36"/>
                </a:lnTo>
                <a:lnTo>
                  <a:pt x="368" y="30"/>
                </a:lnTo>
                <a:lnTo>
                  <a:pt x="360" y="32"/>
                </a:lnTo>
                <a:lnTo>
                  <a:pt x="344" y="44"/>
                </a:lnTo>
                <a:lnTo>
                  <a:pt x="340" y="44"/>
                </a:lnTo>
                <a:lnTo>
                  <a:pt x="336" y="42"/>
                </a:lnTo>
                <a:lnTo>
                  <a:pt x="328" y="32"/>
                </a:lnTo>
                <a:lnTo>
                  <a:pt x="322" y="42"/>
                </a:lnTo>
                <a:lnTo>
                  <a:pt x="316" y="48"/>
                </a:lnTo>
                <a:lnTo>
                  <a:pt x="306" y="48"/>
                </a:lnTo>
                <a:lnTo>
                  <a:pt x="294" y="52"/>
                </a:lnTo>
                <a:lnTo>
                  <a:pt x="282" y="60"/>
                </a:lnTo>
                <a:lnTo>
                  <a:pt x="278" y="60"/>
                </a:lnTo>
                <a:lnTo>
                  <a:pt x="274" y="64"/>
                </a:lnTo>
                <a:lnTo>
                  <a:pt x="270" y="70"/>
                </a:lnTo>
                <a:lnTo>
                  <a:pt x="270" y="72"/>
                </a:lnTo>
                <a:lnTo>
                  <a:pt x="270" y="74"/>
                </a:lnTo>
                <a:lnTo>
                  <a:pt x="276" y="82"/>
                </a:lnTo>
                <a:lnTo>
                  <a:pt x="254" y="80"/>
                </a:lnTo>
                <a:lnTo>
                  <a:pt x="242" y="90"/>
                </a:lnTo>
                <a:lnTo>
                  <a:pt x="240" y="94"/>
                </a:lnTo>
                <a:lnTo>
                  <a:pt x="238" y="100"/>
                </a:lnTo>
                <a:lnTo>
                  <a:pt x="236" y="102"/>
                </a:lnTo>
                <a:lnTo>
                  <a:pt x="224" y="102"/>
                </a:lnTo>
                <a:lnTo>
                  <a:pt x="210" y="96"/>
                </a:lnTo>
                <a:lnTo>
                  <a:pt x="206" y="96"/>
                </a:lnTo>
                <a:lnTo>
                  <a:pt x="194" y="98"/>
                </a:lnTo>
                <a:lnTo>
                  <a:pt x="190" y="96"/>
                </a:lnTo>
                <a:lnTo>
                  <a:pt x="186" y="94"/>
                </a:lnTo>
                <a:lnTo>
                  <a:pt x="178" y="84"/>
                </a:lnTo>
                <a:lnTo>
                  <a:pt x="170" y="80"/>
                </a:lnTo>
                <a:lnTo>
                  <a:pt x="162" y="92"/>
                </a:lnTo>
                <a:lnTo>
                  <a:pt x="160" y="92"/>
                </a:lnTo>
                <a:lnTo>
                  <a:pt x="150" y="100"/>
                </a:lnTo>
                <a:lnTo>
                  <a:pt x="148" y="100"/>
                </a:lnTo>
                <a:lnTo>
                  <a:pt x="148" y="102"/>
                </a:lnTo>
                <a:lnTo>
                  <a:pt x="146" y="102"/>
                </a:lnTo>
                <a:lnTo>
                  <a:pt x="138" y="104"/>
                </a:lnTo>
                <a:lnTo>
                  <a:pt x="126" y="116"/>
                </a:lnTo>
                <a:lnTo>
                  <a:pt x="112" y="122"/>
                </a:lnTo>
                <a:lnTo>
                  <a:pt x="102" y="134"/>
                </a:lnTo>
                <a:lnTo>
                  <a:pt x="70" y="134"/>
                </a:lnTo>
                <a:lnTo>
                  <a:pt x="46" y="124"/>
                </a:lnTo>
                <a:lnTo>
                  <a:pt x="32" y="124"/>
                </a:lnTo>
                <a:lnTo>
                  <a:pt x="20" y="130"/>
                </a:lnTo>
                <a:lnTo>
                  <a:pt x="18" y="130"/>
                </a:lnTo>
                <a:lnTo>
                  <a:pt x="10" y="132"/>
                </a:lnTo>
                <a:lnTo>
                  <a:pt x="2" y="138"/>
                </a:lnTo>
                <a:lnTo>
                  <a:pt x="0" y="142"/>
                </a:lnTo>
                <a:lnTo>
                  <a:pt x="0" y="152"/>
                </a:lnTo>
                <a:lnTo>
                  <a:pt x="4" y="158"/>
                </a:lnTo>
                <a:lnTo>
                  <a:pt x="22" y="152"/>
                </a:lnTo>
                <a:lnTo>
                  <a:pt x="30" y="154"/>
                </a:lnTo>
                <a:lnTo>
                  <a:pt x="40" y="158"/>
                </a:lnTo>
                <a:lnTo>
                  <a:pt x="42" y="158"/>
                </a:lnTo>
                <a:lnTo>
                  <a:pt x="42" y="160"/>
                </a:lnTo>
                <a:lnTo>
                  <a:pt x="42" y="186"/>
                </a:lnTo>
                <a:lnTo>
                  <a:pt x="46" y="188"/>
                </a:lnTo>
                <a:lnTo>
                  <a:pt x="64" y="188"/>
                </a:lnTo>
                <a:lnTo>
                  <a:pt x="74" y="184"/>
                </a:lnTo>
                <a:lnTo>
                  <a:pt x="76" y="184"/>
                </a:lnTo>
                <a:lnTo>
                  <a:pt x="86" y="180"/>
                </a:lnTo>
                <a:lnTo>
                  <a:pt x="94" y="176"/>
                </a:lnTo>
                <a:lnTo>
                  <a:pt x="98" y="176"/>
                </a:lnTo>
                <a:lnTo>
                  <a:pt x="100" y="178"/>
                </a:lnTo>
                <a:lnTo>
                  <a:pt x="104" y="188"/>
                </a:lnTo>
                <a:lnTo>
                  <a:pt x="106" y="216"/>
                </a:lnTo>
                <a:lnTo>
                  <a:pt x="106" y="218"/>
                </a:lnTo>
                <a:lnTo>
                  <a:pt x="92" y="232"/>
                </a:lnTo>
                <a:lnTo>
                  <a:pt x="92" y="234"/>
                </a:lnTo>
                <a:lnTo>
                  <a:pt x="74" y="242"/>
                </a:lnTo>
                <a:lnTo>
                  <a:pt x="70" y="248"/>
                </a:lnTo>
                <a:lnTo>
                  <a:pt x="72" y="252"/>
                </a:lnTo>
                <a:lnTo>
                  <a:pt x="106" y="256"/>
                </a:lnTo>
                <a:lnTo>
                  <a:pt x="108" y="258"/>
                </a:lnTo>
                <a:lnTo>
                  <a:pt x="122" y="266"/>
                </a:lnTo>
                <a:lnTo>
                  <a:pt x="152" y="264"/>
                </a:lnTo>
                <a:lnTo>
                  <a:pt x="152" y="268"/>
                </a:lnTo>
                <a:lnTo>
                  <a:pt x="154" y="284"/>
                </a:lnTo>
                <a:lnTo>
                  <a:pt x="154" y="286"/>
                </a:lnTo>
                <a:lnTo>
                  <a:pt x="140" y="300"/>
                </a:lnTo>
                <a:lnTo>
                  <a:pt x="140" y="312"/>
                </a:lnTo>
                <a:lnTo>
                  <a:pt x="142" y="320"/>
                </a:lnTo>
                <a:lnTo>
                  <a:pt x="144" y="326"/>
                </a:lnTo>
                <a:lnTo>
                  <a:pt x="150" y="330"/>
                </a:lnTo>
                <a:lnTo>
                  <a:pt x="174" y="344"/>
                </a:lnTo>
                <a:lnTo>
                  <a:pt x="194" y="356"/>
                </a:lnTo>
                <a:lnTo>
                  <a:pt x="212" y="348"/>
                </a:lnTo>
                <a:lnTo>
                  <a:pt x="214" y="348"/>
                </a:lnTo>
                <a:lnTo>
                  <a:pt x="216" y="348"/>
                </a:lnTo>
                <a:lnTo>
                  <a:pt x="242" y="368"/>
                </a:lnTo>
                <a:lnTo>
                  <a:pt x="246" y="368"/>
                </a:lnTo>
                <a:lnTo>
                  <a:pt x="252" y="360"/>
                </a:lnTo>
                <a:lnTo>
                  <a:pt x="254" y="360"/>
                </a:lnTo>
                <a:lnTo>
                  <a:pt x="254" y="358"/>
                </a:lnTo>
                <a:lnTo>
                  <a:pt x="256" y="358"/>
                </a:lnTo>
                <a:lnTo>
                  <a:pt x="270" y="360"/>
                </a:lnTo>
                <a:lnTo>
                  <a:pt x="274" y="334"/>
                </a:lnTo>
                <a:lnTo>
                  <a:pt x="294" y="368"/>
                </a:lnTo>
                <a:lnTo>
                  <a:pt x="310" y="370"/>
                </a:lnTo>
                <a:lnTo>
                  <a:pt x="312" y="370"/>
                </a:lnTo>
                <a:lnTo>
                  <a:pt x="314" y="370"/>
                </a:lnTo>
                <a:lnTo>
                  <a:pt x="314" y="372"/>
                </a:lnTo>
                <a:lnTo>
                  <a:pt x="314" y="382"/>
                </a:lnTo>
                <a:lnTo>
                  <a:pt x="320" y="380"/>
                </a:lnTo>
                <a:lnTo>
                  <a:pt x="346" y="346"/>
                </a:lnTo>
                <a:lnTo>
                  <a:pt x="358" y="362"/>
                </a:lnTo>
                <a:lnTo>
                  <a:pt x="358" y="356"/>
                </a:lnTo>
                <a:lnTo>
                  <a:pt x="366" y="340"/>
                </a:lnTo>
                <a:lnTo>
                  <a:pt x="372" y="328"/>
                </a:lnTo>
                <a:lnTo>
                  <a:pt x="392" y="328"/>
                </a:lnTo>
                <a:lnTo>
                  <a:pt x="396" y="304"/>
                </a:lnTo>
                <a:lnTo>
                  <a:pt x="398" y="304"/>
                </a:lnTo>
                <a:lnTo>
                  <a:pt x="400" y="306"/>
                </a:lnTo>
                <a:lnTo>
                  <a:pt x="414" y="308"/>
                </a:lnTo>
                <a:lnTo>
                  <a:pt x="416" y="300"/>
                </a:lnTo>
                <a:lnTo>
                  <a:pt x="410" y="288"/>
                </a:lnTo>
                <a:lnTo>
                  <a:pt x="410" y="286"/>
                </a:lnTo>
                <a:lnTo>
                  <a:pt x="414" y="276"/>
                </a:lnTo>
                <a:lnTo>
                  <a:pt x="414" y="274"/>
                </a:lnTo>
                <a:lnTo>
                  <a:pt x="416" y="274"/>
                </a:lnTo>
                <a:lnTo>
                  <a:pt x="458" y="252"/>
                </a:lnTo>
                <a:lnTo>
                  <a:pt x="456" y="230"/>
                </a:lnTo>
                <a:lnTo>
                  <a:pt x="456" y="228"/>
                </a:lnTo>
                <a:lnTo>
                  <a:pt x="464" y="212"/>
                </a:lnTo>
                <a:lnTo>
                  <a:pt x="466" y="210"/>
                </a:lnTo>
                <a:lnTo>
                  <a:pt x="478" y="180"/>
                </a:lnTo>
                <a:lnTo>
                  <a:pt x="490" y="168"/>
                </a:lnTo>
                <a:lnTo>
                  <a:pt x="496" y="156"/>
                </a:lnTo>
                <a:lnTo>
                  <a:pt x="502" y="146"/>
                </a:lnTo>
                <a:lnTo>
                  <a:pt x="496" y="134"/>
                </a:lnTo>
                <a:lnTo>
                  <a:pt x="496" y="132"/>
                </a:lnTo>
                <a:lnTo>
                  <a:pt x="496" y="120"/>
                </a:lnTo>
                <a:lnTo>
                  <a:pt x="490" y="120"/>
                </a:lnTo>
                <a:lnTo>
                  <a:pt x="478" y="126"/>
                </a:lnTo>
                <a:lnTo>
                  <a:pt x="472" y="128"/>
                </a:lnTo>
                <a:lnTo>
                  <a:pt x="468" y="128"/>
                </a:lnTo>
                <a:lnTo>
                  <a:pt x="460" y="126"/>
                </a:lnTo>
                <a:lnTo>
                  <a:pt x="454" y="122"/>
                </a:lnTo>
                <a:lnTo>
                  <a:pt x="452" y="118"/>
                </a:lnTo>
                <a:lnTo>
                  <a:pt x="450" y="114"/>
                </a:lnTo>
                <a:lnTo>
                  <a:pt x="452" y="98"/>
                </a:lnTo>
                <a:lnTo>
                  <a:pt x="446" y="98"/>
                </a:lnTo>
                <a:lnTo>
                  <a:pt x="442" y="102"/>
                </a:lnTo>
                <a:lnTo>
                  <a:pt x="432" y="112"/>
                </a:lnTo>
                <a:lnTo>
                  <a:pt x="428" y="114"/>
                </a:lnTo>
                <a:lnTo>
                  <a:pt x="424" y="114"/>
                </a:lnTo>
                <a:lnTo>
                  <a:pt x="422" y="108"/>
                </a:lnTo>
                <a:lnTo>
                  <a:pt x="422" y="100"/>
                </a:lnTo>
                <a:lnTo>
                  <a:pt x="422" y="92"/>
                </a:lnTo>
                <a:lnTo>
                  <a:pt x="424" y="88"/>
                </a:lnTo>
                <a:lnTo>
                  <a:pt x="426" y="86"/>
                </a:lnTo>
                <a:lnTo>
                  <a:pt x="428" y="86"/>
                </a:lnTo>
                <a:lnTo>
                  <a:pt x="444" y="58"/>
                </a:lnTo>
                <a:lnTo>
                  <a:pt x="448" y="48"/>
                </a:lnTo>
                <a:lnTo>
                  <a:pt x="450" y="36"/>
                </a:lnTo>
                <a:lnTo>
                  <a:pt x="442" y="28"/>
                </a:lnTo>
                <a:lnTo>
                  <a:pt x="440" y="22"/>
                </a:lnTo>
                <a:lnTo>
                  <a:pt x="440" y="12"/>
                </a:lnTo>
                <a:lnTo>
                  <a:pt x="440" y="8"/>
                </a:lnTo>
                <a:lnTo>
                  <a:pt x="438" y="4"/>
                </a:lnTo>
                <a:lnTo>
                  <a:pt x="434" y="0"/>
                </a:lnTo>
                <a:lnTo>
                  <a:pt x="432" y="2"/>
                </a:lnTo>
                <a:lnTo>
                  <a:pt x="430" y="6"/>
                </a:lnTo>
                <a:lnTo>
                  <a:pt x="426" y="8"/>
                </a:lnTo>
                <a:lnTo>
                  <a:pt x="422" y="10"/>
                </a:lnTo>
                <a:lnTo>
                  <a:pt x="416" y="8"/>
                </a:lnTo>
                <a:lnTo>
                  <a:pt x="410" y="8"/>
                </a:lnTo>
                <a:lnTo>
                  <a:pt x="402" y="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重庆"/>
          <p:cNvSpPr/>
          <p:nvPr/>
        </p:nvSpPr>
        <p:spPr bwMode="auto">
          <a:xfrm>
            <a:off x="6138901" y="3996472"/>
            <a:ext cx="395961" cy="40201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陕西"/>
          <p:cNvSpPr/>
          <p:nvPr/>
        </p:nvSpPr>
        <p:spPr bwMode="auto">
          <a:xfrm>
            <a:off x="6138901" y="3216659"/>
            <a:ext cx="451662" cy="805243"/>
          </a:xfrm>
          <a:custGeom>
            <a:avLst/>
            <a:gdLst>
              <a:gd name="T0" fmla="*/ 2147483646 w 324"/>
              <a:gd name="T1" fmla="*/ 2147483646 h 578"/>
              <a:gd name="T2" fmla="*/ 2147483646 w 324"/>
              <a:gd name="T3" fmla="*/ 2147483646 h 578"/>
              <a:gd name="T4" fmla="*/ 2147483646 w 324"/>
              <a:gd name="T5" fmla="*/ 2147483646 h 578"/>
              <a:gd name="T6" fmla="*/ 2147483646 w 324"/>
              <a:gd name="T7" fmla="*/ 2147483646 h 578"/>
              <a:gd name="T8" fmla="*/ 2147483646 w 324"/>
              <a:gd name="T9" fmla="*/ 2147483646 h 578"/>
              <a:gd name="T10" fmla="*/ 2147483646 w 324"/>
              <a:gd name="T11" fmla="*/ 2147483646 h 578"/>
              <a:gd name="T12" fmla="*/ 2147483646 w 324"/>
              <a:gd name="T13" fmla="*/ 2147483646 h 578"/>
              <a:gd name="T14" fmla="*/ 2147483646 w 324"/>
              <a:gd name="T15" fmla="*/ 2147483646 h 578"/>
              <a:gd name="T16" fmla="*/ 2147483646 w 324"/>
              <a:gd name="T17" fmla="*/ 2147483646 h 578"/>
              <a:gd name="T18" fmla="*/ 2147483646 w 324"/>
              <a:gd name="T19" fmla="*/ 2147483646 h 578"/>
              <a:gd name="T20" fmla="*/ 2147483646 w 324"/>
              <a:gd name="T21" fmla="*/ 2147483646 h 578"/>
              <a:gd name="T22" fmla="*/ 2147483646 w 324"/>
              <a:gd name="T23" fmla="*/ 2147483646 h 578"/>
              <a:gd name="T24" fmla="*/ 2147483646 w 324"/>
              <a:gd name="T25" fmla="*/ 2147483646 h 578"/>
              <a:gd name="T26" fmla="*/ 2147483646 w 324"/>
              <a:gd name="T27" fmla="*/ 2147483646 h 578"/>
              <a:gd name="T28" fmla="*/ 2147483646 w 324"/>
              <a:gd name="T29" fmla="*/ 2147483646 h 578"/>
              <a:gd name="T30" fmla="*/ 2147483646 w 324"/>
              <a:gd name="T31" fmla="*/ 2147483646 h 578"/>
              <a:gd name="T32" fmla="*/ 2147483646 w 324"/>
              <a:gd name="T33" fmla="*/ 2147483646 h 578"/>
              <a:gd name="T34" fmla="*/ 2147483646 w 324"/>
              <a:gd name="T35" fmla="*/ 2147483646 h 578"/>
              <a:gd name="T36" fmla="*/ 2147483646 w 324"/>
              <a:gd name="T37" fmla="*/ 2147483646 h 578"/>
              <a:gd name="T38" fmla="*/ 2147483646 w 324"/>
              <a:gd name="T39" fmla="*/ 2147483646 h 578"/>
              <a:gd name="T40" fmla="*/ 2147483646 w 324"/>
              <a:gd name="T41" fmla="*/ 2147483646 h 578"/>
              <a:gd name="T42" fmla="*/ 2147483646 w 324"/>
              <a:gd name="T43" fmla="*/ 2147483646 h 578"/>
              <a:gd name="T44" fmla="*/ 2147483646 w 324"/>
              <a:gd name="T45" fmla="*/ 2147483646 h 578"/>
              <a:gd name="T46" fmla="*/ 2147483646 w 324"/>
              <a:gd name="T47" fmla="*/ 2147483646 h 578"/>
              <a:gd name="T48" fmla="*/ 2147483646 w 324"/>
              <a:gd name="T49" fmla="*/ 2147483646 h 578"/>
              <a:gd name="T50" fmla="*/ 2147483646 w 324"/>
              <a:gd name="T51" fmla="*/ 2147483646 h 578"/>
              <a:gd name="T52" fmla="*/ 2147483646 w 324"/>
              <a:gd name="T53" fmla="*/ 2147483646 h 578"/>
              <a:gd name="T54" fmla="*/ 2147483646 w 324"/>
              <a:gd name="T55" fmla="*/ 2147483646 h 578"/>
              <a:gd name="T56" fmla="*/ 2147483646 w 324"/>
              <a:gd name="T57" fmla="*/ 2147483646 h 578"/>
              <a:gd name="T58" fmla="*/ 2147483646 w 324"/>
              <a:gd name="T59" fmla="*/ 2147483646 h 578"/>
              <a:gd name="T60" fmla="*/ 2147483646 w 324"/>
              <a:gd name="T61" fmla="*/ 2147483646 h 578"/>
              <a:gd name="T62" fmla="*/ 2147483646 w 324"/>
              <a:gd name="T63" fmla="*/ 2147483646 h 578"/>
              <a:gd name="T64" fmla="*/ 2147483646 w 324"/>
              <a:gd name="T65" fmla="*/ 2147483646 h 578"/>
              <a:gd name="T66" fmla="*/ 2147483646 w 324"/>
              <a:gd name="T67" fmla="*/ 2147483646 h 578"/>
              <a:gd name="T68" fmla="*/ 2147483646 w 324"/>
              <a:gd name="T69" fmla="*/ 2147483646 h 578"/>
              <a:gd name="T70" fmla="*/ 2147483646 w 324"/>
              <a:gd name="T71" fmla="*/ 2147483646 h 578"/>
              <a:gd name="T72" fmla="*/ 2147483646 w 324"/>
              <a:gd name="T73" fmla="*/ 2147483646 h 578"/>
              <a:gd name="T74" fmla="*/ 2147483646 w 324"/>
              <a:gd name="T75" fmla="*/ 2147483646 h 578"/>
              <a:gd name="T76" fmla="*/ 2147483646 w 324"/>
              <a:gd name="T77" fmla="*/ 2147483646 h 578"/>
              <a:gd name="T78" fmla="*/ 2147483646 w 324"/>
              <a:gd name="T79" fmla="*/ 2147483646 h 578"/>
              <a:gd name="T80" fmla="*/ 2147483646 w 324"/>
              <a:gd name="T81" fmla="*/ 2147483646 h 578"/>
              <a:gd name="T82" fmla="*/ 2147483646 w 324"/>
              <a:gd name="T83" fmla="*/ 2147483646 h 578"/>
              <a:gd name="T84" fmla="*/ 2147483646 w 324"/>
              <a:gd name="T85" fmla="*/ 2147483646 h 578"/>
              <a:gd name="T86" fmla="*/ 2147483646 w 324"/>
              <a:gd name="T87" fmla="*/ 2147483646 h 578"/>
              <a:gd name="T88" fmla="*/ 2147483646 w 324"/>
              <a:gd name="T89" fmla="*/ 2147483646 h 578"/>
              <a:gd name="T90" fmla="*/ 2147483646 w 324"/>
              <a:gd name="T91" fmla="*/ 2147483646 h 578"/>
              <a:gd name="T92" fmla="*/ 2147483646 w 324"/>
              <a:gd name="T93" fmla="*/ 2147483646 h 578"/>
              <a:gd name="T94" fmla="*/ 2147483646 w 324"/>
              <a:gd name="T95" fmla="*/ 2147483646 h 578"/>
              <a:gd name="T96" fmla="*/ 2147483646 w 324"/>
              <a:gd name="T97" fmla="*/ 2147483646 h 578"/>
              <a:gd name="T98" fmla="*/ 2147483646 w 324"/>
              <a:gd name="T99" fmla="*/ 2147483646 h 578"/>
              <a:gd name="T100" fmla="*/ 2147483646 w 324"/>
              <a:gd name="T101" fmla="*/ 2147483646 h 5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24" h="578">
                <a:moveTo>
                  <a:pt x="108" y="132"/>
                </a:moveTo>
                <a:lnTo>
                  <a:pt x="104" y="130"/>
                </a:lnTo>
                <a:lnTo>
                  <a:pt x="96" y="180"/>
                </a:lnTo>
                <a:lnTo>
                  <a:pt x="108" y="196"/>
                </a:lnTo>
                <a:lnTo>
                  <a:pt x="122" y="200"/>
                </a:lnTo>
                <a:lnTo>
                  <a:pt x="124" y="202"/>
                </a:lnTo>
                <a:lnTo>
                  <a:pt x="140" y="216"/>
                </a:lnTo>
                <a:lnTo>
                  <a:pt x="164" y="220"/>
                </a:lnTo>
                <a:lnTo>
                  <a:pt x="176" y="228"/>
                </a:lnTo>
                <a:lnTo>
                  <a:pt x="176" y="230"/>
                </a:lnTo>
                <a:lnTo>
                  <a:pt x="186" y="244"/>
                </a:lnTo>
                <a:lnTo>
                  <a:pt x="188" y="244"/>
                </a:lnTo>
                <a:lnTo>
                  <a:pt x="186" y="246"/>
                </a:lnTo>
                <a:lnTo>
                  <a:pt x="178" y="260"/>
                </a:lnTo>
                <a:lnTo>
                  <a:pt x="178" y="264"/>
                </a:lnTo>
                <a:lnTo>
                  <a:pt x="176" y="272"/>
                </a:lnTo>
                <a:lnTo>
                  <a:pt x="178" y="272"/>
                </a:lnTo>
                <a:lnTo>
                  <a:pt x="178" y="286"/>
                </a:lnTo>
                <a:lnTo>
                  <a:pt x="176" y="288"/>
                </a:lnTo>
                <a:lnTo>
                  <a:pt x="170" y="312"/>
                </a:lnTo>
                <a:lnTo>
                  <a:pt x="168" y="316"/>
                </a:lnTo>
                <a:lnTo>
                  <a:pt x="164" y="314"/>
                </a:lnTo>
                <a:lnTo>
                  <a:pt x="154" y="312"/>
                </a:lnTo>
                <a:lnTo>
                  <a:pt x="140" y="312"/>
                </a:lnTo>
                <a:lnTo>
                  <a:pt x="128" y="316"/>
                </a:lnTo>
                <a:lnTo>
                  <a:pt x="116" y="328"/>
                </a:lnTo>
                <a:lnTo>
                  <a:pt x="112" y="332"/>
                </a:lnTo>
                <a:lnTo>
                  <a:pt x="130" y="340"/>
                </a:lnTo>
                <a:lnTo>
                  <a:pt x="128" y="344"/>
                </a:lnTo>
                <a:lnTo>
                  <a:pt x="124" y="350"/>
                </a:lnTo>
                <a:lnTo>
                  <a:pt x="116" y="354"/>
                </a:lnTo>
                <a:lnTo>
                  <a:pt x="106" y="354"/>
                </a:lnTo>
                <a:lnTo>
                  <a:pt x="88" y="348"/>
                </a:lnTo>
                <a:lnTo>
                  <a:pt x="70" y="338"/>
                </a:lnTo>
                <a:lnTo>
                  <a:pt x="64" y="338"/>
                </a:lnTo>
                <a:lnTo>
                  <a:pt x="44" y="366"/>
                </a:lnTo>
                <a:lnTo>
                  <a:pt x="40" y="376"/>
                </a:lnTo>
                <a:lnTo>
                  <a:pt x="40" y="392"/>
                </a:lnTo>
                <a:lnTo>
                  <a:pt x="48" y="406"/>
                </a:lnTo>
                <a:lnTo>
                  <a:pt x="48" y="408"/>
                </a:lnTo>
                <a:lnTo>
                  <a:pt x="52" y="420"/>
                </a:lnTo>
                <a:lnTo>
                  <a:pt x="52" y="422"/>
                </a:lnTo>
                <a:lnTo>
                  <a:pt x="52" y="440"/>
                </a:lnTo>
                <a:lnTo>
                  <a:pt x="52" y="442"/>
                </a:lnTo>
                <a:lnTo>
                  <a:pt x="54" y="444"/>
                </a:lnTo>
                <a:lnTo>
                  <a:pt x="40" y="446"/>
                </a:lnTo>
                <a:lnTo>
                  <a:pt x="16" y="446"/>
                </a:lnTo>
                <a:lnTo>
                  <a:pt x="6" y="454"/>
                </a:lnTo>
                <a:lnTo>
                  <a:pt x="0" y="462"/>
                </a:lnTo>
                <a:lnTo>
                  <a:pt x="2" y="462"/>
                </a:lnTo>
                <a:lnTo>
                  <a:pt x="6" y="486"/>
                </a:lnTo>
                <a:lnTo>
                  <a:pt x="8" y="486"/>
                </a:lnTo>
                <a:lnTo>
                  <a:pt x="8" y="496"/>
                </a:lnTo>
                <a:lnTo>
                  <a:pt x="12" y="508"/>
                </a:lnTo>
                <a:lnTo>
                  <a:pt x="30" y="518"/>
                </a:lnTo>
                <a:lnTo>
                  <a:pt x="54" y="512"/>
                </a:lnTo>
                <a:lnTo>
                  <a:pt x="66" y="504"/>
                </a:lnTo>
                <a:lnTo>
                  <a:pt x="68" y="504"/>
                </a:lnTo>
                <a:lnTo>
                  <a:pt x="80" y="504"/>
                </a:lnTo>
                <a:lnTo>
                  <a:pt x="86" y="520"/>
                </a:lnTo>
                <a:lnTo>
                  <a:pt x="92" y="526"/>
                </a:lnTo>
                <a:lnTo>
                  <a:pt x="94" y="532"/>
                </a:lnTo>
                <a:lnTo>
                  <a:pt x="100" y="532"/>
                </a:lnTo>
                <a:lnTo>
                  <a:pt x="102" y="532"/>
                </a:lnTo>
                <a:lnTo>
                  <a:pt x="104" y="532"/>
                </a:lnTo>
                <a:lnTo>
                  <a:pt x="104" y="530"/>
                </a:lnTo>
                <a:lnTo>
                  <a:pt x="116" y="520"/>
                </a:lnTo>
                <a:lnTo>
                  <a:pt x="126" y="540"/>
                </a:lnTo>
                <a:lnTo>
                  <a:pt x="136" y="546"/>
                </a:lnTo>
                <a:lnTo>
                  <a:pt x="152" y="546"/>
                </a:lnTo>
                <a:lnTo>
                  <a:pt x="164" y="544"/>
                </a:lnTo>
                <a:lnTo>
                  <a:pt x="168" y="544"/>
                </a:lnTo>
                <a:lnTo>
                  <a:pt x="196" y="548"/>
                </a:lnTo>
                <a:lnTo>
                  <a:pt x="196" y="550"/>
                </a:lnTo>
                <a:lnTo>
                  <a:pt x="208" y="556"/>
                </a:lnTo>
                <a:lnTo>
                  <a:pt x="208" y="558"/>
                </a:lnTo>
                <a:lnTo>
                  <a:pt x="220" y="566"/>
                </a:lnTo>
                <a:lnTo>
                  <a:pt x="226" y="574"/>
                </a:lnTo>
                <a:lnTo>
                  <a:pt x="234" y="578"/>
                </a:lnTo>
                <a:lnTo>
                  <a:pt x="248" y="576"/>
                </a:lnTo>
                <a:lnTo>
                  <a:pt x="248" y="560"/>
                </a:lnTo>
                <a:lnTo>
                  <a:pt x="240" y="548"/>
                </a:lnTo>
                <a:lnTo>
                  <a:pt x="236" y="526"/>
                </a:lnTo>
                <a:lnTo>
                  <a:pt x="246" y="516"/>
                </a:lnTo>
                <a:lnTo>
                  <a:pt x="248" y="514"/>
                </a:lnTo>
                <a:lnTo>
                  <a:pt x="258" y="512"/>
                </a:lnTo>
                <a:lnTo>
                  <a:pt x="268" y="512"/>
                </a:lnTo>
                <a:lnTo>
                  <a:pt x="272" y="508"/>
                </a:lnTo>
                <a:lnTo>
                  <a:pt x="264" y="500"/>
                </a:lnTo>
                <a:lnTo>
                  <a:pt x="242" y="484"/>
                </a:lnTo>
                <a:lnTo>
                  <a:pt x="236" y="476"/>
                </a:lnTo>
                <a:lnTo>
                  <a:pt x="234" y="474"/>
                </a:lnTo>
                <a:lnTo>
                  <a:pt x="236" y="472"/>
                </a:lnTo>
                <a:lnTo>
                  <a:pt x="242" y="460"/>
                </a:lnTo>
                <a:lnTo>
                  <a:pt x="244" y="462"/>
                </a:lnTo>
                <a:lnTo>
                  <a:pt x="260" y="466"/>
                </a:lnTo>
                <a:lnTo>
                  <a:pt x="302" y="464"/>
                </a:lnTo>
                <a:lnTo>
                  <a:pt x="302" y="466"/>
                </a:lnTo>
                <a:lnTo>
                  <a:pt x="304" y="466"/>
                </a:lnTo>
                <a:lnTo>
                  <a:pt x="316" y="470"/>
                </a:lnTo>
                <a:lnTo>
                  <a:pt x="324" y="462"/>
                </a:lnTo>
                <a:lnTo>
                  <a:pt x="320" y="438"/>
                </a:lnTo>
                <a:lnTo>
                  <a:pt x="304" y="428"/>
                </a:lnTo>
                <a:lnTo>
                  <a:pt x="300" y="424"/>
                </a:lnTo>
                <a:lnTo>
                  <a:pt x="296" y="420"/>
                </a:lnTo>
                <a:lnTo>
                  <a:pt x="292" y="410"/>
                </a:lnTo>
                <a:lnTo>
                  <a:pt x="290" y="394"/>
                </a:lnTo>
                <a:lnTo>
                  <a:pt x="290" y="374"/>
                </a:lnTo>
                <a:lnTo>
                  <a:pt x="276" y="368"/>
                </a:lnTo>
                <a:lnTo>
                  <a:pt x="274" y="368"/>
                </a:lnTo>
                <a:lnTo>
                  <a:pt x="274" y="366"/>
                </a:lnTo>
                <a:lnTo>
                  <a:pt x="274" y="364"/>
                </a:lnTo>
                <a:lnTo>
                  <a:pt x="272" y="344"/>
                </a:lnTo>
                <a:lnTo>
                  <a:pt x="288" y="262"/>
                </a:lnTo>
                <a:lnTo>
                  <a:pt x="280" y="232"/>
                </a:lnTo>
                <a:lnTo>
                  <a:pt x="278" y="214"/>
                </a:lnTo>
                <a:lnTo>
                  <a:pt x="276" y="190"/>
                </a:lnTo>
                <a:lnTo>
                  <a:pt x="278" y="164"/>
                </a:lnTo>
                <a:lnTo>
                  <a:pt x="278" y="162"/>
                </a:lnTo>
                <a:lnTo>
                  <a:pt x="280" y="160"/>
                </a:lnTo>
                <a:lnTo>
                  <a:pt x="296" y="148"/>
                </a:lnTo>
                <a:lnTo>
                  <a:pt x="296" y="136"/>
                </a:lnTo>
                <a:lnTo>
                  <a:pt x="294" y="130"/>
                </a:lnTo>
                <a:lnTo>
                  <a:pt x="290" y="122"/>
                </a:lnTo>
                <a:lnTo>
                  <a:pt x="280" y="110"/>
                </a:lnTo>
                <a:lnTo>
                  <a:pt x="278" y="110"/>
                </a:lnTo>
                <a:lnTo>
                  <a:pt x="278" y="108"/>
                </a:lnTo>
                <a:lnTo>
                  <a:pt x="276" y="88"/>
                </a:lnTo>
                <a:lnTo>
                  <a:pt x="276" y="86"/>
                </a:lnTo>
                <a:lnTo>
                  <a:pt x="298" y="60"/>
                </a:lnTo>
                <a:lnTo>
                  <a:pt x="298" y="48"/>
                </a:lnTo>
                <a:lnTo>
                  <a:pt x="292" y="36"/>
                </a:lnTo>
                <a:lnTo>
                  <a:pt x="290" y="34"/>
                </a:lnTo>
                <a:lnTo>
                  <a:pt x="300" y="20"/>
                </a:lnTo>
                <a:lnTo>
                  <a:pt x="302" y="20"/>
                </a:lnTo>
                <a:lnTo>
                  <a:pt x="312" y="12"/>
                </a:lnTo>
                <a:lnTo>
                  <a:pt x="312" y="0"/>
                </a:lnTo>
                <a:lnTo>
                  <a:pt x="306" y="0"/>
                </a:lnTo>
                <a:lnTo>
                  <a:pt x="296" y="0"/>
                </a:lnTo>
                <a:lnTo>
                  <a:pt x="292" y="18"/>
                </a:lnTo>
                <a:lnTo>
                  <a:pt x="290" y="18"/>
                </a:lnTo>
                <a:lnTo>
                  <a:pt x="268" y="10"/>
                </a:lnTo>
                <a:lnTo>
                  <a:pt x="256" y="8"/>
                </a:lnTo>
                <a:lnTo>
                  <a:pt x="260" y="28"/>
                </a:lnTo>
                <a:lnTo>
                  <a:pt x="244" y="32"/>
                </a:lnTo>
                <a:lnTo>
                  <a:pt x="218" y="46"/>
                </a:lnTo>
                <a:lnTo>
                  <a:pt x="210" y="56"/>
                </a:lnTo>
                <a:lnTo>
                  <a:pt x="210" y="58"/>
                </a:lnTo>
                <a:lnTo>
                  <a:pt x="208" y="58"/>
                </a:lnTo>
                <a:lnTo>
                  <a:pt x="196" y="70"/>
                </a:lnTo>
                <a:lnTo>
                  <a:pt x="192" y="88"/>
                </a:lnTo>
                <a:lnTo>
                  <a:pt x="192" y="90"/>
                </a:lnTo>
                <a:lnTo>
                  <a:pt x="186" y="118"/>
                </a:lnTo>
                <a:lnTo>
                  <a:pt x="184" y="130"/>
                </a:lnTo>
                <a:lnTo>
                  <a:pt x="184" y="132"/>
                </a:lnTo>
                <a:lnTo>
                  <a:pt x="182" y="132"/>
                </a:lnTo>
                <a:lnTo>
                  <a:pt x="174" y="144"/>
                </a:lnTo>
                <a:lnTo>
                  <a:pt x="172" y="144"/>
                </a:lnTo>
                <a:lnTo>
                  <a:pt x="172" y="146"/>
                </a:lnTo>
                <a:lnTo>
                  <a:pt x="152" y="148"/>
                </a:lnTo>
                <a:lnTo>
                  <a:pt x="122" y="138"/>
                </a:lnTo>
                <a:lnTo>
                  <a:pt x="108" y="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山西"/>
          <p:cNvSpPr/>
          <p:nvPr/>
        </p:nvSpPr>
        <p:spPr bwMode="auto">
          <a:xfrm>
            <a:off x="6530018" y="3065297"/>
            <a:ext cx="300301" cy="661147"/>
          </a:xfrm>
          <a:custGeom>
            <a:avLst/>
            <a:gdLst>
              <a:gd name="T0" fmla="*/ 2147483646 w 216"/>
              <a:gd name="T1" fmla="*/ 2147483646 h 474"/>
              <a:gd name="T2" fmla="*/ 2147483646 w 216"/>
              <a:gd name="T3" fmla="*/ 2147483646 h 474"/>
              <a:gd name="T4" fmla="*/ 2147483646 w 216"/>
              <a:gd name="T5" fmla="*/ 2147483646 h 474"/>
              <a:gd name="T6" fmla="*/ 2147483646 w 216"/>
              <a:gd name="T7" fmla="*/ 2147483646 h 474"/>
              <a:gd name="T8" fmla="*/ 2147483646 w 216"/>
              <a:gd name="T9" fmla="*/ 2147483646 h 474"/>
              <a:gd name="T10" fmla="*/ 2147483646 w 216"/>
              <a:gd name="T11" fmla="*/ 2147483646 h 474"/>
              <a:gd name="T12" fmla="*/ 2147483646 w 216"/>
              <a:gd name="T13" fmla="*/ 2147483646 h 474"/>
              <a:gd name="T14" fmla="*/ 2147483646 w 216"/>
              <a:gd name="T15" fmla="*/ 2147483646 h 474"/>
              <a:gd name="T16" fmla="*/ 2147483646 w 216"/>
              <a:gd name="T17" fmla="*/ 2147483646 h 474"/>
              <a:gd name="T18" fmla="*/ 2147483646 w 216"/>
              <a:gd name="T19" fmla="*/ 2147483646 h 474"/>
              <a:gd name="T20" fmla="*/ 2147483646 w 216"/>
              <a:gd name="T21" fmla="*/ 2147483646 h 474"/>
              <a:gd name="T22" fmla="*/ 2147483646 w 216"/>
              <a:gd name="T23" fmla="*/ 2147483646 h 474"/>
              <a:gd name="T24" fmla="*/ 2147483646 w 216"/>
              <a:gd name="T25" fmla="*/ 2147483646 h 474"/>
              <a:gd name="T26" fmla="*/ 2147483646 w 216"/>
              <a:gd name="T27" fmla="*/ 2147483646 h 474"/>
              <a:gd name="T28" fmla="*/ 2147483646 w 216"/>
              <a:gd name="T29" fmla="*/ 2147483646 h 474"/>
              <a:gd name="T30" fmla="*/ 2147483646 w 216"/>
              <a:gd name="T31" fmla="*/ 2147483646 h 474"/>
              <a:gd name="T32" fmla="*/ 2147483646 w 216"/>
              <a:gd name="T33" fmla="*/ 2147483646 h 474"/>
              <a:gd name="T34" fmla="*/ 2147483646 w 216"/>
              <a:gd name="T35" fmla="*/ 2147483646 h 474"/>
              <a:gd name="T36" fmla="*/ 2147483646 w 216"/>
              <a:gd name="T37" fmla="*/ 2147483646 h 474"/>
              <a:gd name="T38" fmla="*/ 2147483646 w 216"/>
              <a:gd name="T39" fmla="*/ 2147483646 h 474"/>
              <a:gd name="T40" fmla="*/ 2147483646 w 216"/>
              <a:gd name="T41" fmla="*/ 2147483646 h 474"/>
              <a:gd name="T42" fmla="*/ 2147483646 w 216"/>
              <a:gd name="T43" fmla="*/ 2147483646 h 474"/>
              <a:gd name="T44" fmla="*/ 2147483646 w 216"/>
              <a:gd name="T45" fmla="*/ 2147483646 h 474"/>
              <a:gd name="T46" fmla="*/ 2147483646 w 216"/>
              <a:gd name="T47" fmla="*/ 2147483646 h 474"/>
              <a:gd name="T48" fmla="*/ 2147483646 w 216"/>
              <a:gd name="T49" fmla="*/ 2147483646 h 474"/>
              <a:gd name="T50" fmla="*/ 2147483646 w 216"/>
              <a:gd name="T51" fmla="*/ 2147483646 h 474"/>
              <a:gd name="T52" fmla="*/ 2147483646 w 216"/>
              <a:gd name="T53" fmla="*/ 2147483646 h 474"/>
              <a:gd name="T54" fmla="*/ 2147483646 w 216"/>
              <a:gd name="T55" fmla="*/ 2147483646 h 474"/>
              <a:gd name="T56" fmla="*/ 2147483646 w 216"/>
              <a:gd name="T57" fmla="*/ 2147483646 h 474"/>
              <a:gd name="T58" fmla="*/ 2147483646 w 216"/>
              <a:gd name="T59" fmla="*/ 2147483646 h 474"/>
              <a:gd name="T60" fmla="*/ 2147483646 w 216"/>
              <a:gd name="T61" fmla="*/ 2147483646 h 474"/>
              <a:gd name="T62" fmla="*/ 2147483646 w 216"/>
              <a:gd name="T63" fmla="*/ 2147483646 h 474"/>
              <a:gd name="T64" fmla="*/ 2147483646 w 216"/>
              <a:gd name="T65" fmla="*/ 2147483646 h 474"/>
              <a:gd name="T66" fmla="*/ 2147483646 w 216"/>
              <a:gd name="T67" fmla="*/ 2147483646 h 474"/>
              <a:gd name="T68" fmla="*/ 2147483646 w 216"/>
              <a:gd name="T69" fmla="*/ 2147483646 h 474"/>
              <a:gd name="T70" fmla="*/ 2147483646 w 216"/>
              <a:gd name="T71" fmla="*/ 2147483646 h 474"/>
              <a:gd name="T72" fmla="*/ 2147483646 w 216"/>
              <a:gd name="T73" fmla="*/ 2147483646 h 474"/>
              <a:gd name="T74" fmla="*/ 2147483646 w 216"/>
              <a:gd name="T75" fmla="*/ 2147483646 h 474"/>
              <a:gd name="T76" fmla="*/ 2147483646 w 216"/>
              <a:gd name="T77" fmla="*/ 2147483646 h 474"/>
              <a:gd name="T78" fmla="*/ 2147483646 w 216"/>
              <a:gd name="T79" fmla="*/ 2147483646 h 474"/>
              <a:gd name="T80" fmla="*/ 2147483646 w 216"/>
              <a:gd name="T81" fmla="*/ 2147483646 h 474"/>
              <a:gd name="T82" fmla="*/ 2147483646 w 216"/>
              <a:gd name="T83" fmla="*/ 2147483646 h 474"/>
              <a:gd name="T84" fmla="*/ 2147483646 w 216"/>
              <a:gd name="T85" fmla="*/ 2147483646 h 474"/>
              <a:gd name="T86" fmla="*/ 2147483646 w 216"/>
              <a:gd name="T87" fmla="*/ 2147483646 h 474"/>
              <a:gd name="T88" fmla="*/ 2147483646 w 216"/>
              <a:gd name="T89" fmla="*/ 2147483646 h 474"/>
              <a:gd name="T90" fmla="*/ 2147483646 w 216"/>
              <a:gd name="T91" fmla="*/ 2147483646 h 474"/>
              <a:gd name="T92" fmla="*/ 2147483646 w 216"/>
              <a:gd name="T93" fmla="*/ 2147483646 h 474"/>
              <a:gd name="T94" fmla="*/ 2147483646 w 216"/>
              <a:gd name="T95" fmla="*/ 2147483646 h 474"/>
              <a:gd name="T96" fmla="*/ 2147483646 w 216"/>
              <a:gd name="T97" fmla="*/ 2147483646 h 47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" h="474">
                <a:moveTo>
                  <a:pt x="202" y="24"/>
                </a:moveTo>
                <a:lnTo>
                  <a:pt x="204" y="20"/>
                </a:lnTo>
                <a:lnTo>
                  <a:pt x="200" y="8"/>
                </a:lnTo>
                <a:lnTo>
                  <a:pt x="194" y="0"/>
                </a:lnTo>
                <a:lnTo>
                  <a:pt x="188" y="12"/>
                </a:lnTo>
                <a:lnTo>
                  <a:pt x="176" y="24"/>
                </a:lnTo>
                <a:lnTo>
                  <a:pt x="174" y="24"/>
                </a:lnTo>
                <a:lnTo>
                  <a:pt x="156" y="30"/>
                </a:lnTo>
                <a:lnTo>
                  <a:pt x="154" y="30"/>
                </a:lnTo>
                <a:lnTo>
                  <a:pt x="136" y="28"/>
                </a:lnTo>
                <a:lnTo>
                  <a:pt x="124" y="30"/>
                </a:lnTo>
                <a:lnTo>
                  <a:pt x="122" y="40"/>
                </a:lnTo>
                <a:lnTo>
                  <a:pt x="112" y="46"/>
                </a:lnTo>
                <a:lnTo>
                  <a:pt x="112" y="48"/>
                </a:lnTo>
                <a:lnTo>
                  <a:pt x="110" y="48"/>
                </a:lnTo>
                <a:lnTo>
                  <a:pt x="94" y="46"/>
                </a:lnTo>
                <a:lnTo>
                  <a:pt x="92" y="48"/>
                </a:lnTo>
                <a:lnTo>
                  <a:pt x="92" y="64"/>
                </a:lnTo>
                <a:lnTo>
                  <a:pt x="84" y="76"/>
                </a:lnTo>
                <a:lnTo>
                  <a:pt x="82" y="76"/>
                </a:lnTo>
                <a:lnTo>
                  <a:pt x="68" y="92"/>
                </a:lnTo>
                <a:lnTo>
                  <a:pt x="66" y="92"/>
                </a:lnTo>
                <a:lnTo>
                  <a:pt x="50" y="96"/>
                </a:lnTo>
                <a:lnTo>
                  <a:pt x="40" y="106"/>
                </a:lnTo>
                <a:lnTo>
                  <a:pt x="42" y="120"/>
                </a:lnTo>
                <a:lnTo>
                  <a:pt x="42" y="124"/>
                </a:lnTo>
                <a:lnTo>
                  <a:pt x="40" y="124"/>
                </a:lnTo>
                <a:lnTo>
                  <a:pt x="28" y="136"/>
                </a:lnTo>
                <a:lnTo>
                  <a:pt x="20" y="144"/>
                </a:lnTo>
                <a:lnTo>
                  <a:pt x="26" y="154"/>
                </a:lnTo>
                <a:lnTo>
                  <a:pt x="26" y="156"/>
                </a:lnTo>
                <a:lnTo>
                  <a:pt x="26" y="170"/>
                </a:lnTo>
                <a:lnTo>
                  <a:pt x="26" y="172"/>
                </a:lnTo>
                <a:lnTo>
                  <a:pt x="16" y="184"/>
                </a:lnTo>
                <a:lnTo>
                  <a:pt x="4" y="198"/>
                </a:lnTo>
                <a:lnTo>
                  <a:pt x="6" y="214"/>
                </a:lnTo>
                <a:lnTo>
                  <a:pt x="16" y="224"/>
                </a:lnTo>
                <a:lnTo>
                  <a:pt x="22" y="236"/>
                </a:lnTo>
                <a:lnTo>
                  <a:pt x="24" y="244"/>
                </a:lnTo>
                <a:lnTo>
                  <a:pt x="24" y="262"/>
                </a:lnTo>
                <a:lnTo>
                  <a:pt x="22" y="264"/>
                </a:lnTo>
                <a:lnTo>
                  <a:pt x="6" y="276"/>
                </a:lnTo>
                <a:lnTo>
                  <a:pt x="4" y="300"/>
                </a:lnTo>
                <a:lnTo>
                  <a:pt x="6" y="324"/>
                </a:lnTo>
                <a:lnTo>
                  <a:pt x="10" y="340"/>
                </a:lnTo>
                <a:lnTo>
                  <a:pt x="18" y="368"/>
                </a:lnTo>
                <a:lnTo>
                  <a:pt x="18" y="370"/>
                </a:lnTo>
                <a:lnTo>
                  <a:pt x="18" y="372"/>
                </a:lnTo>
                <a:lnTo>
                  <a:pt x="0" y="452"/>
                </a:lnTo>
                <a:lnTo>
                  <a:pt x="2" y="468"/>
                </a:lnTo>
                <a:lnTo>
                  <a:pt x="14" y="474"/>
                </a:lnTo>
                <a:lnTo>
                  <a:pt x="32" y="456"/>
                </a:lnTo>
                <a:lnTo>
                  <a:pt x="34" y="456"/>
                </a:lnTo>
                <a:lnTo>
                  <a:pt x="96" y="432"/>
                </a:lnTo>
                <a:lnTo>
                  <a:pt x="112" y="416"/>
                </a:lnTo>
                <a:lnTo>
                  <a:pt x="114" y="416"/>
                </a:lnTo>
                <a:lnTo>
                  <a:pt x="116" y="416"/>
                </a:lnTo>
                <a:lnTo>
                  <a:pt x="150" y="420"/>
                </a:lnTo>
                <a:lnTo>
                  <a:pt x="162" y="416"/>
                </a:lnTo>
                <a:lnTo>
                  <a:pt x="180" y="408"/>
                </a:lnTo>
                <a:lnTo>
                  <a:pt x="180" y="392"/>
                </a:lnTo>
                <a:lnTo>
                  <a:pt x="182" y="392"/>
                </a:lnTo>
                <a:lnTo>
                  <a:pt x="192" y="382"/>
                </a:lnTo>
                <a:lnTo>
                  <a:pt x="190" y="372"/>
                </a:lnTo>
                <a:lnTo>
                  <a:pt x="190" y="370"/>
                </a:lnTo>
                <a:lnTo>
                  <a:pt x="190" y="368"/>
                </a:lnTo>
                <a:lnTo>
                  <a:pt x="194" y="364"/>
                </a:lnTo>
                <a:lnTo>
                  <a:pt x="192" y="360"/>
                </a:lnTo>
                <a:lnTo>
                  <a:pt x="190" y="356"/>
                </a:lnTo>
                <a:lnTo>
                  <a:pt x="190" y="352"/>
                </a:lnTo>
                <a:lnTo>
                  <a:pt x="194" y="340"/>
                </a:lnTo>
                <a:lnTo>
                  <a:pt x="198" y="336"/>
                </a:lnTo>
                <a:lnTo>
                  <a:pt x="196" y="324"/>
                </a:lnTo>
                <a:lnTo>
                  <a:pt x="184" y="310"/>
                </a:lnTo>
                <a:lnTo>
                  <a:pt x="182" y="306"/>
                </a:lnTo>
                <a:lnTo>
                  <a:pt x="180" y="302"/>
                </a:lnTo>
                <a:lnTo>
                  <a:pt x="180" y="298"/>
                </a:lnTo>
                <a:lnTo>
                  <a:pt x="182" y="294"/>
                </a:lnTo>
                <a:lnTo>
                  <a:pt x="184" y="288"/>
                </a:lnTo>
                <a:lnTo>
                  <a:pt x="190" y="280"/>
                </a:lnTo>
                <a:lnTo>
                  <a:pt x="192" y="268"/>
                </a:lnTo>
                <a:lnTo>
                  <a:pt x="202" y="248"/>
                </a:lnTo>
                <a:lnTo>
                  <a:pt x="204" y="240"/>
                </a:lnTo>
                <a:lnTo>
                  <a:pt x="216" y="216"/>
                </a:lnTo>
                <a:lnTo>
                  <a:pt x="208" y="200"/>
                </a:lnTo>
                <a:lnTo>
                  <a:pt x="184" y="184"/>
                </a:lnTo>
                <a:lnTo>
                  <a:pt x="182" y="184"/>
                </a:lnTo>
                <a:lnTo>
                  <a:pt x="176" y="170"/>
                </a:lnTo>
                <a:lnTo>
                  <a:pt x="176" y="168"/>
                </a:lnTo>
                <a:lnTo>
                  <a:pt x="180" y="146"/>
                </a:lnTo>
                <a:lnTo>
                  <a:pt x="184" y="130"/>
                </a:lnTo>
                <a:lnTo>
                  <a:pt x="184" y="122"/>
                </a:lnTo>
                <a:lnTo>
                  <a:pt x="188" y="116"/>
                </a:lnTo>
                <a:lnTo>
                  <a:pt x="190" y="114"/>
                </a:lnTo>
                <a:lnTo>
                  <a:pt x="194" y="114"/>
                </a:lnTo>
                <a:lnTo>
                  <a:pt x="208" y="112"/>
                </a:lnTo>
                <a:lnTo>
                  <a:pt x="212" y="102"/>
                </a:lnTo>
                <a:lnTo>
                  <a:pt x="216" y="76"/>
                </a:lnTo>
                <a:lnTo>
                  <a:pt x="214" y="66"/>
                </a:lnTo>
                <a:lnTo>
                  <a:pt x="200" y="64"/>
                </a:lnTo>
                <a:lnTo>
                  <a:pt x="184" y="56"/>
                </a:lnTo>
                <a:lnTo>
                  <a:pt x="182" y="54"/>
                </a:lnTo>
                <a:lnTo>
                  <a:pt x="182" y="52"/>
                </a:lnTo>
                <a:lnTo>
                  <a:pt x="180" y="32"/>
                </a:lnTo>
                <a:lnTo>
                  <a:pt x="180" y="28"/>
                </a:lnTo>
                <a:lnTo>
                  <a:pt x="20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湖南"/>
          <p:cNvSpPr/>
          <p:nvPr/>
        </p:nvSpPr>
        <p:spPr bwMode="auto">
          <a:xfrm>
            <a:off x="6451311" y="4192637"/>
            <a:ext cx="479513" cy="557010"/>
          </a:xfrm>
          <a:custGeom>
            <a:avLst/>
            <a:gdLst>
              <a:gd name="T0" fmla="*/ 2147483646 w 344"/>
              <a:gd name="T1" fmla="*/ 2147483646 h 400"/>
              <a:gd name="T2" fmla="*/ 2147483646 w 344"/>
              <a:gd name="T3" fmla="*/ 2147483646 h 400"/>
              <a:gd name="T4" fmla="*/ 2147483646 w 344"/>
              <a:gd name="T5" fmla="*/ 2147483646 h 400"/>
              <a:gd name="T6" fmla="*/ 2147483646 w 344"/>
              <a:gd name="T7" fmla="*/ 2147483646 h 400"/>
              <a:gd name="T8" fmla="*/ 2147483646 w 344"/>
              <a:gd name="T9" fmla="*/ 2147483646 h 400"/>
              <a:gd name="T10" fmla="*/ 2147483646 w 344"/>
              <a:gd name="T11" fmla="*/ 2147483646 h 400"/>
              <a:gd name="T12" fmla="*/ 2147483646 w 344"/>
              <a:gd name="T13" fmla="*/ 2147483646 h 400"/>
              <a:gd name="T14" fmla="*/ 2147483646 w 344"/>
              <a:gd name="T15" fmla="*/ 2147483646 h 400"/>
              <a:gd name="T16" fmla="*/ 2147483646 w 344"/>
              <a:gd name="T17" fmla="*/ 2147483646 h 400"/>
              <a:gd name="T18" fmla="*/ 2147483646 w 344"/>
              <a:gd name="T19" fmla="*/ 2147483646 h 400"/>
              <a:gd name="T20" fmla="*/ 2147483646 w 344"/>
              <a:gd name="T21" fmla="*/ 0 h 400"/>
              <a:gd name="T22" fmla="*/ 2147483646 w 344"/>
              <a:gd name="T23" fmla="*/ 2147483646 h 400"/>
              <a:gd name="T24" fmla="*/ 2147483646 w 344"/>
              <a:gd name="T25" fmla="*/ 2147483646 h 400"/>
              <a:gd name="T26" fmla="*/ 2147483646 w 344"/>
              <a:gd name="T27" fmla="*/ 2147483646 h 400"/>
              <a:gd name="T28" fmla="*/ 2147483646 w 344"/>
              <a:gd name="T29" fmla="*/ 2147483646 h 400"/>
              <a:gd name="T30" fmla="*/ 2147483646 w 344"/>
              <a:gd name="T31" fmla="*/ 2147483646 h 400"/>
              <a:gd name="T32" fmla="*/ 2147483646 w 344"/>
              <a:gd name="T33" fmla="*/ 2147483646 h 400"/>
              <a:gd name="T34" fmla="*/ 2147483646 w 344"/>
              <a:gd name="T35" fmla="*/ 2147483646 h 400"/>
              <a:gd name="T36" fmla="*/ 2147483646 w 344"/>
              <a:gd name="T37" fmla="*/ 2147483646 h 400"/>
              <a:gd name="T38" fmla="*/ 2147483646 w 344"/>
              <a:gd name="T39" fmla="*/ 2147483646 h 400"/>
              <a:gd name="T40" fmla="*/ 2147483646 w 344"/>
              <a:gd name="T41" fmla="*/ 2147483646 h 400"/>
              <a:gd name="T42" fmla="*/ 2147483646 w 344"/>
              <a:gd name="T43" fmla="*/ 2147483646 h 400"/>
              <a:gd name="T44" fmla="*/ 2147483646 w 344"/>
              <a:gd name="T45" fmla="*/ 2147483646 h 400"/>
              <a:gd name="T46" fmla="*/ 2147483646 w 344"/>
              <a:gd name="T47" fmla="*/ 2147483646 h 400"/>
              <a:gd name="T48" fmla="*/ 2147483646 w 344"/>
              <a:gd name="T49" fmla="*/ 2147483646 h 400"/>
              <a:gd name="T50" fmla="*/ 2147483646 w 344"/>
              <a:gd name="T51" fmla="*/ 2147483646 h 400"/>
              <a:gd name="T52" fmla="*/ 2147483646 w 344"/>
              <a:gd name="T53" fmla="*/ 2147483646 h 400"/>
              <a:gd name="T54" fmla="*/ 2147483646 w 344"/>
              <a:gd name="T55" fmla="*/ 2147483646 h 400"/>
              <a:gd name="T56" fmla="*/ 2147483646 w 344"/>
              <a:gd name="T57" fmla="*/ 2147483646 h 400"/>
              <a:gd name="T58" fmla="*/ 2147483646 w 344"/>
              <a:gd name="T59" fmla="*/ 2147483646 h 400"/>
              <a:gd name="T60" fmla="*/ 2147483646 w 344"/>
              <a:gd name="T61" fmla="*/ 2147483646 h 400"/>
              <a:gd name="T62" fmla="*/ 2147483646 w 344"/>
              <a:gd name="T63" fmla="*/ 2147483646 h 400"/>
              <a:gd name="T64" fmla="*/ 2147483646 w 344"/>
              <a:gd name="T65" fmla="*/ 2147483646 h 400"/>
              <a:gd name="T66" fmla="*/ 2147483646 w 344"/>
              <a:gd name="T67" fmla="*/ 2147483646 h 400"/>
              <a:gd name="T68" fmla="*/ 2147483646 w 344"/>
              <a:gd name="T69" fmla="*/ 2147483646 h 400"/>
              <a:gd name="T70" fmla="*/ 2147483646 w 344"/>
              <a:gd name="T71" fmla="*/ 2147483646 h 400"/>
              <a:gd name="T72" fmla="*/ 2147483646 w 344"/>
              <a:gd name="T73" fmla="*/ 2147483646 h 400"/>
              <a:gd name="T74" fmla="*/ 2147483646 w 344"/>
              <a:gd name="T75" fmla="*/ 2147483646 h 400"/>
              <a:gd name="T76" fmla="*/ 2147483646 w 344"/>
              <a:gd name="T77" fmla="*/ 2147483646 h 400"/>
              <a:gd name="T78" fmla="*/ 2147483646 w 344"/>
              <a:gd name="T79" fmla="*/ 2147483646 h 400"/>
              <a:gd name="T80" fmla="*/ 2147483646 w 344"/>
              <a:gd name="T81" fmla="*/ 2147483646 h 400"/>
              <a:gd name="T82" fmla="*/ 2147483646 w 344"/>
              <a:gd name="T83" fmla="*/ 2147483646 h 400"/>
              <a:gd name="T84" fmla="*/ 2147483646 w 344"/>
              <a:gd name="T85" fmla="*/ 2147483646 h 400"/>
              <a:gd name="T86" fmla="*/ 2147483646 w 344"/>
              <a:gd name="T87" fmla="*/ 2147483646 h 400"/>
              <a:gd name="T88" fmla="*/ 2147483646 w 344"/>
              <a:gd name="T89" fmla="*/ 2147483646 h 400"/>
              <a:gd name="T90" fmla="*/ 2147483646 w 344"/>
              <a:gd name="T91" fmla="*/ 2147483646 h 400"/>
              <a:gd name="T92" fmla="*/ 2147483646 w 344"/>
              <a:gd name="T93" fmla="*/ 2147483646 h 400"/>
              <a:gd name="T94" fmla="*/ 2147483646 w 344"/>
              <a:gd name="T95" fmla="*/ 2147483646 h 400"/>
              <a:gd name="T96" fmla="*/ 2147483646 w 344"/>
              <a:gd name="T97" fmla="*/ 2147483646 h 400"/>
              <a:gd name="T98" fmla="*/ 2147483646 w 344"/>
              <a:gd name="T99" fmla="*/ 2147483646 h 400"/>
              <a:gd name="T100" fmla="*/ 2147483646 w 344"/>
              <a:gd name="T101" fmla="*/ 2147483646 h 400"/>
              <a:gd name="T102" fmla="*/ 2147483646 w 344"/>
              <a:gd name="T103" fmla="*/ 2147483646 h 400"/>
              <a:gd name="T104" fmla="*/ 2147483646 w 344"/>
              <a:gd name="T105" fmla="*/ 2147483646 h 4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44" h="400">
                <a:moveTo>
                  <a:pt x="300" y="68"/>
                </a:moveTo>
                <a:lnTo>
                  <a:pt x="300" y="68"/>
                </a:lnTo>
                <a:lnTo>
                  <a:pt x="300" y="66"/>
                </a:lnTo>
                <a:lnTo>
                  <a:pt x="292" y="54"/>
                </a:lnTo>
                <a:lnTo>
                  <a:pt x="292" y="52"/>
                </a:lnTo>
                <a:lnTo>
                  <a:pt x="294" y="32"/>
                </a:lnTo>
                <a:lnTo>
                  <a:pt x="292" y="28"/>
                </a:lnTo>
                <a:lnTo>
                  <a:pt x="286" y="24"/>
                </a:lnTo>
                <a:lnTo>
                  <a:pt x="282" y="24"/>
                </a:lnTo>
                <a:lnTo>
                  <a:pt x="274" y="34"/>
                </a:lnTo>
                <a:lnTo>
                  <a:pt x="272" y="34"/>
                </a:lnTo>
                <a:lnTo>
                  <a:pt x="252" y="44"/>
                </a:lnTo>
                <a:lnTo>
                  <a:pt x="250" y="30"/>
                </a:lnTo>
                <a:lnTo>
                  <a:pt x="250" y="28"/>
                </a:lnTo>
                <a:lnTo>
                  <a:pt x="252" y="22"/>
                </a:lnTo>
                <a:lnTo>
                  <a:pt x="250" y="14"/>
                </a:lnTo>
                <a:lnTo>
                  <a:pt x="248" y="12"/>
                </a:lnTo>
                <a:lnTo>
                  <a:pt x="244" y="20"/>
                </a:lnTo>
                <a:lnTo>
                  <a:pt x="218" y="42"/>
                </a:lnTo>
                <a:lnTo>
                  <a:pt x="218" y="44"/>
                </a:lnTo>
                <a:lnTo>
                  <a:pt x="216" y="44"/>
                </a:lnTo>
                <a:lnTo>
                  <a:pt x="214" y="44"/>
                </a:lnTo>
                <a:lnTo>
                  <a:pt x="206" y="40"/>
                </a:lnTo>
                <a:lnTo>
                  <a:pt x="198" y="32"/>
                </a:lnTo>
                <a:lnTo>
                  <a:pt x="184" y="28"/>
                </a:lnTo>
                <a:lnTo>
                  <a:pt x="184" y="26"/>
                </a:lnTo>
                <a:lnTo>
                  <a:pt x="176" y="20"/>
                </a:lnTo>
                <a:lnTo>
                  <a:pt x="150" y="16"/>
                </a:lnTo>
                <a:lnTo>
                  <a:pt x="148" y="16"/>
                </a:lnTo>
                <a:lnTo>
                  <a:pt x="132" y="6"/>
                </a:lnTo>
                <a:lnTo>
                  <a:pt x="132" y="8"/>
                </a:lnTo>
                <a:lnTo>
                  <a:pt x="118" y="0"/>
                </a:lnTo>
                <a:lnTo>
                  <a:pt x="100" y="0"/>
                </a:lnTo>
                <a:lnTo>
                  <a:pt x="94" y="0"/>
                </a:lnTo>
                <a:lnTo>
                  <a:pt x="100" y="30"/>
                </a:lnTo>
                <a:lnTo>
                  <a:pt x="96" y="30"/>
                </a:lnTo>
                <a:lnTo>
                  <a:pt x="80" y="32"/>
                </a:lnTo>
                <a:lnTo>
                  <a:pt x="70" y="32"/>
                </a:lnTo>
                <a:lnTo>
                  <a:pt x="68" y="32"/>
                </a:lnTo>
                <a:lnTo>
                  <a:pt x="60" y="24"/>
                </a:lnTo>
                <a:lnTo>
                  <a:pt x="44" y="32"/>
                </a:lnTo>
                <a:lnTo>
                  <a:pt x="28" y="52"/>
                </a:lnTo>
                <a:lnTo>
                  <a:pt x="16" y="86"/>
                </a:lnTo>
                <a:lnTo>
                  <a:pt x="20" y="124"/>
                </a:lnTo>
                <a:lnTo>
                  <a:pt x="26" y="144"/>
                </a:lnTo>
                <a:lnTo>
                  <a:pt x="26" y="148"/>
                </a:lnTo>
                <a:lnTo>
                  <a:pt x="24" y="150"/>
                </a:lnTo>
                <a:lnTo>
                  <a:pt x="20" y="152"/>
                </a:lnTo>
                <a:lnTo>
                  <a:pt x="20" y="156"/>
                </a:lnTo>
                <a:lnTo>
                  <a:pt x="18" y="166"/>
                </a:lnTo>
                <a:lnTo>
                  <a:pt x="26" y="198"/>
                </a:lnTo>
                <a:lnTo>
                  <a:pt x="24" y="200"/>
                </a:lnTo>
                <a:lnTo>
                  <a:pt x="8" y="210"/>
                </a:lnTo>
                <a:lnTo>
                  <a:pt x="4" y="214"/>
                </a:lnTo>
                <a:lnTo>
                  <a:pt x="2" y="218"/>
                </a:lnTo>
                <a:lnTo>
                  <a:pt x="0" y="228"/>
                </a:lnTo>
                <a:lnTo>
                  <a:pt x="14" y="224"/>
                </a:lnTo>
                <a:lnTo>
                  <a:pt x="14" y="222"/>
                </a:lnTo>
                <a:lnTo>
                  <a:pt x="16" y="222"/>
                </a:lnTo>
                <a:lnTo>
                  <a:pt x="22" y="224"/>
                </a:lnTo>
                <a:lnTo>
                  <a:pt x="26" y="226"/>
                </a:lnTo>
                <a:lnTo>
                  <a:pt x="30" y="228"/>
                </a:lnTo>
                <a:lnTo>
                  <a:pt x="32" y="234"/>
                </a:lnTo>
                <a:lnTo>
                  <a:pt x="34" y="252"/>
                </a:lnTo>
                <a:lnTo>
                  <a:pt x="32" y="254"/>
                </a:lnTo>
                <a:lnTo>
                  <a:pt x="32" y="256"/>
                </a:lnTo>
                <a:lnTo>
                  <a:pt x="28" y="260"/>
                </a:lnTo>
                <a:lnTo>
                  <a:pt x="28" y="264"/>
                </a:lnTo>
                <a:lnTo>
                  <a:pt x="24" y="282"/>
                </a:lnTo>
                <a:lnTo>
                  <a:pt x="28" y="290"/>
                </a:lnTo>
                <a:lnTo>
                  <a:pt x="32" y="296"/>
                </a:lnTo>
                <a:lnTo>
                  <a:pt x="48" y="316"/>
                </a:lnTo>
                <a:lnTo>
                  <a:pt x="64" y="304"/>
                </a:lnTo>
                <a:lnTo>
                  <a:pt x="76" y="302"/>
                </a:lnTo>
                <a:lnTo>
                  <a:pt x="76" y="304"/>
                </a:lnTo>
                <a:lnTo>
                  <a:pt x="84" y="306"/>
                </a:lnTo>
                <a:lnTo>
                  <a:pt x="88" y="306"/>
                </a:lnTo>
                <a:lnTo>
                  <a:pt x="92" y="302"/>
                </a:lnTo>
                <a:lnTo>
                  <a:pt x="100" y="292"/>
                </a:lnTo>
                <a:lnTo>
                  <a:pt x="98" y="286"/>
                </a:lnTo>
                <a:lnTo>
                  <a:pt x="100" y="282"/>
                </a:lnTo>
                <a:lnTo>
                  <a:pt x="104" y="280"/>
                </a:lnTo>
                <a:lnTo>
                  <a:pt x="124" y="280"/>
                </a:lnTo>
                <a:lnTo>
                  <a:pt x="128" y="280"/>
                </a:lnTo>
                <a:lnTo>
                  <a:pt x="130" y="280"/>
                </a:lnTo>
                <a:lnTo>
                  <a:pt x="134" y="274"/>
                </a:lnTo>
                <a:lnTo>
                  <a:pt x="136" y="270"/>
                </a:lnTo>
                <a:lnTo>
                  <a:pt x="142" y="270"/>
                </a:lnTo>
                <a:lnTo>
                  <a:pt x="146" y="272"/>
                </a:lnTo>
                <a:lnTo>
                  <a:pt x="152" y="280"/>
                </a:lnTo>
                <a:lnTo>
                  <a:pt x="154" y="284"/>
                </a:lnTo>
                <a:lnTo>
                  <a:pt x="156" y="288"/>
                </a:lnTo>
                <a:lnTo>
                  <a:pt x="154" y="302"/>
                </a:lnTo>
                <a:lnTo>
                  <a:pt x="156" y="304"/>
                </a:lnTo>
                <a:lnTo>
                  <a:pt x="162" y="310"/>
                </a:lnTo>
                <a:lnTo>
                  <a:pt x="164" y="316"/>
                </a:lnTo>
                <a:lnTo>
                  <a:pt x="162" y="330"/>
                </a:lnTo>
                <a:lnTo>
                  <a:pt x="158" y="340"/>
                </a:lnTo>
                <a:lnTo>
                  <a:pt x="154" y="344"/>
                </a:lnTo>
                <a:lnTo>
                  <a:pt x="142" y="370"/>
                </a:lnTo>
                <a:lnTo>
                  <a:pt x="146" y="372"/>
                </a:lnTo>
                <a:lnTo>
                  <a:pt x="164" y="372"/>
                </a:lnTo>
                <a:lnTo>
                  <a:pt x="168" y="374"/>
                </a:lnTo>
                <a:lnTo>
                  <a:pt x="168" y="376"/>
                </a:lnTo>
                <a:lnTo>
                  <a:pt x="164" y="388"/>
                </a:lnTo>
                <a:lnTo>
                  <a:pt x="164" y="394"/>
                </a:lnTo>
                <a:lnTo>
                  <a:pt x="172" y="398"/>
                </a:lnTo>
                <a:lnTo>
                  <a:pt x="176" y="400"/>
                </a:lnTo>
                <a:lnTo>
                  <a:pt x="178" y="398"/>
                </a:lnTo>
                <a:lnTo>
                  <a:pt x="188" y="394"/>
                </a:lnTo>
                <a:lnTo>
                  <a:pt x="194" y="392"/>
                </a:lnTo>
                <a:lnTo>
                  <a:pt x="204" y="392"/>
                </a:lnTo>
                <a:lnTo>
                  <a:pt x="216" y="380"/>
                </a:lnTo>
                <a:lnTo>
                  <a:pt x="216" y="366"/>
                </a:lnTo>
                <a:lnTo>
                  <a:pt x="216" y="360"/>
                </a:lnTo>
                <a:lnTo>
                  <a:pt x="216" y="356"/>
                </a:lnTo>
                <a:lnTo>
                  <a:pt x="220" y="354"/>
                </a:lnTo>
                <a:lnTo>
                  <a:pt x="224" y="354"/>
                </a:lnTo>
                <a:lnTo>
                  <a:pt x="230" y="356"/>
                </a:lnTo>
                <a:lnTo>
                  <a:pt x="236" y="360"/>
                </a:lnTo>
                <a:lnTo>
                  <a:pt x="256" y="372"/>
                </a:lnTo>
                <a:lnTo>
                  <a:pt x="264" y="376"/>
                </a:lnTo>
                <a:lnTo>
                  <a:pt x="270" y="378"/>
                </a:lnTo>
                <a:lnTo>
                  <a:pt x="270" y="376"/>
                </a:lnTo>
                <a:lnTo>
                  <a:pt x="270" y="370"/>
                </a:lnTo>
                <a:lnTo>
                  <a:pt x="266" y="360"/>
                </a:lnTo>
                <a:lnTo>
                  <a:pt x="256" y="344"/>
                </a:lnTo>
                <a:lnTo>
                  <a:pt x="256" y="342"/>
                </a:lnTo>
                <a:lnTo>
                  <a:pt x="256" y="340"/>
                </a:lnTo>
                <a:lnTo>
                  <a:pt x="264" y="332"/>
                </a:lnTo>
                <a:lnTo>
                  <a:pt x="274" y="326"/>
                </a:lnTo>
                <a:lnTo>
                  <a:pt x="282" y="324"/>
                </a:lnTo>
                <a:lnTo>
                  <a:pt x="292" y="326"/>
                </a:lnTo>
                <a:lnTo>
                  <a:pt x="320" y="340"/>
                </a:lnTo>
                <a:lnTo>
                  <a:pt x="332" y="332"/>
                </a:lnTo>
                <a:lnTo>
                  <a:pt x="334" y="332"/>
                </a:lnTo>
                <a:lnTo>
                  <a:pt x="334" y="330"/>
                </a:lnTo>
                <a:lnTo>
                  <a:pt x="332" y="328"/>
                </a:lnTo>
                <a:lnTo>
                  <a:pt x="334" y="326"/>
                </a:lnTo>
                <a:lnTo>
                  <a:pt x="340" y="314"/>
                </a:lnTo>
                <a:lnTo>
                  <a:pt x="344" y="304"/>
                </a:lnTo>
                <a:lnTo>
                  <a:pt x="344" y="298"/>
                </a:lnTo>
                <a:lnTo>
                  <a:pt x="344" y="292"/>
                </a:lnTo>
                <a:lnTo>
                  <a:pt x="338" y="286"/>
                </a:lnTo>
                <a:lnTo>
                  <a:pt x="334" y="284"/>
                </a:lnTo>
                <a:lnTo>
                  <a:pt x="332" y="284"/>
                </a:lnTo>
                <a:lnTo>
                  <a:pt x="330" y="276"/>
                </a:lnTo>
                <a:lnTo>
                  <a:pt x="332" y="276"/>
                </a:lnTo>
                <a:lnTo>
                  <a:pt x="338" y="272"/>
                </a:lnTo>
                <a:lnTo>
                  <a:pt x="340" y="268"/>
                </a:lnTo>
                <a:lnTo>
                  <a:pt x="338" y="264"/>
                </a:lnTo>
                <a:lnTo>
                  <a:pt x="326" y="252"/>
                </a:lnTo>
                <a:lnTo>
                  <a:pt x="326" y="250"/>
                </a:lnTo>
                <a:lnTo>
                  <a:pt x="320" y="232"/>
                </a:lnTo>
                <a:lnTo>
                  <a:pt x="316" y="214"/>
                </a:lnTo>
                <a:lnTo>
                  <a:pt x="316" y="196"/>
                </a:lnTo>
                <a:lnTo>
                  <a:pt x="316" y="188"/>
                </a:lnTo>
                <a:lnTo>
                  <a:pt x="308" y="196"/>
                </a:lnTo>
                <a:lnTo>
                  <a:pt x="302" y="204"/>
                </a:lnTo>
                <a:lnTo>
                  <a:pt x="300" y="170"/>
                </a:lnTo>
                <a:lnTo>
                  <a:pt x="300" y="168"/>
                </a:lnTo>
                <a:lnTo>
                  <a:pt x="322" y="138"/>
                </a:lnTo>
                <a:lnTo>
                  <a:pt x="334" y="124"/>
                </a:lnTo>
                <a:lnTo>
                  <a:pt x="326" y="100"/>
                </a:lnTo>
                <a:lnTo>
                  <a:pt x="322" y="76"/>
                </a:lnTo>
                <a:lnTo>
                  <a:pt x="308" y="70"/>
                </a:lnTo>
                <a:lnTo>
                  <a:pt x="300" y="6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湖北"/>
          <p:cNvSpPr/>
          <p:nvPr/>
        </p:nvSpPr>
        <p:spPr bwMode="auto">
          <a:xfrm>
            <a:off x="6395610" y="3871751"/>
            <a:ext cx="680521" cy="426234"/>
          </a:xfrm>
          <a:custGeom>
            <a:avLst/>
            <a:gdLst>
              <a:gd name="T0" fmla="*/ 2147483646 w 488"/>
              <a:gd name="T1" fmla="*/ 2147483646 h 306"/>
              <a:gd name="T2" fmla="*/ 2147483646 w 488"/>
              <a:gd name="T3" fmla="*/ 2147483646 h 306"/>
              <a:gd name="T4" fmla="*/ 2147483646 w 488"/>
              <a:gd name="T5" fmla="*/ 2147483646 h 306"/>
              <a:gd name="T6" fmla="*/ 2147483646 w 488"/>
              <a:gd name="T7" fmla="*/ 2147483646 h 306"/>
              <a:gd name="T8" fmla="*/ 2147483646 w 488"/>
              <a:gd name="T9" fmla="*/ 2147483646 h 306"/>
              <a:gd name="T10" fmla="*/ 2147483646 w 488"/>
              <a:gd name="T11" fmla="*/ 2147483646 h 306"/>
              <a:gd name="T12" fmla="*/ 2147483646 w 488"/>
              <a:gd name="T13" fmla="*/ 2147483646 h 306"/>
              <a:gd name="T14" fmla="*/ 2147483646 w 488"/>
              <a:gd name="T15" fmla="*/ 2147483646 h 306"/>
              <a:gd name="T16" fmla="*/ 2147483646 w 488"/>
              <a:gd name="T17" fmla="*/ 2147483646 h 306"/>
              <a:gd name="T18" fmla="*/ 2147483646 w 488"/>
              <a:gd name="T19" fmla="*/ 2147483646 h 306"/>
              <a:gd name="T20" fmla="*/ 2147483646 w 488"/>
              <a:gd name="T21" fmla="*/ 2147483646 h 306"/>
              <a:gd name="T22" fmla="*/ 2147483646 w 488"/>
              <a:gd name="T23" fmla="*/ 2147483646 h 306"/>
              <a:gd name="T24" fmla="*/ 2147483646 w 488"/>
              <a:gd name="T25" fmla="*/ 2147483646 h 306"/>
              <a:gd name="T26" fmla="*/ 2147483646 w 488"/>
              <a:gd name="T27" fmla="*/ 2147483646 h 306"/>
              <a:gd name="T28" fmla="*/ 2147483646 w 488"/>
              <a:gd name="T29" fmla="*/ 2147483646 h 306"/>
              <a:gd name="T30" fmla="*/ 2147483646 w 488"/>
              <a:gd name="T31" fmla="*/ 2147483646 h 306"/>
              <a:gd name="T32" fmla="*/ 2147483646 w 488"/>
              <a:gd name="T33" fmla="*/ 2147483646 h 306"/>
              <a:gd name="T34" fmla="*/ 2147483646 w 488"/>
              <a:gd name="T35" fmla="*/ 2147483646 h 306"/>
              <a:gd name="T36" fmla="*/ 2147483646 w 488"/>
              <a:gd name="T37" fmla="*/ 2147483646 h 306"/>
              <a:gd name="T38" fmla="*/ 2147483646 w 488"/>
              <a:gd name="T39" fmla="*/ 2147483646 h 306"/>
              <a:gd name="T40" fmla="*/ 2147483646 w 488"/>
              <a:gd name="T41" fmla="*/ 2147483646 h 306"/>
              <a:gd name="T42" fmla="*/ 2147483646 w 488"/>
              <a:gd name="T43" fmla="*/ 2147483646 h 306"/>
              <a:gd name="T44" fmla="*/ 2147483646 w 488"/>
              <a:gd name="T45" fmla="*/ 2147483646 h 306"/>
              <a:gd name="T46" fmla="*/ 2147483646 w 488"/>
              <a:gd name="T47" fmla="*/ 2147483646 h 306"/>
              <a:gd name="T48" fmla="*/ 2147483646 w 488"/>
              <a:gd name="T49" fmla="*/ 2147483646 h 306"/>
              <a:gd name="T50" fmla="*/ 2147483646 w 488"/>
              <a:gd name="T51" fmla="*/ 2147483646 h 306"/>
              <a:gd name="T52" fmla="*/ 2147483646 w 488"/>
              <a:gd name="T53" fmla="*/ 2147483646 h 306"/>
              <a:gd name="T54" fmla="*/ 2147483646 w 488"/>
              <a:gd name="T55" fmla="*/ 2147483646 h 306"/>
              <a:gd name="T56" fmla="*/ 2147483646 w 488"/>
              <a:gd name="T57" fmla="*/ 2147483646 h 306"/>
              <a:gd name="T58" fmla="*/ 2147483646 w 488"/>
              <a:gd name="T59" fmla="*/ 2147483646 h 306"/>
              <a:gd name="T60" fmla="*/ 2147483646 w 488"/>
              <a:gd name="T61" fmla="*/ 2147483646 h 306"/>
              <a:gd name="T62" fmla="*/ 2147483646 w 488"/>
              <a:gd name="T63" fmla="*/ 2147483646 h 306"/>
              <a:gd name="T64" fmla="*/ 2147483646 w 488"/>
              <a:gd name="T65" fmla="*/ 2147483646 h 306"/>
              <a:gd name="T66" fmla="*/ 2147483646 w 488"/>
              <a:gd name="T67" fmla="*/ 2147483646 h 306"/>
              <a:gd name="T68" fmla="*/ 2147483646 w 488"/>
              <a:gd name="T69" fmla="*/ 2147483646 h 306"/>
              <a:gd name="T70" fmla="*/ 2147483646 w 488"/>
              <a:gd name="T71" fmla="*/ 2147483646 h 306"/>
              <a:gd name="T72" fmla="*/ 2147483646 w 488"/>
              <a:gd name="T73" fmla="*/ 2147483646 h 306"/>
              <a:gd name="T74" fmla="*/ 2147483646 w 488"/>
              <a:gd name="T75" fmla="*/ 2147483646 h 306"/>
              <a:gd name="T76" fmla="*/ 2147483646 w 488"/>
              <a:gd name="T77" fmla="*/ 2147483646 h 306"/>
              <a:gd name="T78" fmla="*/ 2147483646 w 488"/>
              <a:gd name="T79" fmla="*/ 2147483646 h 306"/>
              <a:gd name="T80" fmla="*/ 2147483646 w 488"/>
              <a:gd name="T81" fmla="*/ 2147483646 h 306"/>
              <a:gd name="T82" fmla="*/ 2147483646 w 488"/>
              <a:gd name="T83" fmla="*/ 2147483646 h 306"/>
              <a:gd name="T84" fmla="*/ 2147483646 w 488"/>
              <a:gd name="T85" fmla="*/ 2147483646 h 306"/>
              <a:gd name="T86" fmla="*/ 2147483646 w 488"/>
              <a:gd name="T87" fmla="*/ 2147483646 h 306"/>
              <a:gd name="T88" fmla="*/ 2147483646 w 488"/>
              <a:gd name="T89" fmla="*/ 2147483646 h 306"/>
              <a:gd name="T90" fmla="*/ 2147483646 w 488"/>
              <a:gd name="T91" fmla="*/ 2147483646 h 306"/>
              <a:gd name="T92" fmla="*/ 2147483646 w 488"/>
              <a:gd name="T93" fmla="*/ 2147483646 h 306"/>
              <a:gd name="T94" fmla="*/ 2147483646 w 488"/>
              <a:gd name="T95" fmla="*/ 2147483646 h 306"/>
              <a:gd name="T96" fmla="*/ 2147483646 w 488"/>
              <a:gd name="T97" fmla="*/ 2147483646 h 306"/>
              <a:gd name="T98" fmla="*/ 2147483646 w 488"/>
              <a:gd name="T99" fmla="*/ 2147483646 h 306"/>
              <a:gd name="T100" fmla="*/ 2147483646 w 488"/>
              <a:gd name="T101" fmla="*/ 2147483646 h 306"/>
              <a:gd name="T102" fmla="*/ 2147483646 w 488"/>
              <a:gd name="T103" fmla="*/ 2147483646 h 306"/>
              <a:gd name="T104" fmla="*/ 2147483646 w 488"/>
              <a:gd name="T105" fmla="*/ 2147483646 h 306"/>
              <a:gd name="T106" fmla="*/ 2147483646 w 488"/>
              <a:gd name="T107" fmla="*/ 2147483646 h 306"/>
              <a:gd name="T108" fmla="*/ 2147483646 w 488"/>
              <a:gd name="T109" fmla="*/ 2147483646 h 306"/>
              <a:gd name="T110" fmla="*/ 2147483646 w 488"/>
              <a:gd name="T111" fmla="*/ 2147483646 h 306"/>
              <a:gd name="T112" fmla="*/ 2147483646 w 488"/>
              <a:gd name="T113" fmla="*/ 2147483646 h 306"/>
              <a:gd name="T114" fmla="*/ 2147483646 w 488"/>
              <a:gd name="T115" fmla="*/ 2147483646 h 30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广东"/>
          <p:cNvSpPr/>
          <p:nvPr/>
        </p:nvSpPr>
        <p:spPr bwMode="auto">
          <a:xfrm>
            <a:off x="6545760" y="4655197"/>
            <a:ext cx="708371" cy="560643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江西"/>
          <p:cNvSpPr/>
          <p:nvPr/>
        </p:nvSpPr>
        <p:spPr bwMode="auto">
          <a:xfrm>
            <a:off x="6881177" y="4169630"/>
            <a:ext cx="423812" cy="577595"/>
          </a:xfrm>
          <a:custGeom>
            <a:avLst/>
            <a:gdLst>
              <a:gd name="T0" fmla="*/ 2147483646 w 304"/>
              <a:gd name="T1" fmla="*/ 0 h 414"/>
              <a:gd name="T2" fmla="*/ 2147483646 w 304"/>
              <a:gd name="T3" fmla="*/ 2147483646 h 414"/>
              <a:gd name="T4" fmla="*/ 2147483646 w 304"/>
              <a:gd name="T5" fmla="*/ 2147483646 h 414"/>
              <a:gd name="T6" fmla="*/ 2147483646 w 304"/>
              <a:gd name="T7" fmla="*/ 2147483646 h 414"/>
              <a:gd name="T8" fmla="*/ 2147483646 w 304"/>
              <a:gd name="T9" fmla="*/ 2147483646 h 414"/>
              <a:gd name="T10" fmla="*/ 2147483646 w 304"/>
              <a:gd name="T11" fmla="*/ 2147483646 h 414"/>
              <a:gd name="T12" fmla="*/ 2147483646 w 304"/>
              <a:gd name="T13" fmla="*/ 2147483646 h 414"/>
              <a:gd name="T14" fmla="*/ 2147483646 w 304"/>
              <a:gd name="T15" fmla="*/ 2147483646 h 414"/>
              <a:gd name="T16" fmla="*/ 2147483646 w 304"/>
              <a:gd name="T17" fmla="*/ 2147483646 h 414"/>
              <a:gd name="T18" fmla="*/ 2147483646 w 304"/>
              <a:gd name="T19" fmla="*/ 2147483646 h 414"/>
              <a:gd name="T20" fmla="*/ 2147483646 w 304"/>
              <a:gd name="T21" fmla="*/ 2147483646 h 414"/>
              <a:gd name="T22" fmla="*/ 2147483646 w 304"/>
              <a:gd name="T23" fmla="*/ 2147483646 h 414"/>
              <a:gd name="T24" fmla="*/ 2147483646 w 304"/>
              <a:gd name="T25" fmla="*/ 2147483646 h 414"/>
              <a:gd name="T26" fmla="*/ 2147483646 w 304"/>
              <a:gd name="T27" fmla="*/ 2147483646 h 414"/>
              <a:gd name="T28" fmla="*/ 0 w 304"/>
              <a:gd name="T29" fmla="*/ 2147483646 h 414"/>
              <a:gd name="T30" fmla="*/ 2147483646 w 304"/>
              <a:gd name="T31" fmla="*/ 2147483646 h 414"/>
              <a:gd name="T32" fmla="*/ 2147483646 w 304"/>
              <a:gd name="T33" fmla="*/ 2147483646 h 414"/>
              <a:gd name="T34" fmla="*/ 2147483646 w 304"/>
              <a:gd name="T35" fmla="*/ 2147483646 h 414"/>
              <a:gd name="T36" fmla="*/ 2147483646 w 304"/>
              <a:gd name="T37" fmla="*/ 2147483646 h 414"/>
              <a:gd name="T38" fmla="*/ 2147483646 w 304"/>
              <a:gd name="T39" fmla="*/ 2147483646 h 414"/>
              <a:gd name="T40" fmla="*/ 2147483646 w 304"/>
              <a:gd name="T41" fmla="*/ 2147483646 h 414"/>
              <a:gd name="T42" fmla="*/ 2147483646 w 304"/>
              <a:gd name="T43" fmla="*/ 2147483646 h 414"/>
              <a:gd name="T44" fmla="*/ 2147483646 w 304"/>
              <a:gd name="T45" fmla="*/ 2147483646 h 414"/>
              <a:gd name="T46" fmla="*/ 2147483646 w 304"/>
              <a:gd name="T47" fmla="*/ 2147483646 h 414"/>
              <a:gd name="T48" fmla="*/ 2147483646 w 304"/>
              <a:gd name="T49" fmla="*/ 2147483646 h 414"/>
              <a:gd name="T50" fmla="*/ 2147483646 w 304"/>
              <a:gd name="T51" fmla="*/ 2147483646 h 414"/>
              <a:gd name="T52" fmla="*/ 2147483646 w 304"/>
              <a:gd name="T53" fmla="*/ 2147483646 h 414"/>
              <a:gd name="T54" fmla="*/ 2147483646 w 304"/>
              <a:gd name="T55" fmla="*/ 2147483646 h 414"/>
              <a:gd name="T56" fmla="*/ 2147483646 w 304"/>
              <a:gd name="T57" fmla="*/ 2147483646 h 414"/>
              <a:gd name="T58" fmla="*/ 2147483646 w 304"/>
              <a:gd name="T59" fmla="*/ 2147483646 h 414"/>
              <a:gd name="T60" fmla="*/ 2147483646 w 304"/>
              <a:gd name="T61" fmla="*/ 2147483646 h 414"/>
              <a:gd name="T62" fmla="*/ 2147483646 w 304"/>
              <a:gd name="T63" fmla="*/ 2147483646 h 414"/>
              <a:gd name="T64" fmla="*/ 2147483646 w 304"/>
              <a:gd name="T65" fmla="*/ 2147483646 h 414"/>
              <a:gd name="T66" fmla="*/ 2147483646 w 304"/>
              <a:gd name="T67" fmla="*/ 2147483646 h 414"/>
              <a:gd name="T68" fmla="*/ 2147483646 w 304"/>
              <a:gd name="T69" fmla="*/ 2147483646 h 414"/>
              <a:gd name="T70" fmla="*/ 2147483646 w 304"/>
              <a:gd name="T71" fmla="*/ 2147483646 h 414"/>
              <a:gd name="T72" fmla="*/ 2147483646 w 304"/>
              <a:gd name="T73" fmla="*/ 2147483646 h 414"/>
              <a:gd name="T74" fmla="*/ 2147483646 w 304"/>
              <a:gd name="T75" fmla="*/ 2147483646 h 414"/>
              <a:gd name="T76" fmla="*/ 2147483646 w 304"/>
              <a:gd name="T77" fmla="*/ 2147483646 h 414"/>
              <a:gd name="T78" fmla="*/ 2147483646 w 304"/>
              <a:gd name="T79" fmla="*/ 2147483646 h 414"/>
              <a:gd name="T80" fmla="*/ 2147483646 w 304"/>
              <a:gd name="T81" fmla="*/ 2147483646 h 414"/>
              <a:gd name="T82" fmla="*/ 2147483646 w 304"/>
              <a:gd name="T83" fmla="*/ 2147483646 h 414"/>
              <a:gd name="T84" fmla="*/ 2147483646 w 304"/>
              <a:gd name="T85" fmla="*/ 2147483646 h 414"/>
              <a:gd name="T86" fmla="*/ 2147483646 w 304"/>
              <a:gd name="T87" fmla="*/ 2147483646 h 414"/>
              <a:gd name="T88" fmla="*/ 2147483646 w 304"/>
              <a:gd name="T89" fmla="*/ 2147483646 h 414"/>
              <a:gd name="T90" fmla="*/ 2147483646 w 304"/>
              <a:gd name="T91" fmla="*/ 2147483646 h 414"/>
              <a:gd name="T92" fmla="*/ 2147483646 w 304"/>
              <a:gd name="T93" fmla="*/ 2147483646 h 414"/>
              <a:gd name="T94" fmla="*/ 2147483646 w 304"/>
              <a:gd name="T95" fmla="*/ 2147483646 h 414"/>
              <a:gd name="T96" fmla="*/ 2147483646 w 304"/>
              <a:gd name="T97" fmla="*/ 2147483646 h 414"/>
              <a:gd name="T98" fmla="*/ 2147483646 w 304"/>
              <a:gd name="T99" fmla="*/ 2147483646 h 414"/>
              <a:gd name="T100" fmla="*/ 2147483646 w 304"/>
              <a:gd name="T101" fmla="*/ 2147483646 h 414"/>
              <a:gd name="T102" fmla="*/ 2147483646 w 304"/>
              <a:gd name="T103" fmla="*/ 2147483646 h 414"/>
              <a:gd name="T104" fmla="*/ 2147483646 w 304"/>
              <a:gd name="T105" fmla="*/ 2147483646 h 414"/>
              <a:gd name="T106" fmla="*/ 2147483646 w 304"/>
              <a:gd name="T107" fmla="*/ 2147483646 h 414"/>
              <a:gd name="T108" fmla="*/ 2147483646 w 304"/>
              <a:gd name="T109" fmla="*/ 2147483646 h 414"/>
              <a:gd name="T110" fmla="*/ 2147483646 w 304"/>
              <a:gd name="T111" fmla="*/ 2147483646 h 414"/>
              <a:gd name="T112" fmla="*/ 2147483646 w 304"/>
              <a:gd name="T113" fmla="*/ 2147483646 h 414"/>
              <a:gd name="T114" fmla="*/ 2147483646 w 304"/>
              <a:gd name="T115" fmla="*/ 2147483646 h 414"/>
              <a:gd name="T116" fmla="*/ 2147483646 w 304"/>
              <a:gd name="T117" fmla="*/ 2147483646 h 4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04" h="414">
                <a:moveTo>
                  <a:pt x="240" y="16"/>
                </a:moveTo>
                <a:lnTo>
                  <a:pt x="238" y="16"/>
                </a:lnTo>
                <a:lnTo>
                  <a:pt x="220" y="0"/>
                </a:lnTo>
                <a:lnTo>
                  <a:pt x="212" y="6"/>
                </a:lnTo>
                <a:lnTo>
                  <a:pt x="206" y="16"/>
                </a:lnTo>
                <a:lnTo>
                  <a:pt x="200" y="24"/>
                </a:lnTo>
                <a:lnTo>
                  <a:pt x="192" y="28"/>
                </a:lnTo>
                <a:lnTo>
                  <a:pt x="184" y="32"/>
                </a:lnTo>
                <a:lnTo>
                  <a:pt x="180" y="34"/>
                </a:lnTo>
                <a:lnTo>
                  <a:pt x="176" y="32"/>
                </a:lnTo>
                <a:lnTo>
                  <a:pt x="174" y="28"/>
                </a:lnTo>
                <a:lnTo>
                  <a:pt x="174" y="22"/>
                </a:lnTo>
                <a:lnTo>
                  <a:pt x="180" y="4"/>
                </a:lnTo>
                <a:lnTo>
                  <a:pt x="152" y="22"/>
                </a:lnTo>
                <a:lnTo>
                  <a:pt x="152" y="24"/>
                </a:lnTo>
                <a:lnTo>
                  <a:pt x="128" y="24"/>
                </a:lnTo>
                <a:lnTo>
                  <a:pt x="108" y="34"/>
                </a:lnTo>
                <a:lnTo>
                  <a:pt x="108" y="36"/>
                </a:lnTo>
                <a:lnTo>
                  <a:pt x="84" y="36"/>
                </a:lnTo>
                <a:lnTo>
                  <a:pt x="72" y="42"/>
                </a:lnTo>
                <a:lnTo>
                  <a:pt x="68" y="54"/>
                </a:lnTo>
                <a:lnTo>
                  <a:pt x="66" y="56"/>
                </a:lnTo>
                <a:lnTo>
                  <a:pt x="40" y="56"/>
                </a:lnTo>
                <a:lnTo>
                  <a:pt x="34" y="56"/>
                </a:lnTo>
                <a:lnTo>
                  <a:pt x="28" y="62"/>
                </a:lnTo>
                <a:lnTo>
                  <a:pt x="8" y="80"/>
                </a:lnTo>
                <a:lnTo>
                  <a:pt x="16" y="84"/>
                </a:lnTo>
                <a:lnTo>
                  <a:pt x="20" y="88"/>
                </a:lnTo>
                <a:lnTo>
                  <a:pt x="22" y="94"/>
                </a:lnTo>
                <a:lnTo>
                  <a:pt x="22" y="92"/>
                </a:lnTo>
                <a:lnTo>
                  <a:pt x="34" y="138"/>
                </a:lnTo>
                <a:lnTo>
                  <a:pt x="34" y="140"/>
                </a:lnTo>
                <a:lnTo>
                  <a:pt x="34" y="144"/>
                </a:lnTo>
                <a:lnTo>
                  <a:pt x="32" y="144"/>
                </a:lnTo>
                <a:lnTo>
                  <a:pt x="0" y="188"/>
                </a:lnTo>
                <a:lnTo>
                  <a:pt x="0" y="200"/>
                </a:lnTo>
                <a:lnTo>
                  <a:pt x="8" y="196"/>
                </a:lnTo>
                <a:lnTo>
                  <a:pt x="12" y="196"/>
                </a:lnTo>
                <a:lnTo>
                  <a:pt x="16" y="198"/>
                </a:lnTo>
                <a:lnTo>
                  <a:pt x="18" y="202"/>
                </a:lnTo>
                <a:lnTo>
                  <a:pt x="16" y="214"/>
                </a:lnTo>
                <a:lnTo>
                  <a:pt x="16" y="226"/>
                </a:lnTo>
                <a:lnTo>
                  <a:pt x="18" y="238"/>
                </a:lnTo>
                <a:lnTo>
                  <a:pt x="20" y="250"/>
                </a:lnTo>
                <a:lnTo>
                  <a:pt x="24" y="262"/>
                </a:lnTo>
                <a:lnTo>
                  <a:pt x="36" y="274"/>
                </a:lnTo>
                <a:lnTo>
                  <a:pt x="40" y="280"/>
                </a:lnTo>
                <a:lnTo>
                  <a:pt x="40" y="286"/>
                </a:lnTo>
                <a:lnTo>
                  <a:pt x="36" y="294"/>
                </a:lnTo>
                <a:lnTo>
                  <a:pt x="42" y="304"/>
                </a:lnTo>
                <a:lnTo>
                  <a:pt x="44" y="310"/>
                </a:lnTo>
                <a:lnTo>
                  <a:pt x="44" y="320"/>
                </a:lnTo>
                <a:lnTo>
                  <a:pt x="40" y="330"/>
                </a:lnTo>
                <a:lnTo>
                  <a:pt x="34" y="344"/>
                </a:lnTo>
                <a:lnTo>
                  <a:pt x="44" y="362"/>
                </a:lnTo>
                <a:lnTo>
                  <a:pt x="46" y="366"/>
                </a:lnTo>
                <a:lnTo>
                  <a:pt x="52" y="362"/>
                </a:lnTo>
                <a:lnTo>
                  <a:pt x="60" y="356"/>
                </a:lnTo>
                <a:lnTo>
                  <a:pt x="66" y="352"/>
                </a:lnTo>
                <a:lnTo>
                  <a:pt x="72" y="352"/>
                </a:lnTo>
                <a:lnTo>
                  <a:pt x="78" y="352"/>
                </a:lnTo>
                <a:lnTo>
                  <a:pt x="84" y="356"/>
                </a:lnTo>
                <a:lnTo>
                  <a:pt x="86" y="362"/>
                </a:lnTo>
                <a:lnTo>
                  <a:pt x="86" y="366"/>
                </a:lnTo>
                <a:lnTo>
                  <a:pt x="82" y="374"/>
                </a:lnTo>
                <a:lnTo>
                  <a:pt x="66" y="392"/>
                </a:lnTo>
                <a:lnTo>
                  <a:pt x="56" y="406"/>
                </a:lnTo>
                <a:lnTo>
                  <a:pt x="60" y="414"/>
                </a:lnTo>
                <a:lnTo>
                  <a:pt x="72" y="408"/>
                </a:lnTo>
                <a:lnTo>
                  <a:pt x="76" y="406"/>
                </a:lnTo>
                <a:lnTo>
                  <a:pt x="80" y="406"/>
                </a:lnTo>
                <a:lnTo>
                  <a:pt x="94" y="402"/>
                </a:lnTo>
                <a:lnTo>
                  <a:pt x="120" y="390"/>
                </a:lnTo>
                <a:lnTo>
                  <a:pt x="126" y="388"/>
                </a:lnTo>
                <a:lnTo>
                  <a:pt x="134" y="390"/>
                </a:lnTo>
                <a:lnTo>
                  <a:pt x="142" y="394"/>
                </a:lnTo>
                <a:lnTo>
                  <a:pt x="150" y="402"/>
                </a:lnTo>
                <a:lnTo>
                  <a:pt x="154" y="400"/>
                </a:lnTo>
                <a:lnTo>
                  <a:pt x="154" y="390"/>
                </a:lnTo>
                <a:lnTo>
                  <a:pt x="152" y="388"/>
                </a:lnTo>
                <a:lnTo>
                  <a:pt x="152" y="384"/>
                </a:lnTo>
                <a:lnTo>
                  <a:pt x="154" y="380"/>
                </a:lnTo>
                <a:lnTo>
                  <a:pt x="150" y="366"/>
                </a:lnTo>
                <a:lnTo>
                  <a:pt x="150" y="362"/>
                </a:lnTo>
                <a:lnTo>
                  <a:pt x="150" y="358"/>
                </a:lnTo>
                <a:lnTo>
                  <a:pt x="158" y="352"/>
                </a:lnTo>
                <a:lnTo>
                  <a:pt x="166" y="346"/>
                </a:lnTo>
                <a:lnTo>
                  <a:pt x="162" y="336"/>
                </a:lnTo>
                <a:lnTo>
                  <a:pt x="162" y="334"/>
                </a:lnTo>
                <a:lnTo>
                  <a:pt x="166" y="328"/>
                </a:lnTo>
                <a:lnTo>
                  <a:pt x="164" y="324"/>
                </a:lnTo>
                <a:lnTo>
                  <a:pt x="164" y="320"/>
                </a:lnTo>
                <a:lnTo>
                  <a:pt x="164" y="316"/>
                </a:lnTo>
                <a:lnTo>
                  <a:pt x="170" y="308"/>
                </a:lnTo>
                <a:lnTo>
                  <a:pt x="180" y="300"/>
                </a:lnTo>
                <a:lnTo>
                  <a:pt x="178" y="298"/>
                </a:lnTo>
                <a:lnTo>
                  <a:pt x="176" y="296"/>
                </a:lnTo>
                <a:lnTo>
                  <a:pt x="186" y="292"/>
                </a:lnTo>
                <a:lnTo>
                  <a:pt x="186" y="278"/>
                </a:lnTo>
                <a:lnTo>
                  <a:pt x="186" y="274"/>
                </a:lnTo>
                <a:lnTo>
                  <a:pt x="190" y="270"/>
                </a:lnTo>
                <a:lnTo>
                  <a:pt x="194" y="266"/>
                </a:lnTo>
                <a:lnTo>
                  <a:pt x="200" y="260"/>
                </a:lnTo>
                <a:lnTo>
                  <a:pt x="206" y="256"/>
                </a:lnTo>
                <a:lnTo>
                  <a:pt x="194" y="242"/>
                </a:lnTo>
                <a:lnTo>
                  <a:pt x="192" y="238"/>
                </a:lnTo>
                <a:lnTo>
                  <a:pt x="192" y="232"/>
                </a:lnTo>
                <a:lnTo>
                  <a:pt x="194" y="228"/>
                </a:lnTo>
                <a:lnTo>
                  <a:pt x="198" y="222"/>
                </a:lnTo>
                <a:lnTo>
                  <a:pt x="198" y="220"/>
                </a:lnTo>
                <a:lnTo>
                  <a:pt x="224" y="200"/>
                </a:lnTo>
                <a:lnTo>
                  <a:pt x="224" y="194"/>
                </a:lnTo>
                <a:lnTo>
                  <a:pt x="222" y="192"/>
                </a:lnTo>
                <a:lnTo>
                  <a:pt x="220" y="186"/>
                </a:lnTo>
                <a:lnTo>
                  <a:pt x="220" y="178"/>
                </a:lnTo>
                <a:lnTo>
                  <a:pt x="220" y="170"/>
                </a:lnTo>
                <a:lnTo>
                  <a:pt x="224" y="156"/>
                </a:lnTo>
                <a:lnTo>
                  <a:pt x="230" y="146"/>
                </a:lnTo>
                <a:lnTo>
                  <a:pt x="238" y="138"/>
                </a:lnTo>
                <a:lnTo>
                  <a:pt x="250" y="136"/>
                </a:lnTo>
                <a:lnTo>
                  <a:pt x="252" y="136"/>
                </a:lnTo>
                <a:lnTo>
                  <a:pt x="262" y="140"/>
                </a:lnTo>
                <a:lnTo>
                  <a:pt x="272" y="140"/>
                </a:lnTo>
                <a:lnTo>
                  <a:pt x="284" y="128"/>
                </a:lnTo>
                <a:lnTo>
                  <a:pt x="296" y="120"/>
                </a:lnTo>
                <a:lnTo>
                  <a:pt x="296" y="108"/>
                </a:lnTo>
                <a:lnTo>
                  <a:pt x="296" y="106"/>
                </a:lnTo>
                <a:lnTo>
                  <a:pt x="296" y="104"/>
                </a:lnTo>
                <a:lnTo>
                  <a:pt x="300" y="102"/>
                </a:lnTo>
                <a:lnTo>
                  <a:pt x="304" y="98"/>
                </a:lnTo>
                <a:lnTo>
                  <a:pt x="304" y="96"/>
                </a:lnTo>
                <a:lnTo>
                  <a:pt x="296" y="84"/>
                </a:lnTo>
                <a:lnTo>
                  <a:pt x="286" y="68"/>
                </a:lnTo>
                <a:lnTo>
                  <a:pt x="276" y="52"/>
                </a:lnTo>
                <a:lnTo>
                  <a:pt x="274" y="46"/>
                </a:lnTo>
                <a:lnTo>
                  <a:pt x="274" y="40"/>
                </a:lnTo>
                <a:lnTo>
                  <a:pt x="276" y="34"/>
                </a:lnTo>
                <a:lnTo>
                  <a:pt x="280" y="28"/>
                </a:lnTo>
                <a:lnTo>
                  <a:pt x="264" y="20"/>
                </a:lnTo>
                <a:lnTo>
                  <a:pt x="240" y="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福建"/>
          <p:cNvSpPr/>
          <p:nvPr/>
        </p:nvSpPr>
        <p:spPr bwMode="auto">
          <a:xfrm>
            <a:off x="7101559" y="4323413"/>
            <a:ext cx="392329" cy="479513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浙江"/>
          <p:cNvSpPr/>
          <p:nvPr/>
        </p:nvSpPr>
        <p:spPr bwMode="auto">
          <a:xfrm>
            <a:off x="7277139" y="4019480"/>
            <a:ext cx="336628" cy="389907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安徽"/>
          <p:cNvSpPr/>
          <p:nvPr/>
        </p:nvSpPr>
        <p:spPr bwMode="auto">
          <a:xfrm>
            <a:off x="6947776" y="3681641"/>
            <a:ext cx="426234" cy="521895"/>
          </a:xfrm>
          <a:custGeom>
            <a:avLst/>
            <a:gdLst>
              <a:gd name="T0" fmla="*/ 2147483646 w 306"/>
              <a:gd name="T1" fmla="*/ 2147483646 h 374"/>
              <a:gd name="T2" fmla="*/ 2147483646 w 306"/>
              <a:gd name="T3" fmla="*/ 2147483646 h 374"/>
              <a:gd name="T4" fmla="*/ 2147483646 w 306"/>
              <a:gd name="T5" fmla="*/ 2147483646 h 374"/>
              <a:gd name="T6" fmla="*/ 2147483646 w 306"/>
              <a:gd name="T7" fmla="*/ 2147483646 h 374"/>
              <a:gd name="T8" fmla="*/ 2147483646 w 306"/>
              <a:gd name="T9" fmla="*/ 2147483646 h 374"/>
              <a:gd name="T10" fmla="*/ 2147483646 w 306"/>
              <a:gd name="T11" fmla="*/ 2147483646 h 374"/>
              <a:gd name="T12" fmla="*/ 2147483646 w 306"/>
              <a:gd name="T13" fmla="*/ 2147483646 h 374"/>
              <a:gd name="T14" fmla="*/ 2147483646 w 306"/>
              <a:gd name="T15" fmla="*/ 2147483646 h 374"/>
              <a:gd name="T16" fmla="*/ 2147483646 w 306"/>
              <a:gd name="T17" fmla="*/ 2147483646 h 374"/>
              <a:gd name="T18" fmla="*/ 2147483646 w 306"/>
              <a:gd name="T19" fmla="*/ 2147483646 h 374"/>
              <a:gd name="T20" fmla="*/ 2147483646 w 306"/>
              <a:gd name="T21" fmla="*/ 2147483646 h 374"/>
              <a:gd name="T22" fmla="*/ 2147483646 w 306"/>
              <a:gd name="T23" fmla="*/ 2147483646 h 374"/>
              <a:gd name="T24" fmla="*/ 2147483646 w 306"/>
              <a:gd name="T25" fmla="*/ 2147483646 h 374"/>
              <a:gd name="T26" fmla="*/ 2147483646 w 306"/>
              <a:gd name="T27" fmla="*/ 2147483646 h 374"/>
              <a:gd name="T28" fmla="*/ 2147483646 w 306"/>
              <a:gd name="T29" fmla="*/ 2147483646 h 374"/>
              <a:gd name="T30" fmla="*/ 2147483646 w 306"/>
              <a:gd name="T31" fmla="*/ 2147483646 h 374"/>
              <a:gd name="T32" fmla="*/ 2147483646 w 306"/>
              <a:gd name="T33" fmla="*/ 2147483646 h 374"/>
              <a:gd name="T34" fmla="*/ 2147483646 w 306"/>
              <a:gd name="T35" fmla="*/ 2147483646 h 374"/>
              <a:gd name="T36" fmla="*/ 2147483646 w 306"/>
              <a:gd name="T37" fmla="*/ 2147483646 h 374"/>
              <a:gd name="T38" fmla="*/ 2147483646 w 306"/>
              <a:gd name="T39" fmla="*/ 2147483646 h 374"/>
              <a:gd name="T40" fmla="*/ 2147483646 w 306"/>
              <a:gd name="T41" fmla="*/ 2147483646 h 374"/>
              <a:gd name="T42" fmla="*/ 2147483646 w 306"/>
              <a:gd name="T43" fmla="*/ 2147483646 h 374"/>
              <a:gd name="T44" fmla="*/ 2147483646 w 306"/>
              <a:gd name="T45" fmla="*/ 2147483646 h 374"/>
              <a:gd name="T46" fmla="*/ 2147483646 w 306"/>
              <a:gd name="T47" fmla="*/ 2147483646 h 374"/>
              <a:gd name="T48" fmla="*/ 2147483646 w 306"/>
              <a:gd name="T49" fmla="*/ 2147483646 h 374"/>
              <a:gd name="T50" fmla="*/ 2147483646 w 306"/>
              <a:gd name="T51" fmla="*/ 2147483646 h 374"/>
              <a:gd name="T52" fmla="*/ 2147483646 w 306"/>
              <a:gd name="T53" fmla="*/ 2147483646 h 374"/>
              <a:gd name="T54" fmla="*/ 2147483646 w 306"/>
              <a:gd name="T55" fmla="*/ 2147483646 h 374"/>
              <a:gd name="T56" fmla="*/ 2147483646 w 306"/>
              <a:gd name="T57" fmla="*/ 2147483646 h 374"/>
              <a:gd name="T58" fmla="*/ 2147483646 w 306"/>
              <a:gd name="T59" fmla="*/ 2147483646 h 374"/>
              <a:gd name="T60" fmla="*/ 2147483646 w 306"/>
              <a:gd name="T61" fmla="*/ 2147483646 h 374"/>
              <a:gd name="T62" fmla="*/ 2147483646 w 306"/>
              <a:gd name="T63" fmla="*/ 2147483646 h 374"/>
              <a:gd name="T64" fmla="*/ 2147483646 w 306"/>
              <a:gd name="T65" fmla="*/ 2147483646 h 374"/>
              <a:gd name="T66" fmla="*/ 2147483646 w 306"/>
              <a:gd name="T67" fmla="*/ 2147483646 h 374"/>
              <a:gd name="T68" fmla="*/ 2147483646 w 306"/>
              <a:gd name="T69" fmla="*/ 2147483646 h 374"/>
              <a:gd name="T70" fmla="*/ 2147483646 w 306"/>
              <a:gd name="T71" fmla="*/ 2147483646 h 374"/>
              <a:gd name="T72" fmla="*/ 2147483646 w 306"/>
              <a:gd name="T73" fmla="*/ 2147483646 h 374"/>
              <a:gd name="T74" fmla="*/ 2147483646 w 306"/>
              <a:gd name="T75" fmla="*/ 2147483646 h 374"/>
              <a:gd name="T76" fmla="*/ 2147483646 w 306"/>
              <a:gd name="T77" fmla="*/ 2147483646 h 374"/>
              <a:gd name="T78" fmla="*/ 2147483646 w 306"/>
              <a:gd name="T79" fmla="*/ 2147483646 h 374"/>
              <a:gd name="T80" fmla="*/ 2147483646 w 306"/>
              <a:gd name="T81" fmla="*/ 2147483646 h 374"/>
              <a:gd name="T82" fmla="*/ 2147483646 w 306"/>
              <a:gd name="T83" fmla="*/ 2147483646 h 374"/>
              <a:gd name="T84" fmla="*/ 2147483646 w 306"/>
              <a:gd name="T85" fmla="*/ 2147483646 h 374"/>
              <a:gd name="T86" fmla="*/ 2147483646 w 306"/>
              <a:gd name="T87" fmla="*/ 2147483646 h 374"/>
              <a:gd name="T88" fmla="*/ 2147483646 w 306"/>
              <a:gd name="T89" fmla="*/ 2147483646 h 374"/>
              <a:gd name="T90" fmla="*/ 2147483646 w 306"/>
              <a:gd name="T91" fmla="*/ 2147483646 h 374"/>
              <a:gd name="T92" fmla="*/ 2147483646 w 306"/>
              <a:gd name="T93" fmla="*/ 2147483646 h 374"/>
              <a:gd name="T94" fmla="*/ 2147483646 w 306"/>
              <a:gd name="T95" fmla="*/ 2147483646 h 374"/>
              <a:gd name="T96" fmla="*/ 2147483646 w 306"/>
              <a:gd name="T97" fmla="*/ 2147483646 h 374"/>
              <a:gd name="T98" fmla="*/ 2147483646 w 306"/>
              <a:gd name="T99" fmla="*/ 2147483646 h 374"/>
              <a:gd name="T100" fmla="*/ 2147483646 w 306"/>
              <a:gd name="T101" fmla="*/ 2147483646 h 374"/>
              <a:gd name="T102" fmla="*/ 2147483646 w 306"/>
              <a:gd name="T103" fmla="*/ 2147483646 h 374"/>
              <a:gd name="T104" fmla="*/ 2147483646 w 306"/>
              <a:gd name="T105" fmla="*/ 2147483646 h 374"/>
              <a:gd name="T106" fmla="*/ 2147483646 w 306"/>
              <a:gd name="T107" fmla="*/ 2147483646 h 374"/>
              <a:gd name="T108" fmla="*/ 2147483646 w 306"/>
              <a:gd name="T109" fmla="*/ 2147483646 h 374"/>
              <a:gd name="T110" fmla="*/ 2147483646 w 306"/>
              <a:gd name="T111" fmla="*/ 2147483646 h 374"/>
              <a:gd name="T112" fmla="*/ 2147483646 w 306"/>
              <a:gd name="T113" fmla="*/ 2147483646 h 374"/>
              <a:gd name="T114" fmla="*/ 2147483646 w 306"/>
              <a:gd name="T115" fmla="*/ 2147483646 h 37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06" h="374">
                <a:moveTo>
                  <a:pt x="192" y="106"/>
                </a:moveTo>
                <a:lnTo>
                  <a:pt x="192" y="106"/>
                </a:lnTo>
                <a:lnTo>
                  <a:pt x="186" y="86"/>
                </a:lnTo>
                <a:lnTo>
                  <a:pt x="180" y="70"/>
                </a:lnTo>
                <a:lnTo>
                  <a:pt x="174" y="60"/>
                </a:lnTo>
                <a:lnTo>
                  <a:pt x="170" y="56"/>
                </a:lnTo>
                <a:lnTo>
                  <a:pt x="142" y="46"/>
                </a:lnTo>
                <a:lnTo>
                  <a:pt x="122" y="40"/>
                </a:lnTo>
                <a:lnTo>
                  <a:pt x="110" y="34"/>
                </a:lnTo>
                <a:lnTo>
                  <a:pt x="104" y="30"/>
                </a:lnTo>
                <a:lnTo>
                  <a:pt x="96" y="22"/>
                </a:lnTo>
                <a:lnTo>
                  <a:pt x="80" y="0"/>
                </a:lnTo>
                <a:lnTo>
                  <a:pt x="74" y="0"/>
                </a:lnTo>
                <a:lnTo>
                  <a:pt x="76" y="2"/>
                </a:lnTo>
                <a:lnTo>
                  <a:pt x="82" y="14"/>
                </a:lnTo>
                <a:lnTo>
                  <a:pt x="96" y="34"/>
                </a:lnTo>
                <a:lnTo>
                  <a:pt x="98" y="36"/>
                </a:lnTo>
                <a:lnTo>
                  <a:pt x="98" y="38"/>
                </a:lnTo>
                <a:lnTo>
                  <a:pt x="86" y="60"/>
                </a:lnTo>
                <a:lnTo>
                  <a:pt x="78" y="70"/>
                </a:lnTo>
                <a:lnTo>
                  <a:pt x="74" y="72"/>
                </a:lnTo>
                <a:lnTo>
                  <a:pt x="72" y="72"/>
                </a:lnTo>
                <a:lnTo>
                  <a:pt x="64" y="66"/>
                </a:lnTo>
                <a:lnTo>
                  <a:pt x="52" y="50"/>
                </a:lnTo>
                <a:lnTo>
                  <a:pt x="38" y="46"/>
                </a:lnTo>
                <a:lnTo>
                  <a:pt x="40" y="54"/>
                </a:lnTo>
                <a:lnTo>
                  <a:pt x="46" y="70"/>
                </a:lnTo>
                <a:lnTo>
                  <a:pt x="46" y="72"/>
                </a:lnTo>
                <a:lnTo>
                  <a:pt x="46" y="74"/>
                </a:lnTo>
                <a:lnTo>
                  <a:pt x="44" y="82"/>
                </a:lnTo>
                <a:lnTo>
                  <a:pt x="28" y="88"/>
                </a:lnTo>
                <a:lnTo>
                  <a:pt x="24" y="90"/>
                </a:lnTo>
                <a:lnTo>
                  <a:pt x="22" y="94"/>
                </a:lnTo>
                <a:lnTo>
                  <a:pt x="22" y="102"/>
                </a:lnTo>
                <a:lnTo>
                  <a:pt x="24" y="116"/>
                </a:lnTo>
                <a:lnTo>
                  <a:pt x="20" y="124"/>
                </a:lnTo>
                <a:lnTo>
                  <a:pt x="18" y="126"/>
                </a:lnTo>
                <a:lnTo>
                  <a:pt x="16" y="126"/>
                </a:lnTo>
                <a:lnTo>
                  <a:pt x="0" y="122"/>
                </a:lnTo>
                <a:lnTo>
                  <a:pt x="2" y="126"/>
                </a:lnTo>
                <a:lnTo>
                  <a:pt x="8" y="130"/>
                </a:lnTo>
                <a:lnTo>
                  <a:pt x="18" y="144"/>
                </a:lnTo>
                <a:lnTo>
                  <a:pt x="28" y="160"/>
                </a:lnTo>
                <a:lnTo>
                  <a:pt x="28" y="162"/>
                </a:lnTo>
                <a:lnTo>
                  <a:pt x="36" y="162"/>
                </a:lnTo>
                <a:lnTo>
                  <a:pt x="42" y="160"/>
                </a:lnTo>
                <a:lnTo>
                  <a:pt x="48" y="162"/>
                </a:lnTo>
                <a:lnTo>
                  <a:pt x="54" y="164"/>
                </a:lnTo>
                <a:lnTo>
                  <a:pt x="60" y="166"/>
                </a:lnTo>
                <a:lnTo>
                  <a:pt x="70" y="178"/>
                </a:lnTo>
                <a:lnTo>
                  <a:pt x="68" y="200"/>
                </a:lnTo>
                <a:lnTo>
                  <a:pt x="72" y="204"/>
                </a:lnTo>
                <a:lnTo>
                  <a:pt x="72" y="210"/>
                </a:lnTo>
                <a:lnTo>
                  <a:pt x="68" y="214"/>
                </a:lnTo>
                <a:lnTo>
                  <a:pt x="60" y="218"/>
                </a:lnTo>
                <a:lnTo>
                  <a:pt x="56" y="218"/>
                </a:lnTo>
                <a:lnTo>
                  <a:pt x="54" y="220"/>
                </a:lnTo>
                <a:lnTo>
                  <a:pt x="52" y="224"/>
                </a:lnTo>
                <a:lnTo>
                  <a:pt x="50" y="230"/>
                </a:lnTo>
                <a:lnTo>
                  <a:pt x="44" y="244"/>
                </a:lnTo>
                <a:lnTo>
                  <a:pt x="52" y="254"/>
                </a:lnTo>
                <a:lnTo>
                  <a:pt x="74" y="258"/>
                </a:lnTo>
                <a:lnTo>
                  <a:pt x="76" y="258"/>
                </a:lnTo>
                <a:lnTo>
                  <a:pt x="86" y="268"/>
                </a:lnTo>
                <a:lnTo>
                  <a:pt x="72" y="288"/>
                </a:lnTo>
                <a:lnTo>
                  <a:pt x="102" y="352"/>
                </a:lnTo>
                <a:lnTo>
                  <a:pt x="104" y="354"/>
                </a:lnTo>
                <a:lnTo>
                  <a:pt x="98" y="358"/>
                </a:lnTo>
                <a:lnTo>
                  <a:pt x="100" y="364"/>
                </a:lnTo>
                <a:lnTo>
                  <a:pt x="156" y="330"/>
                </a:lnTo>
                <a:lnTo>
                  <a:pt x="146" y="346"/>
                </a:lnTo>
                <a:lnTo>
                  <a:pt x="138" y="362"/>
                </a:lnTo>
                <a:lnTo>
                  <a:pt x="134" y="374"/>
                </a:lnTo>
                <a:lnTo>
                  <a:pt x="140" y="372"/>
                </a:lnTo>
                <a:lnTo>
                  <a:pt x="146" y="366"/>
                </a:lnTo>
                <a:lnTo>
                  <a:pt x="152" y="360"/>
                </a:lnTo>
                <a:lnTo>
                  <a:pt x="156" y="350"/>
                </a:lnTo>
                <a:lnTo>
                  <a:pt x="158" y="350"/>
                </a:lnTo>
                <a:lnTo>
                  <a:pt x="172" y="342"/>
                </a:lnTo>
                <a:lnTo>
                  <a:pt x="174" y="340"/>
                </a:lnTo>
                <a:lnTo>
                  <a:pt x="196" y="358"/>
                </a:lnTo>
                <a:lnTo>
                  <a:pt x="220" y="360"/>
                </a:lnTo>
                <a:lnTo>
                  <a:pt x="232" y="368"/>
                </a:lnTo>
                <a:lnTo>
                  <a:pt x="260" y="342"/>
                </a:lnTo>
                <a:lnTo>
                  <a:pt x="264" y="336"/>
                </a:lnTo>
                <a:lnTo>
                  <a:pt x="268" y="326"/>
                </a:lnTo>
                <a:lnTo>
                  <a:pt x="272" y="320"/>
                </a:lnTo>
                <a:lnTo>
                  <a:pt x="270" y="312"/>
                </a:lnTo>
                <a:lnTo>
                  <a:pt x="260" y="296"/>
                </a:lnTo>
                <a:lnTo>
                  <a:pt x="254" y="286"/>
                </a:lnTo>
                <a:lnTo>
                  <a:pt x="288" y="298"/>
                </a:lnTo>
                <a:lnTo>
                  <a:pt x="300" y="292"/>
                </a:lnTo>
                <a:lnTo>
                  <a:pt x="288" y="270"/>
                </a:lnTo>
                <a:lnTo>
                  <a:pt x="288" y="268"/>
                </a:lnTo>
                <a:lnTo>
                  <a:pt x="306" y="246"/>
                </a:lnTo>
                <a:lnTo>
                  <a:pt x="298" y="234"/>
                </a:lnTo>
                <a:lnTo>
                  <a:pt x="290" y="226"/>
                </a:lnTo>
                <a:lnTo>
                  <a:pt x="284" y="222"/>
                </a:lnTo>
                <a:lnTo>
                  <a:pt x="282" y="222"/>
                </a:lnTo>
                <a:lnTo>
                  <a:pt x="272" y="232"/>
                </a:lnTo>
                <a:lnTo>
                  <a:pt x="272" y="230"/>
                </a:lnTo>
                <a:lnTo>
                  <a:pt x="270" y="230"/>
                </a:lnTo>
                <a:lnTo>
                  <a:pt x="256" y="226"/>
                </a:lnTo>
                <a:lnTo>
                  <a:pt x="252" y="214"/>
                </a:lnTo>
                <a:lnTo>
                  <a:pt x="244" y="210"/>
                </a:lnTo>
                <a:lnTo>
                  <a:pt x="236" y="204"/>
                </a:lnTo>
                <a:lnTo>
                  <a:pt x="226" y="198"/>
                </a:lnTo>
                <a:lnTo>
                  <a:pt x="218" y="192"/>
                </a:lnTo>
                <a:lnTo>
                  <a:pt x="216" y="190"/>
                </a:lnTo>
                <a:lnTo>
                  <a:pt x="216" y="186"/>
                </a:lnTo>
                <a:lnTo>
                  <a:pt x="214" y="184"/>
                </a:lnTo>
                <a:lnTo>
                  <a:pt x="216" y="180"/>
                </a:lnTo>
                <a:lnTo>
                  <a:pt x="220" y="170"/>
                </a:lnTo>
                <a:lnTo>
                  <a:pt x="230" y="152"/>
                </a:lnTo>
                <a:lnTo>
                  <a:pt x="232" y="144"/>
                </a:lnTo>
                <a:lnTo>
                  <a:pt x="234" y="138"/>
                </a:lnTo>
                <a:lnTo>
                  <a:pt x="234" y="128"/>
                </a:lnTo>
                <a:lnTo>
                  <a:pt x="240" y="128"/>
                </a:lnTo>
                <a:lnTo>
                  <a:pt x="258" y="130"/>
                </a:lnTo>
                <a:lnTo>
                  <a:pt x="260" y="122"/>
                </a:lnTo>
                <a:lnTo>
                  <a:pt x="264" y="106"/>
                </a:lnTo>
                <a:lnTo>
                  <a:pt x="260" y="104"/>
                </a:lnTo>
                <a:lnTo>
                  <a:pt x="242" y="116"/>
                </a:lnTo>
                <a:lnTo>
                  <a:pt x="230" y="122"/>
                </a:lnTo>
                <a:lnTo>
                  <a:pt x="222" y="122"/>
                </a:lnTo>
                <a:lnTo>
                  <a:pt x="214" y="120"/>
                </a:lnTo>
                <a:lnTo>
                  <a:pt x="204" y="114"/>
                </a:lnTo>
                <a:lnTo>
                  <a:pt x="194" y="108"/>
                </a:lnTo>
                <a:lnTo>
                  <a:pt x="194" y="106"/>
                </a:lnTo>
                <a:lnTo>
                  <a:pt x="192" y="1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天津"/>
          <p:cNvSpPr/>
          <p:nvPr/>
        </p:nvSpPr>
        <p:spPr bwMode="auto">
          <a:xfrm>
            <a:off x="7031327" y="3079828"/>
            <a:ext cx="111402" cy="161048"/>
          </a:xfrm>
          <a:custGeom>
            <a:avLst/>
            <a:gdLst>
              <a:gd name="T0" fmla="*/ 2147483646 w 80"/>
              <a:gd name="T1" fmla="*/ 2147483646 h 116"/>
              <a:gd name="T2" fmla="*/ 2147483646 w 80"/>
              <a:gd name="T3" fmla="*/ 0 h 116"/>
              <a:gd name="T4" fmla="*/ 2147483646 w 80"/>
              <a:gd name="T5" fmla="*/ 0 h 116"/>
              <a:gd name="T6" fmla="*/ 2147483646 w 80"/>
              <a:gd name="T7" fmla="*/ 2147483646 h 116"/>
              <a:gd name="T8" fmla="*/ 2147483646 w 80"/>
              <a:gd name="T9" fmla="*/ 2147483646 h 116"/>
              <a:gd name="T10" fmla="*/ 2147483646 w 80"/>
              <a:gd name="T11" fmla="*/ 2147483646 h 116"/>
              <a:gd name="T12" fmla="*/ 2147483646 w 80"/>
              <a:gd name="T13" fmla="*/ 2147483646 h 116"/>
              <a:gd name="T14" fmla="*/ 2147483646 w 80"/>
              <a:gd name="T15" fmla="*/ 2147483646 h 116"/>
              <a:gd name="T16" fmla="*/ 2147483646 w 80"/>
              <a:gd name="T17" fmla="*/ 2147483646 h 116"/>
              <a:gd name="T18" fmla="*/ 2147483646 w 80"/>
              <a:gd name="T19" fmla="*/ 2147483646 h 116"/>
              <a:gd name="T20" fmla="*/ 2147483646 w 80"/>
              <a:gd name="T21" fmla="*/ 2147483646 h 116"/>
              <a:gd name="T22" fmla="*/ 2147483646 w 80"/>
              <a:gd name="T23" fmla="*/ 2147483646 h 116"/>
              <a:gd name="T24" fmla="*/ 2147483646 w 80"/>
              <a:gd name="T25" fmla="*/ 2147483646 h 116"/>
              <a:gd name="T26" fmla="*/ 2147483646 w 80"/>
              <a:gd name="T27" fmla="*/ 2147483646 h 116"/>
              <a:gd name="T28" fmla="*/ 2147483646 w 80"/>
              <a:gd name="T29" fmla="*/ 2147483646 h 116"/>
              <a:gd name="T30" fmla="*/ 2147483646 w 80"/>
              <a:gd name="T31" fmla="*/ 2147483646 h 116"/>
              <a:gd name="T32" fmla="*/ 2147483646 w 80"/>
              <a:gd name="T33" fmla="*/ 2147483646 h 116"/>
              <a:gd name="T34" fmla="*/ 0 w 80"/>
              <a:gd name="T35" fmla="*/ 2147483646 h 116"/>
              <a:gd name="T36" fmla="*/ 0 w 80"/>
              <a:gd name="T37" fmla="*/ 2147483646 h 116"/>
              <a:gd name="T38" fmla="*/ 0 w 80"/>
              <a:gd name="T39" fmla="*/ 2147483646 h 116"/>
              <a:gd name="T40" fmla="*/ 0 w 80"/>
              <a:gd name="T41" fmla="*/ 2147483646 h 116"/>
              <a:gd name="T42" fmla="*/ 2147483646 w 80"/>
              <a:gd name="T43" fmla="*/ 2147483646 h 116"/>
              <a:gd name="T44" fmla="*/ 2147483646 w 80"/>
              <a:gd name="T45" fmla="*/ 2147483646 h 116"/>
              <a:gd name="T46" fmla="*/ 2147483646 w 80"/>
              <a:gd name="T47" fmla="*/ 2147483646 h 116"/>
              <a:gd name="T48" fmla="*/ 2147483646 w 80"/>
              <a:gd name="T49" fmla="*/ 2147483646 h 116"/>
              <a:gd name="T50" fmla="*/ 2147483646 w 80"/>
              <a:gd name="T51" fmla="*/ 2147483646 h 116"/>
              <a:gd name="T52" fmla="*/ 2147483646 w 80"/>
              <a:gd name="T53" fmla="*/ 2147483646 h 116"/>
              <a:gd name="T54" fmla="*/ 2147483646 w 80"/>
              <a:gd name="T55" fmla="*/ 2147483646 h 116"/>
              <a:gd name="T56" fmla="*/ 2147483646 w 80"/>
              <a:gd name="T57" fmla="*/ 2147483646 h 116"/>
              <a:gd name="T58" fmla="*/ 2147483646 w 80"/>
              <a:gd name="T59" fmla="*/ 2147483646 h 116"/>
              <a:gd name="T60" fmla="*/ 2147483646 w 80"/>
              <a:gd name="T61" fmla="*/ 2147483646 h 116"/>
              <a:gd name="T62" fmla="*/ 2147483646 w 80"/>
              <a:gd name="T63" fmla="*/ 2147483646 h 116"/>
              <a:gd name="T64" fmla="*/ 2147483646 w 80"/>
              <a:gd name="T65" fmla="*/ 2147483646 h 116"/>
              <a:gd name="T66" fmla="*/ 2147483646 w 80"/>
              <a:gd name="T67" fmla="*/ 2147483646 h 116"/>
              <a:gd name="T68" fmla="*/ 2147483646 w 80"/>
              <a:gd name="T69" fmla="*/ 2147483646 h 116"/>
              <a:gd name="T70" fmla="*/ 2147483646 w 80"/>
              <a:gd name="T71" fmla="*/ 2147483646 h 116"/>
              <a:gd name="T72" fmla="*/ 2147483646 w 80"/>
              <a:gd name="T73" fmla="*/ 2147483646 h 116"/>
              <a:gd name="T74" fmla="*/ 2147483646 w 80"/>
              <a:gd name="T75" fmla="*/ 2147483646 h 116"/>
              <a:gd name="T76" fmla="*/ 2147483646 w 80"/>
              <a:gd name="T77" fmla="*/ 2147483646 h 116"/>
              <a:gd name="T78" fmla="*/ 2147483646 w 80"/>
              <a:gd name="T79" fmla="*/ 2147483646 h 116"/>
              <a:gd name="T80" fmla="*/ 2147483646 w 80"/>
              <a:gd name="T81" fmla="*/ 2147483646 h 116"/>
              <a:gd name="T82" fmla="*/ 2147483646 w 80"/>
              <a:gd name="T83" fmla="*/ 2147483646 h 116"/>
              <a:gd name="T84" fmla="*/ 2147483646 w 80"/>
              <a:gd name="T85" fmla="*/ 2147483646 h 116"/>
              <a:gd name="T86" fmla="*/ 2147483646 w 80"/>
              <a:gd name="T87" fmla="*/ 2147483646 h 116"/>
              <a:gd name="T88" fmla="*/ 2147483646 w 80"/>
              <a:gd name="T89" fmla="*/ 2147483646 h 116"/>
              <a:gd name="T90" fmla="*/ 2147483646 w 80"/>
              <a:gd name="T91" fmla="*/ 2147483646 h 116"/>
              <a:gd name="T92" fmla="*/ 2147483646 w 80"/>
              <a:gd name="T93" fmla="*/ 2147483646 h 116"/>
              <a:gd name="T94" fmla="*/ 2147483646 w 80"/>
              <a:gd name="T95" fmla="*/ 2147483646 h 11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0" h="116">
                <a:moveTo>
                  <a:pt x="46" y="2"/>
                </a:moveTo>
                <a:lnTo>
                  <a:pt x="44" y="0"/>
                </a:lnTo>
                <a:lnTo>
                  <a:pt x="40" y="2"/>
                </a:lnTo>
                <a:lnTo>
                  <a:pt x="38" y="4"/>
                </a:lnTo>
                <a:lnTo>
                  <a:pt x="32" y="14"/>
                </a:lnTo>
                <a:lnTo>
                  <a:pt x="28" y="12"/>
                </a:lnTo>
                <a:lnTo>
                  <a:pt x="28" y="14"/>
                </a:lnTo>
                <a:lnTo>
                  <a:pt x="22" y="20"/>
                </a:lnTo>
                <a:lnTo>
                  <a:pt x="18" y="22"/>
                </a:lnTo>
                <a:lnTo>
                  <a:pt x="10" y="26"/>
                </a:lnTo>
                <a:lnTo>
                  <a:pt x="8" y="32"/>
                </a:lnTo>
                <a:lnTo>
                  <a:pt x="8" y="44"/>
                </a:lnTo>
                <a:lnTo>
                  <a:pt x="6" y="48"/>
                </a:lnTo>
                <a:lnTo>
                  <a:pt x="4" y="50"/>
                </a:lnTo>
                <a:lnTo>
                  <a:pt x="0" y="60"/>
                </a:lnTo>
                <a:lnTo>
                  <a:pt x="0" y="66"/>
                </a:lnTo>
                <a:lnTo>
                  <a:pt x="0" y="78"/>
                </a:lnTo>
                <a:lnTo>
                  <a:pt x="4" y="102"/>
                </a:lnTo>
                <a:lnTo>
                  <a:pt x="8" y="106"/>
                </a:lnTo>
                <a:lnTo>
                  <a:pt x="18" y="112"/>
                </a:lnTo>
                <a:lnTo>
                  <a:pt x="36" y="116"/>
                </a:lnTo>
                <a:lnTo>
                  <a:pt x="44" y="114"/>
                </a:lnTo>
                <a:lnTo>
                  <a:pt x="54" y="110"/>
                </a:lnTo>
                <a:lnTo>
                  <a:pt x="50" y="100"/>
                </a:lnTo>
                <a:lnTo>
                  <a:pt x="50" y="98"/>
                </a:lnTo>
                <a:lnTo>
                  <a:pt x="52" y="90"/>
                </a:lnTo>
                <a:lnTo>
                  <a:pt x="60" y="74"/>
                </a:lnTo>
                <a:lnTo>
                  <a:pt x="76" y="74"/>
                </a:lnTo>
                <a:lnTo>
                  <a:pt x="80" y="74"/>
                </a:lnTo>
                <a:lnTo>
                  <a:pt x="74" y="64"/>
                </a:lnTo>
                <a:lnTo>
                  <a:pt x="64" y="48"/>
                </a:lnTo>
                <a:lnTo>
                  <a:pt x="58" y="40"/>
                </a:lnTo>
                <a:lnTo>
                  <a:pt x="54" y="30"/>
                </a:lnTo>
                <a:lnTo>
                  <a:pt x="52" y="18"/>
                </a:lnTo>
                <a:lnTo>
                  <a:pt x="48" y="8"/>
                </a:lnTo>
                <a:lnTo>
                  <a:pt x="4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北京"/>
          <p:cNvSpPr/>
          <p:nvPr/>
        </p:nvSpPr>
        <p:spPr bwMode="auto">
          <a:xfrm>
            <a:off x="6919925" y="3007175"/>
            <a:ext cx="147729" cy="158626"/>
          </a:xfrm>
          <a:custGeom>
            <a:avLst/>
            <a:gdLst>
              <a:gd name="T0" fmla="*/ 2147483646 w 106"/>
              <a:gd name="T1" fmla="*/ 2147483646 h 114"/>
              <a:gd name="T2" fmla="*/ 2147483646 w 106"/>
              <a:gd name="T3" fmla="*/ 2147483646 h 114"/>
              <a:gd name="T4" fmla="*/ 2147483646 w 106"/>
              <a:gd name="T5" fmla="*/ 2147483646 h 114"/>
              <a:gd name="T6" fmla="*/ 2147483646 w 106"/>
              <a:gd name="T7" fmla="*/ 2147483646 h 114"/>
              <a:gd name="T8" fmla="*/ 2147483646 w 106"/>
              <a:gd name="T9" fmla="*/ 2147483646 h 114"/>
              <a:gd name="T10" fmla="*/ 2147483646 w 106"/>
              <a:gd name="T11" fmla="*/ 2147483646 h 114"/>
              <a:gd name="T12" fmla="*/ 2147483646 w 106"/>
              <a:gd name="T13" fmla="*/ 2147483646 h 114"/>
              <a:gd name="T14" fmla="*/ 2147483646 w 106"/>
              <a:gd name="T15" fmla="*/ 2147483646 h 114"/>
              <a:gd name="T16" fmla="*/ 2147483646 w 106"/>
              <a:gd name="T17" fmla="*/ 2147483646 h 114"/>
              <a:gd name="T18" fmla="*/ 0 w 106"/>
              <a:gd name="T19" fmla="*/ 2147483646 h 114"/>
              <a:gd name="T20" fmla="*/ 2147483646 w 106"/>
              <a:gd name="T21" fmla="*/ 2147483646 h 114"/>
              <a:gd name="T22" fmla="*/ 2147483646 w 106"/>
              <a:gd name="T23" fmla="*/ 2147483646 h 114"/>
              <a:gd name="T24" fmla="*/ 2147483646 w 106"/>
              <a:gd name="T25" fmla="*/ 2147483646 h 114"/>
              <a:gd name="T26" fmla="*/ 2147483646 w 106"/>
              <a:gd name="T27" fmla="*/ 2147483646 h 114"/>
              <a:gd name="T28" fmla="*/ 2147483646 w 106"/>
              <a:gd name="T29" fmla="*/ 2147483646 h 114"/>
              <a:gd name="T30" fmla="*/ 2147483646 w 106"/>
              <a:gd name="T31" fmla="*/ 2147483646 h 114"/>
              <a:gd name="T32" fmla="*/ 2147483646 w 106"/>
              <a:gd name="T33" fmla="*/ 2147483646 h 114"/>
              <a:gd name="T34" fmla="*/ 2147483646 w 106"/>
              <a:gd name="T35" fmla="*/ 2147483646 h 114"/>
              <a:gd name="T36" fmla="*/ 2147483646 w 106"/>
              <a:gd name="T37" fmla="*/ 2147483646 h 114"/>
              <a:gd name="T38" fmla="*/ 2147483646 w 106"/>
              <a:gd name="T39" fmla="*/ 2147483646 h 114"/>
              <a:gd name="T40" fmla="*/ 2147483646 w 106"/>
              <a:gd name="T41" fmla="*/ 2147483646 h 114"/>
              <a:gd name="T42" fmla="*/ 2147483646 w 106"/>
              <a:gd name="T43" fmla="*/ 2147483646 h 114"/>
              <a:gd name="T44" fmla="*/ 2147483646 w 106"/>
              <a:gd name="T45" fmla="*/ 2147483646 h 114"/>
              <a:gd name="T46" fmla="*/ 2147483646 w 106"/>
              <a:gd name="T47" fmla="*/ 2147483646 h 114"/>
              <a:gd name="T48" fmla="*/ 2147483646 w 106"/>
              <a:gd name="T49" fmla="*/ 2147483646 h 114"/>
              <a:gd name="T50" fmla="*/ 2147483646 w 106"/>
              <a:gd name="T51" fmla="*/ 2147483646 h 114"/>
              <a:gd name="T52" fmla="*/ 2147483646 w 106"/>
              <a:gd name="T53" fmla="*/ 2147483646 h 114"/>
              <a:gd name="T54" fmla="*/ 2147483646 w 106"/>
              <a:gd name="T55" fmla="*/ 2147483646 h 114"/>
              <a:gd name="T56" fmla="*/ 2147483646 w 106"/>
              <a:gd name="T57" fmla="*/ 2147483646 h 114"/>
              <a:gd name="T58" fmla="*/ 2147483646 w 106"/>
              <a:gd name="T59" fmla="*/ 2147483646 h 114"/>
              <a:gd name="T60" fmla="*/ 2147483646 w 106"/>
              <a:gd name="T61" fmla="*/ 2147483646 h 114"/>
              <a:gd name="T62" fmla="*/ 2147483646 w 106"/>
              <a:gd name="T63" fmla="*/ 2147483646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辽宁"/>
          <p:cNvSpPr/>
          <p:nvPr/>
        </p:nvSpPr>
        <p:spPr bwMode="auto">
          <a:xfrm>
            <a:off x="7170580" y="2692343"/>
            <a:ext cx="524316" cy="498887"/>
          </a:xfrm>
          <a:custGeom>
            <a:avLst/>
            <a:gdLst>
              <a:gd name="T0" fmla="*/ 2147483646 w 376"/>
              <a:gd name="T1" fmla="*/ 2147483646 h 358"/>
              <a:gd name="T2" fmla="*/ 2147483646 w 376"/>
              <a:gd name="T3" fmla="*/ 2147483646 h 358"/>
              <a:gd name="T4" fmla="*/ 2147483646 w 376"/>
              <a:gd name="T5" fmla="*/ 2147483646 h 358"/>
              <a:gd name="T6" fmla="*/ 2147483646 w 376"/>
              <a:gd name="T7" fmla="*/ 2147483646 h 358"/>
              <a:gd name="T8" fmla="*/ 2147483646 w 376"/>
              <a:gd name="T9" fmla="*/ 2147483646 h 358"/>
              <a:gd name="T10" fmla="*/ 2147483646 w 376"/>
              <a:gd name="T11" fmla="*/ 2147483646 h 358"/>
              <a:gd name="T12" fmla="*/ 2147483646 w 376"/>
              <a:gd name="T13" fmla="*/ 2147483646 h 358"/>
              <a:gd name="T14" fmla="*/ 2147483646 w 376"/>
              <a:gd name="T15" fmla="*/ 2147483646 h 358"/>
              <a:gd name="T16" fmla="*/ 2147483646 w 376"/>
              <a:gd name="T17" fmla="*/ 2147483646 h 358"/>
              <a:gd name="T18" fmla="*/ 2147483646 w 376"/>
              <a:gd name="T19" fmla="*/ 2147483646 h 358"/>
              <a:gd name="T20" fmla="*/ 2147483646 w 376"/>
              <a:gd name="T21" fmla="*/ 2147483646 h 358"/>
              <a:gd name="T22" fmla="*/ 2147483646 w 376"/>
              <a:gd name="T23" fmla="*/ 2147483646 h 358"/>
              <a:gd name="T24" fmla="*/ 2147483646 w 376"/>
              <a:gd name="T25" fmla="*/ 2147483646 h 358"/>
              <a:gd name="T26" fmla="*/ 2147483646 w 376"/>
              <a:gd name="T27" fmla="*/ 2147483646 h 358"/>
              <a:gd name="T28" fmla="*/ 2147483646 w 376"/>
              <a:gd name="T29" fmla="*/ 2147483646 h 358"/>
              <a:gd name="T30" fmla="*/ 2147483646 w 376"/>
              <a:gd name="T31" fmla="*/ 2147483646 h 358"/>
              <a:gd name="T32" fmla="*/ 2147483646 w 376"/>
              <a:gd name="T33" fmla="*/ 2147483646 h 358"/>
              <a:gd name="T34" fmla="*/ 2147483646 w 376"/>
              <a:gd name="T35" fmla="*/ 2147483646 h 358"/>
              <a:gd name="T36" fmla="*/ 2147483646 w 376"/>
              <a:gd name="T37" fmla="*/ 2147483646 h 358"/>
              <a:gd name="T38" fmla="*/ 2147483646 w 376"/>
              <a:gd name="T39" fmla="*/ 2147483646 h 358"/>
              <a:gd name="T40" fmla="*/ 2147483646 w 376"/>
              <a:gd name="T41" fmla="*/ 2147483646 h 358"/>
              <a:gd name="T42" fmla="*/ 2147483646 w 376"/>
              <a:gd name="T43" fmla="*/ 2147483646 h 358"/>
              <a:gd name="T44" fmla="*/ 2147483646 w 376"/>
              <a:gd name="T45" fmla="*/ 2147483646 h 358"/>
              <a:gd name="T46" fmla="*/ 2147483646 w 376"/>
              <a:gd name="T47" fmla="*/ 2147483646 h 358"/>
              <a:gd name="T48" fmla="*/ 2147483646 w 376"/>
              <a:gd name="T49" fmla="*/ 2147483646 h 358"/>
              <a:gd name="T50" fmla="*/ 2147483646 w 376"/>
              <a:gd name="T51" fmla="*/ 2147483646 h 358"/>
              <a:gd name="T52" fmla="*/ 2147483646 w 376"/>
              <a:gd name="T53" fmla="*/ 2147483646 h 358"/>
              <a:gd name="T54" fmla="*/ 2147483646 w 376"/>
              <a:gd name="T55" fmla="*/ 2147483646 h 358"/>
              <a:gd name="T56" fmla="*/ 2147483646 w 376"/>
              <a:gd name="T57" fmla="*/ 2147483646 h 358"/>
              <a:gd name="T58" fmla="*/ 2147483646 w 376"/>
              <a:gd name="T59" fmla="*/ 2147483646 h 358"/>
              <a:gd name="T60" fmla="*/ 2147483646 w 376"/>
              <a:gd name="T61" fmla="*/ 2147483646 h 358"/>
              <a:gd name="T62" fmla="*/ 2147483646 w 376"/>
              <a:gd name="T63" fmla="*/ 2147483646 h 358"/>
              <a:gd name="T64" fmla="*/ 2147483646 w 376"/>
              <a:gd name="T65" fmla="*/ 2147483646 h 358"/>
              <a:gd name="T66" fmla="*/ 2147483646 w 376"/>
              <a:gd name="T67" fmla="*/ 2147483646 h 358"/>
              <a:gd name="T68" fmla="*/ 2147483646 w 376"/>
              <a:gd name="T69" fmla="*/ 2147483646 h 358"/>
              <a:gd name="T70" fmla="*/ 2147483646 w 376"/>
              <a:gd name="T71" fmla="*/ 2147483646 h 358"/>
              <a:gd name="T72" fmla="*/ 2147483646 w 376"/>
              <a:gd name="T73" fmla="*/ 2147483646 h 358"/>
              <a:gd name="T74" fmla="*/ 2147483646 w 376"/>
              <a:gd name="T75" fmla="*/ 2147483646 h 358"/>
              <a:gd name="T76" fmla="*/ 2147483646 w 376"/>
              <a:gd name="T77" fmla="*/ 2147483646 h 358"/>
              <a:gd name="T78" fmla="*/ 2147483646 w 376"/>
              <a:gd name="T79" fmla="*/ 2147483646 h 358"/>
              <a:gd name="T80" fmla="*/ 2147483646 w 376"/>
              <a:gd name="T81" fmla="*/ 2147483646 h 358"/>
              <a:gd name="T82" fmla="*/ 2147483646 w 376"/>
              <a:gd name="T83" fmla="*/ 2147483646 h 358"/>
              <a:gd name="T84" fmla="*/ 2147483646 w 376"/>
              <a:gd name="T85" fmla="*/ 2147483646 h 358"/>
              <a:gd name="T86" fmla="*/ 2147483646 w 376"/>
              <a:gd name="T87" fmla="*/ 2147483646 h 358"/>
              <a:gd name="T88" fmla="*/ 2147483646 w 376"/>
              <a:gd name="T89" fmla="*/ 2147483646 h 358"/>
              <a:gd name="T90" fmla="*/ 2147483646 w 376"/>
              <a:gd name="T91" fmla="*/ 2147483646 h 358"/>
              <a:gd name="T92" fmla="*/ 2147483646 w 376"/>
              <a:gd name="T93" fmla="*/ 2147483646 h 358"/>
              <a:gd name="T94" fmla="*/ 2147483646 w 376"/>
              <a:gd name="T95" fmla="*/ 2147483646 h 358"/>
              <a:gd name="T96" fmla="*/ 2147483646 w 376"/>
              <a:gd name="T97" fmla="*/ 2147483646 h 358"/>
              <a:gd name="T98" fmla="*/ 2147483646 w 376"/>
              <a:gd name="T99" fmla="*/ 2147483646 h 358"/>
              <a:gd name="T100" fmla="*/ 2147483646 w 376"/>
              <a:gd name="T101" fmla="*/ 2147483646 h 358"/>
              <a:gd name="T102" fmla="*/ 2147483646 w 376"/>
              <a:gd name="T103" fmla="*/ 2147483646 h 358"/>
              <a:gd name="T104" fmla="*/ 2147483646 w 376"/>
              <a:gd name="T105" fmla="*/ 0 h 358"/>
              <a:gd name="T106" fmla="*/ 2147483646 w 376"/>
              <a:gd name="T107" fmla="*/ 2147483646 h 358"/>
              <a:gd name="T108" fmla="*/ 2147483646 w 376"/>
              <a:gd name="T109" fmla="*/ 2147483646 h 358"/>
              <a:gd name="T110" fmla="*/ 2147483646 w 376"/>
              <a:gd name="T111" fmla="*/ 2147483646 h 358"/>
              <a:gd name="T112" fmla="*/ 2147483646 w 376"/>
              <a:gd name="T113" fmla="*/ 2147483646 h 3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吉林"/>
          <p:cNvSpPr/>
          <p:nvPr/>
        </p:nvSpPr>
        <p:spPr bwMode="auto">
          <a:xfrm>
            <a:off x="7288036" y="2390831"/>
            <a:ext cx="747120" cy="507364"/>
          </a:xfrm>
          <a:custGeom>
            <a:avLst/>
            <a:gdLst>
              <a:gd name="T0" fmla="*/ 2147483646 w 536"/>
              <a:gd name="T1" fmla="*/ 2147483646 h 364"/>
              <a:gd name="T2" fmla="*/ 2147483646 w 536"/>
              <a:gd name="T3" fmla="*/ 2147483646 h 364"/>
              <a:gd name="T4" fmla="*/ 2147483646 w 536"/>
              <a:gd name="T5" fmla="*/ 2147483646 h 364"/>
              <a:gd name="T6" fmla="*/ 2147483646 w 536"/>
              <a:gd name="T7" fmla="*/ 2147483646 h 364"/>
              <a:gd name="T8" fmla="*/ 2147483646 w 536"/>
              <a:gd name="T9" fmla="*/ 2147483646 h 364"/>
              <a:gd name="T10" fmla="*/ 2147483646 w 536"/>
              <a:gd name="T11" fmla="*/ 2147483646 h 364"/>
              <a:gd name="T12" fmla="*/ 2147483646 w 536"/>
              <a:gd name="T13" fmla="*/ 2147483646 h 364"/>
              <a:gd name="T14" fmla="*/ 2147483646 w 536"/>
              <a:gd name="T15" fmla="*/ 2147483646 h 364"/>
              <a:gd name="T16" fmla="*/ 2147483646 w 536"/>
              <a:gd name="T17" fmla="*/ 2147483646 h 364"/>
              <a:gd name="T18" fmla="*/ 2147483646 w 536"/>
              <a:gd name="T19" fmla="*/ 2147483646 h 364"/>
              <a:gd name="T20" fmla="*/ 2147483646 w 536"/>
              <a:gd name="T21" fmla="*/ 2147483646 h 364"/>
              <a:gd name="T22" fmla="*/ 2147483646 w 536"/>
              <a:gd name="T23" fmla="*/ 2147483646 h 364"/>
              <a:gd name="T24" fmla="*/ 2147483646 w 536"/>
              <a:gd name="T25" fmla="*/ 2147483646 h 364"/>
              <a:gd name="T26" fmla="*/ 2147483646 w 536"/>
              <a:gd name="T27" fmla="*/ 2147483646 h 364"/>
              <a:gd name="T28" fmla="*/ 2147483646 w 536"/>
              <a:gd name="T29" fmla="*/ 2147483646 h 364"/>
              <a:gd name="T30" fmla="*/ 2147483646 w 536"/>
              <a:gd name="T31" fmla="*/ 2147483646 h 364"/>
              <a:gd name="T32" fmla="*/ 2147483646 w 536"/>
              <a:gd name="T33" fmla="*/ 2147483646 h 364"/>
              <a:gd name="T34" fmla="*/ 2147483646 w 536"/>
              <a:gd name="T35" fmla="*/ 2147483646 h 364"/>
              <a:gd name="T36" fmla="*/ 2147483646 w 536"/>
              <a:gd name="T37" fmla="*/ 2147483646 h 364"/>
              <a:gd name="T38" fmla="*/ 2147483646 w 536"/>
              <a:gd name="T39" fmla="*/ 2147483646 h 364"/>
              <a:gd name="T40" fmla="*/ 2147483646 w 536"/>
              <a:gd name="T41" fmla="*/ 2147483646 h 364"/>
              <a:gd name="T42" fmla="*/ 2147483646 w 536"/>
              <a:gd name="T43" fmla="*/ 2147483646 h 364"/>
              <a:gd name="T44" fmla="*/ 2147483646 w 536"/>
              <a:gd name="T45" fmla="*/ 2147483646 h 364"/>
              <a:gd name="T46" fmla="*/ 2147483646 w 536"/>
              <a:gd name="T47" fmla="*/ 2147483646 h 364"/>
              <a:gd name="T48" fmla="*/ 2147483646 w 536"/>
              <a:gd name="T49" fmla="*/ 2147483646 h 364"/>
              <a:gd name="T50" fmla="*/ 2147483646 w 536"/>
              <a:gd name="T51" fmla="*/ 2147483646 h 364"/>
              <a:gd name="T52" fmla="*/ 2147483646 w 536"/>
              <a:gd name="T53" fmla="*/ 2147483646 h 364"/>
              <a:gd name="T54" fmla="*/ 2147483646 w 536"/>
              <a:gd name="T55" fmla="*/ 2147483646 h 364"/>
              <a:gd name="T56" fmla="*/ 2147483646 w 536"/>
              <a:gd name="T57" fmla="*/ 2147483646 h 364"/>
              <a:gd name="T58" fmla="*/ 2147483646 w 536"/>
              <a:gd name="T59" fmla="*/ 2147483646 h 364"/>
              <a:gd name="T60" fmla="*/ 2147483646 w 536"/>
              <a:gd name="T61" fmla="*/ 2147483646 h 364"/>
              <a:gd name="T62" fmla="*/ 2147483646 w 536"/>
              <a:gd name="T63" fmla="*/ 2147483646 h 364"/>
              <a:gd name="T64" fmla="*/ 2147483646 w 536"/>
              <a:gd name="T65" fmla="*/ 2147483646 h 364"/>
              <a:gd name="T66" fmla="*/ 2147483646 w 536"/>
              <a:gd name="T67" fmla="*/ 2147483646 h 364"/>
              <a:gd name="T68" fmla="*/ 2147483646 w 536"/>
              <a:gd name="T69" fmla="*/ 2147483646 h 364"/>
              <a:gd name="T70" fmla="*/ 2147483646 w 536"/>
              <a:gd name="T71" fmla="*/ 2147483646 h 364"/>
              <a:gd name="T72" fmla="*/ 2147483646 w 536"/>
              <a:gd name="T73" fmla="*/ 2147483646 h 364"/>
              <a:gd name="T74" fmla="*/ 2147483646 w 536"/>
              <a:gd name="T75" fmla="*/ 2147483646 h 364"/>
              <a:gd name="T76" fmla="*/ 2147483646 w 536"/>
              <a:gd name="T77" fmla="*/ 2147483646 h 364"/>
              <a:gd name="T78" fmla="*/ 2147483646 w 536"/>
              <a:gd name="T79" fmla="*/ 2147483646 h 364"/>
              <a:gd name="T80" fmla="*/ 2147483646 w 536"/>
              <a:gd name="T81" fmla="*/ 2147483646 h 364"/>
              <a:gd name="T82" fmla="*/ 2147483646 w 536"/>
              <a:gd name="T83" fmla="*/ 2147483646 h 364"/>
              <a:gd name="T84" fmla="*/ 2147483646 w 536"/>
              <a:gd name="T85" fmla="*/ 2147483646 h 364"/>
              <a:gd name="T86" fmla="*/ 2147483646 w 536"/>
              <a:gd name="T87" fmla="*/ 2147483646 h 364"/>
              <a:gd name="T88" fmla="*/ 2147483646 w 536"/>
              <a:gd name="T89" fmla="*/ 2147483646 h 364"/>
              <a:gd name="T90" fmla="*/ 2147483646 w 536"/>
              <a:gd name="T91" fmla="*/ 2147483646 h 364"/>
              <a:gd name="T92" fmla="*/ 2147483646 w 536"/>
              <a:gd name="T93" fmla="*/ 2147483646 h 364"/>
              <a:gd name="T94" fmla="*/ 2147483646 w 536"/>
              <a:gd name="T95" fmla="*/ 2147483646 h 364"/>
              <a:gd name="T96" fmla="*/ 2147483646 w 536"/>
              <a:gd name="T97" fmla="*/ 2147483646 h 364"/>
              <a:gd name="T98" fmla="*/ 2147483646 w 536"/>
              <a:gd name="T99" fmla="*/ 2147483646 h 364"/>
              <a:gd name="T100" fmla="*/ 2147483646 w 536"/>
              <a:gd name="T101" fmla="*/ 2147483646 h 364"/>
              <a:gd name="T102" fmla="*/ 2147483646 w 536"/>
              <a:gd name="T103" fmla="*/ 2147483646 h 36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36" h="364">
                <a:moveTo>
                  <a:pt x="104" y="18"/>
                </a:moveTo>
                <a:lnTo>
                  <a:pt x="102" y="0"/>
                </a:lnTo>
                <a:lnTo>
                  <a:pt x="94" y="6"/>
                </a:lnTo>
                <a:lnTo>
                  <a:pt x="92" y="6"/>
                </a:lnTo>
                <a:lnTo>
                  <a:pt x="74" y="12"/>
                </a:lnTo>
                <a:lnTo>
                  <a:pt x="72" y="12"/>
                </a:lnTo>
                <a:lnTo>
                  <a:pt x="70" y="10"/>
                </a:lnTo>
                <a:lnTo>
                  <a:pt x="70" y="20"/>
                </a:lnTo>
                <a:lnTo>
                  <a:pt x="68" y="20"/>
                </a:lnTo>
                <a:lnTo>
                  <a:pt x="60" y="34"/>
                </a:lnTo>
                <a:lnTo>
                  <a:pt x="58" y="34"/>
                </a:lnTo>
                <a:lnTo>
                  <a:pt x="58" y="36"/>
                </a:lnTo>
                <a:lnTo>
                  <a:pt x="44" y="48"/>
                </a:lnTo>
                <a:lnTo>
                  <a:pt x="42" y="48"/>
                </a:lnTo>
                <a:lnTo>
                  <a:pt x="40" y="48"/>
                </a:lnTo>
                <a:lnTo>
                  <a:pt x="28" y="40"/>
                </a:lnTo>
                <a:lnTo>
                  <a:pt x="22" y="34"/>
                </a:lnTo>
                <a:lnTo>
                  <a:pt x="18" y="32"/>
                </a:lnTo>
                <a:lnTo>
                  <a:pt x="8" y="34"/>
                </a:lnTo>
                <a:lnTo>
                  <a:pt x="0" y="40"/>
                </a:lnTo>
                <a:lnTo>
                  <a:pt x="18" y="54"/>
                </a:lnTo>
                <a:lnTo>
                  <a:pt x="32" y="60"/>
                </a:lnTo>
                <a:lnTo>
                  <a:pt x="34" y="62"/>
                </a:lnTo>
                <a:lnTo>
                  <a:pt x="34" y="64"/>
                </a:lnTo>
                <a:lnTo>
                  <a:pt x="36" y="80"/>
                </a:lnTo>
                <a:lnTo>
                  <a:pt x="36" y="104"/>
                </a:lnTo>
                <a:lnTo>
                  <a:pt x="40" y="118"/>
                </a:lnTo>
                <a:lnTo>
                  <a:pt x="50" y="140"/>
                </a:lnTo>
                <a:lnTo>
                  <a:pt x="60" y="152"/>
                </a:lnTo>
                <a:lnTo>
                  <a:pt x="70" y="144"/>
                </a:lnTo>
                <a:lnTo>
                  <a:pt x="76" y="136"/>
                </a:lnTo>
                <a:lnTo>
                  <a:pt x="88" y="122"/>
                </a:lnTo>
                <a:lnTo>
                  <a:pt x="98" y="132"/>
                </a:lnTo>
                <a:lnTo>
                  <a:pt x="108" y="152"/>
                </a:lnTo>
                <a:lnTo>
                  <a:pt x="120" y="156"/>
                </a:lnTo>
                <a:lnTo>
                  <a:pt x="126" y="176"/>
                </a:lnTo>
                <a:lnTo>
                  <a:pt x="124" y="194"/>
                </a:lnTo>
                <a:lnTo>
                  <a:pt x="124" y="196"/>
                </a:lnTo>
                <a:lnTo>
                  <a:pt x="120" y="212"/>
                </a:lnTo>
                <a:lnTo>
                  <a:pt x="128" y="220"/>
                </a:lnTo>
                <a:lnTo>
                  <a:pt x="138" y="214"/>
                </a:lnTo>
                <a:lnTo>
                  <a:pt x="148" y="204"/>
                </a:lnTo>
                <a:lnTo>
                  <a:pt x="150" y="206"/>
                </a:lnTo>
                <a:lnTo>
                  <a:pt x="158" y="208"/>
                </a:lnTo>
                <a:lnTo>
                  <a:pt x="168" y="218"/>
                </a:lnTo>
                <a:lnTo>
                  <a:pt x="178" y="216"/>
                </a:lnTo>
                <a:lnTo>
                  <a:pt x="184" y="214"/>
                </a:lnTo>
                <a:lnTo>
                  <a:pt x="188" y="216"/>
                </a:lnTo>
                <a:lnTo>
                  <a:pt x="190" y="218"/>
                </a:lnTo>
                <a:lnTo>
                  <a:pt x="192" y="220"/>
                </a:lnTo>
                <a:lnTo>
                  <a:pt x="192" y="228"/>
                </a:lnTo>
                <a:lnTo>
                  <a:pt x="194" y="228"/>
                </a:lnTo>
                <a:lnTo>
                  <a:pt x="204" y="232"/>
                </a:lnTo>
                <a:lnTo>
                  <a:pt x="210" y="222"/>
                </a:lnTo>
                <a:lnTo>
                  <a:pt x="210" y="218"/>
                </a:lnTo>
                <a:lnTo>
                  <a:pt x="210" y="214"/>
                </a:lnTo>
                <a:lnTo>
                  <a:pt x="212" y="210"/>
                </a:lnTo>
                <a:lnTo>
                  <a:pt x="220" y="212"/>
                </a:lnTo>
                <a:lnTo>
                  <a:pt x="226" y="214"/>
                </a:lnTo>
                <a:lnTo>
                  <a:pt x="230" y="218"/>
                </a:lnTo>
                <a:lnTo>
                  <a:pt x="232" y="222"/>
                </a:lnTo>
                <a:lnTo>
                  <a:pt x="232" y="228"/>
                </a:lnTo>
                <a:lnTo>
                  <a:pt x="232" y="232"/>
                </a:lnTo>
                <a:lnTo>
                  <a:pt x="232" y="242"/>
                </a:lnTo>
                <a:lnTo>
                  <a:pt x="240" y="256"/>
                </a:lnTo>
                <a:lnTo>
                  <a:pt x="250" y="266"/>
                </a:lnTo>
                <a:lnTo>
                  <a:pt x="256" y="272"/>
                </a:lnTo>
                <a:lnTo>
                  <a:pt x="262" y="274"/>
                </a:lnTo>
                <a:lnTo>
                  <a:pt x="264" y="274"/>
                </a:lnTo>
                <a:lnTo>
                  <a:pt x="266" y="278"/>
                </a:lnTo>
                <a:lnTo>
                  <a:pt x="268" y="288"/>
                </a:lnTo>
                <a:lnTo>
                  <a:pt x="268" y="324"/>
                </a:lnTo>
                <a:lnTo>
                  <a:pt x="270" y="328"/>
                </a:lnTo>
                <a:lnTo>
                  <a:pt x="274" y="330"/>
                </a:lnTo>
                <a:lnTo>
                  <a:pt x="276" y="330"/>
                </a:lnTo>
                <a:lnTo>
                  <a:pt x="282" y="330"/>
                </a:lnTo>
                <a:lnTo>
                  <a:pt x="288" y="332"/>
                </a:lnTo>
                <a:lnTo>
                  <a:pt x="290" y="334"/>
                </a:lnTo>
                <a:lnTo>
                  <a:pt x="294" y="338"/>
                </a:lnTo>
                <a:lnTo>
                  <a:pt x="298" y="344"/>
                </a:lnTo>
                <a:lnTo>
                  <a:pt x="300" y="364"/>
                </a:lnTo>
                <a:lnTo>
                  <a:pt x="318" y="328"/>
                </a:lnTo>
                <a:lnTo>
                  <a:pt x="322" y="314"/>
                </a:lnTo>
                <a:lnTo>
                  <a:pt x="326" y="304"/>
                </a:lnTo>
                <a:lnTo>
                  <a:pt x="332" y="296"/>
                </a:lnTo>
                <a:lnTo>
                  <a:pt x="338" y="294"/>
                </a:lnTo>
                <a:lnTo>
                  <a:pt x="344" y="294"/>
                </a:lnTo>
                <a:lnTo>
                  <a:pt x="352" y="294"/>
                </a:lnTo>
                <a:lnTo>
                  <a:pt x="372" y="304"/>
                </a:lnTo>
                <a:lnTo>
                  <a:pt x="424" y="308"/>
                </a:lnTo>
                <a:lnTo>
                  <a:pt x="424" y="296"/>
                </a:lnTo>
                <a:lnTo>
                  <a:pt x="400" y="272"/>
                </a:lnTo>
                <a:lnTo>
                  <a:pt x="388" y="264"/>
                </a:lnTo>
                <a:lnTo>
                  <a:pt x="386" y="262"/>
                </a:lnTo>
                <a:lnTo>
                  <a:pt x="386" y="258"/>
                </a:lnTo>
                <a:lnTo>
                  <a:pt x="404" y="260"/>
                </a:lnTo>
                <a:lnTo>
                  <a:pt x="412" y="260"/>
                </a:lnTo>
                <a:lnTo>
                  <a:pt x="418" y="260"/>
                </a:lnTo>
                <a:lnTo>
                  <a:pt x="424" y="260"/>
                </a:lnTo>
                <a:lnTo>
                  <a:pt x="430" y="256"/>
                </a:lnTo>
                <a:lnTo>
                  <a:pt x="436" y="252"/>
                </a:lnTo>
                <a:lnTo>
                  <a:pt x="442" y="246"/>
                </a:lnTo>
                <a:lnTo>
                  <a:pt x="452" y="228"/>
                </a:lnTo>
                <a:lnTo>
                  <a:pt x="454" y="228"/>
                </a:lnTo>
                <a:lnTo>
                  <a:pt x="472" y="212"/>
                </a:lnTo>
                <a:lnTo>
                  <a:pt x="474" y="174"/>
                </a:lnTo>
                <a:lnTo>
                  <a:pt x="474" y="170"/>
                </a:lnTo>
                <a:lnTo>
                  <a:pt x="476" y="170"/>
                </a:lnTo>
                <a:lnTo>
                  <a:pt x="478" y="170"/>
                </a:lnTo>
                <a:lnTo>
                  <a:pt x="492" y="168"/>
                </a:lnTo>
                <a:lnTo>
                  <a:pt x="494" y="168"/>
                </a:lnTo>
                <a:lnTo>
                  <a:pt x="496" y="168"/>
                </a:lnTo>
                <a:lnTo>
                  <a:pt x="524" y="198"/>
                </a:lnTo>
                <a:lnTo>
                  <a:pt x="532" y="196"/>
                </a:lnTo>
                <a:lnTo>
                  <a:pt x="532" y="190"/>
                </a:lnTo>
                <a:lnTo>
                  <a:pt x="518" y="176"/>
                </a:lnTo>
                <a:lnTo>
                  <a:pt x="516" y="174"/>
                </a:lnTo>
                <a:lnTo>
                  <a:pt x="514" y="172"/>
                </a:lnTo>
                <a:lnTo>
                  <a:pt x="536" y="158"/>
                </a:lnTo>
                <a:lnTo>
                  <a:pt x="536" y="124"/>
                </a:lnTo>
                <a:lnTo>
                  <a:pt x="526" y="126"/>
                </a:lnTo>
                <a:lnTo>
                  <a:pt x="524" y="126"/>
                </a:lnTo>
                <a:lnTo>
                  <a:pt x="512" y="120"/>
                </a:lnTo>
                <a:lnTo>
                  <a:pt x="504" y="118"/>
                </a:lnTo>
                <a:lnTo>
                  <a:pt x="492" y="110"/>
                </a:lnTo>
                <a:lnTo>
                  <a:pt x="486" y="106"/>
                </a:lnTo>
                <a:lnTo>
                  <a:pt x="484" y="102"/>
                </a:lnTo>
                <a:lnTo>
                  <a:pt x="484" y="104"/>
                </a:lnTo>
                <a:lnTo>
                  <a:pt x="482" y="108"/>
                </a:lnTo>
                <a:lnTo>
                  <a:pt x="480" y="108"/>
                </a:lnTo>
                <a:lnTo>
                  <a:pt x="476" y="110"/>
                </a:lnTo>
                <a:lnTo>
                  <a:pt x="470" y="112"/>
                </a:lnTo>
                <a:lnTo>
                  <a:pt x="468" y="112"/>
                </a:lnTo>
                <a:lnTo>
                  <a:pt x="468" y="110"/>
                </a:lnTo>
                <a:lnTo>
                  <a:pt x="456" y="102"/>
                </a:lnTo>
                <a:lnTo>
                  <a:pt x="446" y="110"/>
                </a:lnTo>
                <a:lnTo>
                  <a:pt x="440" y="116"/>
                </a:lnTo>
                <a:lnTo>
                  <a:pt x="438" y="120"/>
                </a:lnTo>
                <a:lnTo>
                  <a:pt x="444" y="132"/>
                </a:lnTo>
                <a:lnTo>
                  <a:pt x="446" y="136"/>
                </a:lnTo>
                <a:lnTo>
                  <a:pt x="444" y="138"/>
                </a:lnTo>
                <a:lnTo>
                  <a:pt x="440" y="142"/>
                </a:lnTo>
                <a:lnTo>
                  <a:pt x="434" y="144"/>
                </a:lnTo>
                <a:lnTo>
                  <a:pt x="428" y="146"/>
                </a:lnTo>
                <a:lnTo>
                  <a:pt x="422" y="148"/>
                </a:lnTo>
                <a:lnTo>
                  <a:pt x="418" y="146"/>
                </a:lnTo>
                <a:lnTo>
                  <a:pt x="416" y="144"/>
                </a:lnTo>
                <a:lnTo>
                  <a:pt x="414" y="140"/>
                </a:lnTo>
                <a:lnTo>
                  <a:pt x="392" y="120"/>
                </a:lnTo>
                <a:lnTo>
                  <a:pt x="382" y="114"/>
                </a:lnTo>
                <a:lnTo>
                  <a:pt x="376" y="108"/>
                </a:lnTo>
                <a:lnTo>
                  <a:pt x="374" y="104"/>
                </a:lnTo>
                <a:lnTo>
                  <a:pt x="374" y="100"/>
                </a:lnTo>
                <a:lnTo>
                  <a:pt x="372" y="92"/>
                </a:lnTo>
                <a:lnTo>
                  <a:pt x="370" y="86"/>
                </a:lnTo>
                <a:lnTo>
                  <a:pt x="366" y="88"/>
                </a:lnTo>
                <a:lnTo>
                  <a:pt x="364" y="90"/>
                </a:lnTo>
                <a:lnTo>
                  <a:pt x="366" y="94"/>
                </a:lnTo>
                <a:lnTo>
                  <a:pt x="368" y="98"/>
                </a:lnTo>
                <a:lnTo>
                  <a:pt x="368" y="100"/>
                </a:lnTo>
                <a:lnTo>
                  <a:pt x="370" y="100"/>
                </a:lnTo>
                <a:lnTo>
                  <a:pt x="368" y="102"/>
                </a:lnTo>
                <a:lnTo>
                  <a:pt x="358" y="120"/>
                </a:lnTo>
                <a:lnTo>
                  <a:pt x="340" y="116"/>
                </a:lnTo>
                <a:lnTo>
                  <a:pt x="336" y="114"/>
                </a:lnTo>
                <a:lnTo>
                  <a:pt x="336" y="112"/>
                </a:lnTo>
                <a:lnTo>
                  <a:pt x="336" y="106"/>
                </a:lnTo>
                <a:lnTo>
                  <a:pt x="336" y="100"/>
                </a:lnTo>
                <a:lnTo>
                  <a:pt x="332" y="94"/>
                </a:lnTo>
                <a:lnTo>
                  <a:pt x="318" y="84"/>
                </a:lnTo>
                <a:lnTo>
                  <a:pt x="316" y="82"/>
                </a:lnTo>
                <a:lnTo>
                  <a:pt x="314" y="84"/>
                </a:lnTo>
                <a:lnTo>
                  <a:pt x="312" y="86"/>
                </a:lnTo>
                <a:lnTo>
                  <a:pt x="298" y="84"/>
                </a:lnTo>
                <a:lnTo>
                  <a:pt x="292" y="82"/>
                </a:lnTo>
                <a:lnTo>
                  <a:pt x="288" y="80"/>
                </a:lnTo>
                <a:lnTo>
                  <a:pt x="288" y="76"/>
                </a:lnTo>
                <a:lnTo>
                  <a:pt x="288" y="70"/>
                </a:lnTo>
                <a:lnTo>
                  <a:pt x="290" y="68"/>
                </a:lnTo>
                <a:lnTo>
                  <a:pt x="284" y="56"/>
                </a:lnTo>
                <a:lnTo>
                  <a:pt x="256" y="58"/>
                </a:lnTo>
                <a:lnTo>
                  <a:pt x="256" y="64"/>
                </a:lnTo>
                <a:lnTo>
                  <a:pt x="254" y="68"/>
                </a:lnTo>
                <a:lnTo>
                  <a:pt x="252" y="70"/>
                </a:lnTo>
                <a:lnTo>
                  <a:pt x="248" y="72"/>
                </a:lnTo>
                <a:lnTo>
                  <a:pt x="240" y="72"/>
                </a:lnTo>
                <a:lnTo>
                  <a:pt x="234" y="68"/>
                </a:lnTo>
                <a:lnTo>
                  <a:pt x="234" y="66"/>
                </a:lnTo>
                <a:lnTo>
                  <a:pt x="226" y="56"/>
                </a:lnTo>
                <a:lnTo>
                  <a:pt x="224" y="48"/>
                </a:lnTo>
                <a:lnTo>
                  <a:pt x="220" y="40"/>
                </a:lnTo>
                <a:lnTo>
                  <a:pt x="212" y="46"/>
                </a:lnTo>
                <a:lnTo>
                  <a:pt x="202" y="50"/>
                </a:lnTo>
                <a:lnTo>
                  <a:pt x="200" y="50"/>
                </a:lnTo>
                <a:lnTo>
                  <a:pt x="196" y="48"/>
                </a:lnTo>
                <a:lnTo>
                  <a:pt x="194" y="46"/>
                </a:lnTo>
                <a:lnTo>
                  <a:pt x="186" y="48"/>
                </a:lnTo>
                <a:lnTo>
                  <a:pt x="164" y="54"/>
                </a:lnTo>
                <a:lnTo>
                  <a:pt x="158" y="58"/>
                </a:lnTo>
                <a:lnTo>
                  <a:pt x="152" y="58"/>
                </a:lnTo>
                <a:lnTo>
                  <a:pt x="150" y="58"/>
                </a:lnTo>
                <a:lnTo>
                  <a:pt x="140" y="56"/>
                </a:lnTo>
                <a:lnTo>
                  <a:pt x="134" y="52"/>
                </a:lnTo>
                <a:lnTo>
                  <a:pt x="120" y="42"/>
                </a:lnTo>
                <a:lnTo>
                  <a:pt x="104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黑龙江"/>
          <p:cNvSpPr/>
          <p:nvPr/>
        </p:nvSpPr>
        <p:spPr bwMode="auto">
          <a:xfrm>
            <a:off x="7129410" y="1673983"/>
            <a:ext cx="1000196" cy="909380"/>
          </a:xfrm>
          <a:custGeom>
            <a:avLst/>
            <a:gdLst>
              <a:gd name="T0" fmla="*/ 2147483646 w 718"/>
              <a:gd name="T1" fmla="*/ 2147483646 h 652"/>
              <a:gd name="T2" fmla="*/ 2147483646 w 718"/>
              <a:gd name="T3" fmla="*/ 2147483646 h 652"/>
              <a:gd name="T4" fmla="*/ 2147483646 w 718"/>
              <a:gd name="T5" fmla="*/ 2147483646 h 652"/>
              <a:gd name="T6" fmla="*/ 2147483646 w 718"/>
              <a:gd name="T7" fmla="*/ 2147483646 h 652"/>
              <a:gd name="T8" fmla="*/ 2147483646 w 718"/>
              <a:gd name="T9" fmla="*/ 2147483646 h 652"/>
              <a:gd name="T10" fmla="*/ 2147483646 w 718"/>
              <a:gd name="T11" fmla="*/ 2147483646 h 652"/>
              <a:gd name="T12" fmla="*/ 2147483646 w 718"/>
              <a:gd name="T13" fmla="*/ 2147483646 h 652"/>
              <a:gd name="T14" fmla="*/ 2147483646 w 718"/>
              <a:gd name="T15" fmla="*/ 2147483646 h 652"/>
              <a:gd name="T16" fmla="*/ 2147483646 w 718"/>
              <a:gd name="T17" fmla="*/ 2147483646 h 652"/>
              <a:gd name="T18" fmla="*/ 2147483646 w 718"/>
              <a:gd name="T19" fmla="*/ 2147483646 h 652"/>
              <a:gd name="T20" fmla="*/ 2147483646 w 718"/>
              <a:gd name="T21" fmla="*/ 2147483646 h 652"/>
              <a:gd name="T22" fmla="*/ 2147483646 w 718"/>
              <a:gd name="T23" fmla="*/ 2147483646 h 652"/>
              <a:gd name="T24" fmla="*/ 2147483646 w 718"/>
              <a:gd name="T25" fmla="*/ 2147483646 h 652"/>
              <a:gd name="T26" fmla="*/ 2147483646 w 718"/>
              <a:gd name="T27" fmla="*/ 0 h 652"/>
              <a:gd name="T28" fmla="*/ 2147483646 w 718"/>
              <a:gd name="T29" fmla="*/ 2147483646 h 652"/>
              <a:gd name="T30" fmla="*/ 2147483646 w 718"/>
              <a:gd name="T31" fmla="*/ 2147483646 h 652"/>
              <a:gd name="T32" fmla="*/ 0 w 718"/>
              <a:gd name="T33" fmla="*/ 2147483646 h 652"/>
              <a:gd name="T34" fmla="*/ 2147483646 w 718"/>
              <a:gd name="T35" fmla="*/ 2147483646 h 652"/>
              <a:gd name="T36" fmla="*/ 2147483646 w 718"/>
              <a:gd name="T37" fmla="*/ 2147483646 h 652"/>
              <a:gd name="T38" fmla="*/ 2147483646 w 718"/>
              <a:gd name="T39" fmla="*/ 2147483646 h 652"/>
              <a:gd name="T40" fmla="*/ 2147483646 w 718"/>
              <a:gd name="T41" fmla="*/ 2147483646 h 652"/>
              <a:gd name="T42" fmla="*/ 2147483646 w 718"/>
              <a:gd name="T43" fmla="*/ 2147483646 h 652"/>
              <a:gd name="T44" fmla="*/ 2147483646 w 718"/>
              <a:gd name="T45" fmla="*/ 2147483646 h 652"/>
              <a:gd name="T46" fmla="*/ 2147483646 w 718"/>
              <a:gd name="T47" fmla="*/ 2147483646 h 652"/>
              <a:gd name="T48" fmla="*/ 2147483646 w 718"/>
              <a:gd name="T49" fmla="*/ 2147483646 h 652"/>
              <a:gd name="T50" fmla="*/ 2147483646 w 718"/>
              <a:gd name="T51" fmla="*/ 2147483646 h 652"/>
              <a:gd name="T52" fmla="*/ 2147483646 w 718"/>
              <a:gd name="T53" fmla="*/ 2147483646 h 652"/>
              <a:gd name="T54" fmla="*/ 2147483646 w 718"/>
              <a:gd name="T55" fmla="*/ 2147483646 h 652"/>
              <a:gd name="T56" fmla="*/ 2147483646 w 718"/>
              <a:gd name="T57" fmla="*/ 2147483646 h 652"/>
              <a:gd name="T58" fmla="*/ 2147483646 w 718"/>
              <a:gd name="T59" fmla="*/ 2147483646 h 652"/>
              <a:gd name="T60" fmla="*/ 2147483646 w 718"/>
              <a:gd name="T61" fmla="*/ 2147483646 h 652"/>
              <a:gd name="T62" fmla="*/ 2147483646 w 718"/>
              <a:gd name="T63" fmla="*/ 2147483646 h 652"/>
              <a:gd name="T64" fmla="*/ 2147483646 w 718"/>
              <a:gd name="T65" fmla="*/ 2147483646 h 652"/>
              <a:gd name="T66" fmla="*/ 2147483646 w 718"/>
              <a:gd name="T67" fmla="*/ 2147483646 h 652"/>
              <a:gd name="T68" fmla="*/ 2147483646 w 718"/>
              <a:gd name="T69" fmla="*/ 2147483646 h 652"/>
              <a:gd name="T70" fmla="*/ 2147483646 w 718"/>
              <a:gd name="T71" fmla="*/ 2147483646 h 652"/>
              <a:gd name="T72" fmla="*/ 2147483646 w 718"/>
              <a:gd name="T73" fmla="*/ 2147483646 h 652"/>
              <a:gd name="T74" fmla="*/ 2147483646 w 718"/>
              <a:gd name="T75" fmla="*/ 2147483646 h 652"/>
              <a:gd name="T76" fmla="*/ 2147483646 w 718"/>
              <a:gd name="T77" fmla="*/ 2147483646 h 652"/>
              <a:gd name="T78" fmla="*/ 2147483646 w 718"/>
              <a:gd name="T79" fmla="*/ 2147483646 h 652"/>
              <a:gd name="T80" fmla="*/ 2147483646 w 718"/>
              <a:gd name="T81" fmla="*/ 2147483646 h 652"/>
              <a:gd name="T82" fmla="*/ 2147483646 w 718"/>
              <a:gd name="T83" fmla="*/ 2147483646 h 652"/>
              <a:gd name="T84" fmla="*/ 2147483646 w 718"/>
              <a:gd name="T85" fmla="*/ 2147483646 h 652"/>
              <a:gd name="T86" fmla="*/ 2147483646 w 718"/>
              <a:gd name="T87" fmla="*/ 2147483646 h 652"/>
              <a:gd name="T88" fmla="*/ 2147483646 w 718"/>
              <a:gd name="T89" fmla="*/ 2147483646 h 652"/>
              <a:gd name="T90" fmla="*/ 2147483646 w 718"/>
              <a:gd name="T91" fmla="*/ 2147483646 h 652"/>
              <a:gd name="T92" fmla="*/ 2147483646 w 718"/>
              <a:gd name="T93" fmla="*/ 2147483646 h 652"/>
              <a:gd name="T94" fmla="*/ 2147483646 w 718"/>
              <a:gd name="T95" fmla="*/ 2147483646 h 652"/>
              <a:gd name="T96" fmla="*/ 2147483646 w 718"/>
              <a:gd name="T97" fmla="*/ 2147483646 h 652"/>
              <a:gd name="T98" fmla="*/ 2147483646 w 718"/>
              <a:gd name="T99" fmla="*/ 2147483646 h 652"/>
              <a:gd name="T100" fmla="*/ 2147483646 w 718"/>
              <a:gd name="T101" fmla="*/ 2147483646 h 652"/>
              <a:gd name="T102" fmla="*/ 2147483646 w 718"/>
              <a:gd name="T103" fmla="*/ 2147483646 h 652"/>
              <a:gd name="T104" fmla="*/ 2147483646 w 718"/>
              <a:gd name="T105" fmla="*/ 2147483646 h 652"/>
              <a:gd name="T106" fmla="*/ 2147483646 w 718"/>
              <a:gd name="T107" fmla="*/ 2147483646 h 652"/>
              <a:gd name="T108" fmla="*/ 2147483646 w 718"/>
              <a:gd name="T109" fmla="*/ 2147483646 h 652"/>
              <a:gd name="T110" fmla="*/ 2147483646 w 718"/>
              <a:gd name="T111" fmla="*/ 2147483646 h 652"/>
              <a:gd name="T112" fmla="*/ 2147483646 w 718"/>
              <a:gd name="T113" fmla="*/ 2147483646 h 652"/>
              <a:gd name="T114" fmla="*/ 2147483646 w 718"/>
              <a:gd name="T115" fmla="*/ 2147483646 h 652"/>
              <a:gd name="T116" fmla="*/ 2147483646 w 718"/>
              <a:gd name="T117" fmla="*/ 2147483646 h 652"/>
              <a:gd name="T118" fmla="*/ 2147483646 w 718"/>
              <a:gd name="T119" fmla="*/ 2147483646 h 652"/>
              <a:gd name="T120" fmla="*/ 2147483646 w 718"/>
              <a:gd name="T121" fmla="*/ 2147483646 h 652"/>
              <a:gd name="T122" fmla="*/ 2147483646 w 718"/>
              <a:gd name="T123" fmla="*/ 2147483646 h 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18" h="652">
                <a:moveTo>
                  <a:pt x="716" y="382"/>
                </a:moveTo>
                <a:lnTo>
                  <a:pt x="704" y="302"/>
                </a:lnTo>
                <a:lnTo>
                  <a:pt x="706" y="302"/>
                </a:lnTo>
                <a:lnTo>
                  <a:pt x="712" y="290"/>
                </a:lnTo>
                <a:lnTo>
                  <a:pt x="714" y="284"/>
                </a:lnTo>
                <a:lnTo>
                  <a:pt x="714" y="280"/>
                </a:lnTo>
                <a:lnTo>
                  <a:pt x="710" y="274"/>
                </a:lnTo>
                <a:lnTo>
                  <a:pt x="704" y="270"/>
                </a:lnTo>
                <a:lnTo>
                  <a:pt x="700" y="260"/>
                </a:lnTo>
                <a:lnTo>
                  <a:pt x="700" y="250"/>
                </a:lnTo>
                <a:lnTo>
                  <a:pt x="700" y="234"/>
                </a:lnTo>
                <a:lnTo>
                  <a:pt x="692" y="234"/>
                </a:lnTo>
                <a:lnTo>
                  <a:pt x="684" y="236"/>
                </a:lnTo>
                <a:lnTo>
                  <a:pt x="674" y="240"/>
                </a:lnTo>
                <a:lnTo>
                  <a:pt x="666" y="248"/>
                </a:lnTo>
                <a:lnTo>
                  <a:pt x="662" y="254"/>
                </a:lnTo>
                <a:lnTo>
                  <a:pt x="660" y="262"/>
                </a:lnTo>
                <a:lnTo>
                  <a:pt x="652" y="268"/>
                </a:lnTo>
                <a:lnTo>
                  <a:pt x="644" y="272"/>
                </a:lnTo>
                <a:lnTo>
                  <a:pt x="632" y="276"/>
                </a:lnTo>
                <a:lnTo>
                  <a:pt x="628" y="302"/>
                </a:lnTo>
                <a:lnTo>
                  <a:pt x="626" y="302"/>
                </a:lnTo>
                <a:lnTo>
                  <a:pt x="618" y="318"/>
                </a:lnTo>
                <a:lnTo>
                  <a:pt x="618" y="320"/>
                </a:lnTo>
                <a:lnTo>
                  <a:pt x="616" y="320"/>
                </a:lnTo>
                <a:lnTo>
                  <a:pt x="536" y="334"/>
                </a:lnTo>
                <a:lnTo>
                  <a:pt x="534" y="334"/>
                </a:lnTo>
                <a:lnTo>
                  <a:pt x="510" y="308"/>
                </a:lnTo>
                <a:lnTo>
                  <a:pt x="518" y="302"/>
                </a:lnTo>
                <a:lnTo>
                  <a:pt x="508" y="290"/>
                </a:lnTo>
                <a:lnTo>
                  <a:pt x="498" y="282"/>
                </a:lnTo>
                <a:lnTo>
                  <a:pt x="496" y="280"/>
                </a:lnTo>
                <a:lnTo>
                  <a:pt x="496" y="278"/>
                </a:lnTo>
                <a:lnTo>
                  <a:pt x="492" y="258"/>
                </a:lnTo>
                <a:lnTo>
                  <a:pt x="470" y="258"/>
                </a:lnTo>
                <a:lnTo>
                  <a:pt x="452" y="246"/>
                </a:lnTo>
                <a:lnTo>
                  <a:pt x="388" y="236"/>
                </a:lnTo>
                <a:lnTo>
                  <a:pt x="336" y="234"/>
                </a:lnTo>
                <a:lnTo>
                  <a:pt x="334" y="234"/>
                </a:lnTo>
                <a:lnTo>
                  <a:pt x="332" y="234"/>
                </a:lnTo>
                <a:lnTo>
                  <a:pt x="330" y="232"/>
                </a:lnTo>
                <a:lnTo>
                  <a:pt x="298" y="164"/>
                </a:lnTo>
                <a:lnTo>
                  <a:pt x="286" y="146"/>
                </a:lnTo>
                <a:lnTo>
                  <a:pt x="258" y="110"/>
                </a:lnTo>
                <a:lnTo>
                  <a:pt x="230" y="76"/>
                </a:lnTo>
                <a:lnTo>
                  <a:pt x="216" y="62"/>
                </a:lnTo>
                <a:lnTo>
                  <a:pt x="170" y="18"/>
                </a:lnTo>
                <a:lnTo>
                  <a:pt x="164" y="14"/>
                </a:lnTo>
                <a:lnTo>
                  <a:pt x="108" y="12"/>
                </a:lnTo>
                <a:lnTo>
                  <a:pt x="106" y="12"/>
                </a:lnTo>
                <a:lnTo>
                  <a:pt x="106" y="10"/>
                </a:lnTo>
                <a:lnTo>
                  <a:pt x="94" y="6"/>
                </a:lnTo>
                <a:lnTo>
                  <a:pt x="80" y="0"/>
                </a:lnTo>
                <a:lnTo>
                  <a:pt x="76" y="0"/>
                </a:lnTo>
                <a:lnTo>
                  <a:pt x="70" y="0"/>
                </a:lnTo>
                <a:lnTo>
                  <a:pt x="54" y="4"/>
                </a:lnTo>
                <a:lnTo>
                  <a:pt x="34" y="12"/>
                </a:lnTo>
                <a:lnTo>
                  <a:pt x="8" y="24"/>
                </a:lnTo>
                <a:lnTo>
                  <a:pt x="6" y="26"/>
                </a:lnTo>
                <a:lnTo>
                  <a:pt x="8" y="36"/>
                </a:lnTo>
                <a:lnTo>
                  <a:pt x="8" y="38"/>
                </a:lnTo>
                <a:lnTo>
                  <a:pt x="2" y="52"/>
                </a:lnTo>
                <a:lnTo>
                  <a:pt x="0" y="52"/>
                </a:lnTo>
                <a:lnTo>
                  <a:pt x="0" y="62"/>
                </a:lnTo>
                <a:lnTo>
                  <a:pt x="0" y="72"/>
                </a:lnTo>
                <a:lnTo>
                  <a:pt x="4" y="82"/>
                </a:lnTo>
                <a:lnTo>
                  <a:pt x="10" y="86"/>
                </a:lnTo>
                <a:lnTo>
                  <a:pt x="22" y="86"/>
                </a:lnTo>
                <a:lnTo>
                  <a:pt x="32" y="88"/>
                </a:lnTo>
                <a:lnTo>
                  <a:pt x="36" y="86"/>
                </a:lnTo>
                <a:lnTo>
                  <a:pt x="38" y="76"/>
                </a:lnTo>
                <a:lnTo>
                  <a:pt x="42" y="70"/>
                </a:lnTo>
                <a:lnTo>
                  <a:pt x="50" y="70"/>
                </a:lnTo>
                <a:lnTo>
                  <a:pt x="78" y="78"/>
                </a:lnTo>
                <a:lnTo>
                  <a:pt x="84" y="80"/>
                </a:lnTo>
                <a:lnTo>
                  <a:pt x="74" y="94"/>
                </a:lnTo>
                <a:lnTo>
                  <a:pt x="74" y="114"/>
                </a:lnTo>
                <a:lnTo>
                  <a:pt x="76" y="118"/>
                </a:lnTo>
                <a:lnTo>
                  <a:pt x="80" y="124"/>
                </a:lnTo>
                <a:lnTo>
                  <a:pt x="96" y="140"/>
                </a:lnTo>
                <a:lnTo>
                  <a:pt x="108" y="148"/>
                </a:lnTo>
                <a:lnTo>
                  <a:pt x="116" y="150"/>
                </a:lnTo>
                <a:lnTo>
                  <a:pt x="120" y="150"/>
                </a:lnTo>
                <a:lnTo>
                  <a:pt x="124" y="148"/>
                </a:lnTo>
                <a:lnTo>
                  <a:pt x="138" y="134"/>
                </a:lnTo>
                <a:lnTo>
                  <a:pt x="148" y="128"/>
                </a:lnTo>
                <a:lnTo>
                  <a:pt x="170" y="124"/>
                </a:lnTo>
                <a:lnTo>
                  <a:pt x="176" y="110"/>
                </a:lnTo>
                <a:lnTo>
                  <a:pt x="194" y="100"/>
                </a:lnTo>
                <a:lnTo>
                  <a:pt x="212" y="110"/>
                </a:lnTo>
                <a:lnTo>
                  <a:pt x="214" y="110"/>
                </a:lnTo>
                <a:lnTo>
                  <a:pt x="230" y="138"/>
                </a:lnTo>
                <a:lnTo>
                  <a:pt x="236" y="156"/>
                </a:lnTo>
                <a:lnTo>
                  <a:pt x="236" y="158"/>
                </a:lnTo>
                <a:lnTo>
                  <a:pt x="232" y="182"/>
                </a:lnTo>
                <a:lnTo>
                  <a:pt x="238" y="196"/>
                </a:lnTo>
                <a:lnTo>
                  <a:pt x="238" y="198"/>
                </a:lnTo>
                <a:lnTo>
                  <a:pt x="234" y="216"/>
                </a:lnTo>
                <a:lnTo>
                  <a:pt x="234" y="232"/>
                </a:lnTo>
                <a:lnTo>
                  <a:pt x="240" y="250"/>
                </a:lnTo>
                <a:lnTo>
                  <a:pt x="242" y="258"/>
                </a:lnTo>
                <a:lnTo>
                  <a:pt x="240" y="272"/>
                </a:lnTo>
                <a:lnTo>
                  <a:pt x="240" y="274"/>
                </a:lnTo>
                <a:lnTo>
                  <a:pt x="232" y="284"/>
                </a:lnTo>
                <a:lnTo>
                  <a:pt x="232" y="286"/>
                </a:lnTo>
                <a:lnTo>
                  <a:pt x="224" y="294"/>
                </a:lnTo>
                <a:lnTo>
                  <a:pt x="222" y="312"/>
                </a:lnTo>
                <a:lnTo>
                  <a:pt x="228" y="330"/>
                </a:lnTo>
                <a:lnTo>
                  <a:pt x="228" y="332"/>
                </a:lnTo>
                <a:lnTo>
                  <a:pt x="222" y="360"/>
                </a:lnTo>
                <a:lnTo>
                  <a:pt x="218" y="364"/>
                </a:lnTo>
                <a:lnTo>
                  <a:pt x="214" y="366"/>
                </a:lnTo>
                <a:lnTo>
                  <a:pt x="206" y="364"/>
                </a:lnTo>
                <a:lnTo>
                  <a:pt x="198" y="356"/>
                </a:lnTo>
                <a:lnTo>
                  <a:pt x="190" y="358"/>
                </a:lnTo>
                <a:lnTo>
                  <a:pt x="180" y="370"/>
                </a:lnTo>
                <a:lnTo>
                  <a:pt x="168" y="402"/>
                </a:lnTo>
                <a:lnTo>
                  <a:pt x="168" y="404"/>
                </a:lnTo>
                <a:lnTo>
                  <a:pt x="156" y="414"/>
                </a:lnTo>
                <a:lnTo>
                  <a:pt x="154" y="414"/>
                </a:lnTo>
                <a:lnTo>
                  <a:pt x="148" y="414"/>
                </a:lnTo>
                <a:lnTo>
                  <a:pt x="136" y="434"/>
                </a:lnTo>
                <a:lnTo>
                  <a:pt x="142" y="446"/>
                </a:lnTo>
                <a:lnTo>
                  <a:pt x="144" y="446"/>
                </a:lnTo>
                <a:lnTo>
                  <a:pt x="160" y="466"/>
                </a:lnTo>
                <a:lnTo>
                  <a:pt x="160" y="468"/>
                </a:lnTo>
                <a:lnTo>
                  <a:pt x="160" y="474"/>
                </a:lnTo>
                <a:lnTo>
                  <a:pt x="178" y="476"/>
                </a:lnTo>
                <a:lnTo>
                  <a:pt x="180" y="492"/>
                </a:lnTo>
                <a:lnTo>
                  <a:pt x="180" y="494"/>
                </a:lnTo>
                <a:lnTo>
                  <a:pt x="182" y="512"/>
                </a:lnTo>
                <a:lnTo>
                  <a:pt x="188" y="516"/>
                </a:lnTo>
                <a:lnTo>
                  <a:pt x="204" y="512"/>
                </a:lnTo>
                <a:lnTo>
                  <a:pt x="218" y="502"/>
                </a:lnTo>
                <a:lnTo>
                  <a:pt x="222" y="502"/>
                </a:lnTo>
                <a:lnTo>
                  <a:pt x="226" y="528"/>
                </a:lnTo>
                <a:lnTo>
                  <a:pt x="234" y="538"/>
                </a:lnTo>
                <a:lnTo>
                  <a:pt x="236" y="540"/>
                </a:lnTo>
                <a:lnTo>
                  <a:pt x="242" y="550"/>
                </a:lnTo>
                <a:lnTo>
                  <a:pt x="254" y="560"/>
                </a:lnTo>
                <a:lnTo>
                  <a:pt x="258" y="562"/>
                </a:lnTo>
                <a:lnTo>
                  <a:pt x="262" y="562"/>
                </a:lnTo>
                <a:lnTo>
                  <a:pt x="266" y="564"/>
                </a:lnTo>
                <a:lnTo>
                  <a:pt x="274" y="560"/>
                </a:lnTo>
                <a:lnTo>
                  <a:pt x="282" y="558"/>
                </a:lnTo>
                <a:lnTo>
                  <a:pt x="292" y="554"/>
                </a:lnTo>
                <a:lnTo>
                  <a:pt x="296" y="552"/>
                </a:lnTo>
                <a:lnTo>
                  <a:pt x="308" y="552"/>
                </a:lnTo>
                <a:lnTo>
                  <a:pt x="312" y="552"/>
                </a:lnTo>
                <a:lnTo>
                  <a:pt x="316" y="554"/>
                </a:lnTo>
                <a:lnTo>
                  <a:pt x="332" y="544"/>
                </a:lnTo>
                <a:lnTo>
                  <a:pt x="334" y="544"/>
                </a:lnTo>
                <a:lnTo>
                  <a:pt x="334" y="546"/>
                </a:lnTo>
                <a:lnTo>
                  <a:pt x="336" y="544"/>
                </a:lnTo>
                <a:lnTo>
                  <a:pt x="338" y="546"/>
                </a:lnTo>
                <a:lnTo>
                  <a:pt x="344" y="556"/>
                </a:lnTo>
                <a:lnTo>
                  <a:pt x="346" y="562"/>
                </a:lnTo>
                <a:lnTo>
                  <a:pt x="354" y="574"/>
                </a:lnTo>
                <a:lnTo>
                  <a:pt x="360" y="576"/>
                </a:lnTo>
                <a:lnTo>
                  <a:pt x="362" y="576"/>
                </a:lnTo>
                <a:lnTo>
                  <a:pt x="360" y="574"/>
                </a:lnTo>
                <a:lnTo>
                  <a:pt x="360" y="570"/>
                </a:lnTo>
                <a:lnTo>
                  <a:pt x="360" y="566"/>
                </a:lnTo>
                <a:lnTo>
                  <a:pt x="364" y="564"/>
                </a:lnTo>
                <a:lnTo>
                  <a:pt x="370" y="562"/>
                </a:lnTo>
                <a:lnTo>
                  <a:pt x="398" y="562"/>
                </a:lnTo>
                <a:lnTo>
                  <a:pt x="400" y="562"/>
                </a:lnTo>
                <a:lnTo>
                  <a:pt x="402" y="562"/>
                </a:lnTo>
                <a:lnTo>
                  <a:pt x="412" y="580"/>
                </a:lnTo>
                <a:lnTo>
                  <a:pt x="410" y="588"/>
                </a:lnTo>
                <a:lnTo>
                  <a:pt x="422" y="590"/>
                </a:lnTo>
                <a:lnTo>
                  <a:pt x="422" y="588"/>
                </a:lnTo>
                <a:lnTo>
                  <a:pt x="422" y="586"/>
                </a:lnTo>
                <a:lnTo>
                  <a:pt x="426" y="584"/>
                </a:lnTo>
                <a:lnTo>
                  <a:pt x="454" y="602"/>
                </a:lnTo>
                <a:lnTo>
                  <a:pt x="456" y="608"/>
                </a:lnTo>
                <a:lnTo>
                  <a:pt x="458" y="612"/>
                </a:lnTo>
                <a:lnTo>
                  <a:pt x="458" y="624"/>
                </a:lnTo>
                <a:lnTo>
                  <a:pt x="468" y="626"/>
                </a:lnTo>
                <a:lnTo>
                  <a:pt x="474" y="616"/>
                </a:lnTo>
                <a:lnTo>
                  <a:pt x="470" y="608"/>
                </a:lnTo>
                <a:lnTo>
                  <a:pt x="470" y="602"/>
                </a:lnTo>
                <a:lnTo>
                  <a:pt x="472" y="598"/>
                </a:lnTo>
                <a:lnTo>
                  <a:pt x="474" y="596"/>
                </a:lnTo>
                <a:lnTo>
                  <a:pt x="478" y="594"/>
                </a:lnTo>
                <a:lnTo>
                  <a:pt x="478" y="592"/>
                </a:lnTo>
                <a:lnTo>
                  <a:pt x="480" y="590"/>
                </a:lnTo>
                <a:lnTo>
                  <a:pt x="486" y="590"/>
                </a:lnTo>
                <a:lnTo>
                  <a:pt x="490" y="594"/>
                </a:lnTo>
                <a:lnTo>
                  <a:pt x="492" y="598"/>
                </a:lnTo>
                <a:lnTo>
                  <a:pt x="496" y="614"/>
                </a:lnTo>
                <a:lnTo>
                  <a:pt x="496" y="616"/>
                </a:lnTo>
                <a:lnTo>
                  <a:pt x="498" y="618"/>
                </a:lnTo>
                <a:lnTo>
                  <a:pt x="502" y="622"/>
                </a:lnTo>
                <a:lnTo>
                  <a:pt x="510" y="626"/>
                </a:lnTo>
                <a:lnTo>
                  <a:pt x="512" y="626"/>
                </a:lnTo>
                <a:lnTo>
                  <a:pt x="538" y="652"/>
                </a:lnTo>
                <a:lnTo>
                  <a:pt x="550" y="648"/>
                </a:lnTo>
                <a:lnTo>
                  <a:pt x="548" y="644"/>
                </a:lnTo>
                <a:lnTo>
                  <a:pt x="544" y="638"/>
                </a:lnTo>
                <a:lnTo>
                  <a:pt x="544" y="634"/>
                </a:lnTo>
                <a:lnTo>
                  <a:pt x="544" y="630"/>
                </a:lnTo>
                <a:lnTo>
                  <a:pt x="546" y="626"/>
                </a:lnTo>
                <a:lnTo>
                  <a:pt x="556" y="618"/>
                </a:lnTo>
                <a:lnTo>
                  <a:pt x="570" y="606"/>
                </a:lnTo>
                <a:lnTo>
                  <a:pt x="586" y="616"/>
                </a:lnTo>
                <a:lnTo>
                  <a:pt x="588" y="616"/>
                </a:lnTo>
                <a:lnTo>
                  <a:pt x="592" y="598"/>
                </a:lnTo>
                <a:lnTo>
                  <a:pt x="592" y="596"/>
                </a:lnTo>
                <a:lnTo>
                  <a:pt x="594" y="594"/>
                </a:lnTo>
                <a:lnTo>
                  <a:pt x="608" y="596"/>
                </a:lnTo>
                <a:lnTo>
                  <a:pt x="610" y="600"/>
                </a:lnTo>
                <a:lnTo>
                  <a:pt x="612" y="606"/>
                </a:lnTo>
                <a:lnTo>
                  <a:pt x="610" y="610"/>
                </a:lnTo>
                <a:lnTo>
                  <a:pt x="606" y="616"/>
                </a:lnTo>
                <a:lnTo>
                  <a:pt x="610" y="618"/>
                </a:lnTo>
                <a:lnTo>
                  <a:pt x="620" y="622"/>
                </a:lnTo>
                <a:lnTo>
                  <a:pt x="628" y="626"/>
                </a:lnTo>
                <a:lnTo>
                  <a:pt x="630" y="626"/>
                </a:lnTo>
                <a:lnTo>
                  <a:pt x="640" y="630"/>
                </a:lnTo>
                <a:lnTo>
                  <a:pt x="648" y="630"/>
                </a:lnTo>
                <a:lnTo>
                  <a:pt x="636" y="572"/>
                </a:lnTo>
                <a:lnTo>
                  <a:pt x="630" y="568"/>
                </a:lnTo>
                <a:lnTo>
                  <a:pt x="624" y="562"/>
                </a:lnTo>
                <a:lnTo>
                  <a:pt x="614" y="546"/>
                </a:lnTo>
                <a:lnTo>
                  <a:pt x="610" y="538"/>
                </a:lnTo>
                <a:lnTo>
                  <a:pt x="612" y="528"/>
                </a:lnTo>
                <a:lnTo>
                  <a:pt x="616" y="518"/>
                </a:lnTo>
                <a:lnTo>
                  <a:pt x="624" y="506"/>
                </a:lnTo>
                <a:lnTo>
                  <a:pt x="636" y="494"/>
                </a:lnTo>
                <a:lnTo>
                  <a:pt x="650" y="482"/>
                </a:lnTo>
                <a:lnTo>
                  <a:pt x="662" y="482"/>
                </a:lnTo>
                <a:lnTo>
                  <a:pt x="672" y="486"/>
                </a:lnTo>
                <a:lnTo>
                  <a:pt x="692" y="486"/>
                </a:lnTo>
                <a:lnTo>
                  <a:pt x="698" y="482"/>
                </a:lnTo>
                <a:lnTo>
                  <a:pt x="704" y="476"/>
                </a:lnTo>
                <a:lnTo>
                  <a:pt x="714" y="452"/>
                </a:lnTo>
                <a:lnTo>
                  <a:pt x="718" y="442"/>
                </a:lnTo>
                <a:lnTo>
                  <a:pt x="718" y="426"/>
                </a:lnTo>
                <a:lnTo>
                  <a:pt x="716" y="3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山东"/>
          <p:cNvSpPr/>
          <p:nvPr/>
        </p:nvSpPr>
        <p:spPr bwMode="auto">
          <a:xfrm>
            <a:off x="6930824" y="3305054"/>
            <a:ext cx="605446" cy="380220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上海"/>
          <p:cNvSpPr/>
          <p:nvPr/>
        </p:nvSpPr>
        <p:spPr bwMode="auto">
          <a:xfrm>
            <a:off x="7496310" y="3935928"/>
            <a:ext cx="95661" cy="83552"/>
          </a:xfrm>
          <a:custGeom>
            <a:avLst/>
            <a:gdLst>
              <a:gd name="T0" fmla="*/ 2147483646 w 68"/>
              <a:gd name="T1" fmla="*/ 2147483646 h 60"/>
              <a:gd name="T2" fmla="*/ 2147483646 w 68"/>
              <a:gd name="T3" fmla="*/ 2147483646 h 60"/>
              <a:gd name="T4" fmla="*/ 2147483646 w 68"/>
              <a:gd name="T5" fmla="*/ 2147483646 h 60"/>
              <a:gd name="T6" fmla="*/ 2147483646 w 68"/>
              <a:gd name="T7" fmla="*/ 2147483646 h 60"/>
              <a:gd name="T8" fmla="*/ 2147483646 w 68"/>
              <a:gd name="T9" fmla="*/ 2147483646 h 60"/>
              <a:gd name="T10" fmla="*/ 2147483646 w 68"/>
              <a:gd name="T11" fmla="*/ 2147483646 h 60"/>
              <a:gd name="T12" fmla="*/ 2147483646 w 68"/>
              <a:gd name="T13" fmla="*/ 2147483646 h 60"/>
              <a:gd name="T14" fmla="*/ 2147483646 w 68"/>
              <a:gd name="T15" fmla="*/ 2147483646 h 60"/>
              <a:gd name="T16" fmla="*/ 2147483646 w 68"/>
              <a:gd name="T17" fmla="*/ 0 h 60"/>
              <a:gd name="T18" fmla="*/ 2147483646 w 68"/>
              <a:gd name="T19" fmla="*/ 0 h 60"/>
              <a:gd name="T20" fmla="*/ 2147483646 w 68"/>
              <a:gd name="T21" fmla="*/ 0 h 60"/>
              <a:gd name="T22" fmla="*/ 2147483646 w 68"/>
              <a:gd name="T23" fmla="*/ 2147483646 h 60"/>
              <a:gd name="T24" fmla="*/ 2147483646 w 68"/>
              <a:gd name="T25" fmla="*/ 2147483646 h 60"/>
              <a:gd name="T26" fmla="*/ 2147483646 w 68"/>
              <a:gd name="T27" fmla="*/ 2147483646 h 60"/>
              <a:gd name="T28" fmla="*/ 2147483646 w 68"/>
              <a:gd name="T29" fmla="*/ 2147483646 h 60"/>
              <a:gd name="T30" fmla="*/ 2147483646 w 68"/>
              <a:gd name="T31" fmla="*/ 2147483646 h 60"/>
              <a:gd name="T32" fmla="*/ 0 w 68"/>
              <a:gd name="T33" fmla="*/ 2147483646 h 60"/>
              <a:gd name="T34" fmla="*/ 2147483646 w 68"/>
              <a:gd name="T35" fmla="*/ 2147483646 h 60"/>
              <a:gd name="T36" fmla="*/ 2147483646 w 68"/>
              <a:gd name="T37" fmla="*/ 2147483646 h 60"/>
              <a:gd name="T38" fmla="*/ 2147483646 w 68"/>
              <a:gd name="T39" fmla="*/ 2147483646 h 60"/>
              <a:gd name="T40" fmla="*/ 2147483646 w 68"/>
              <a:gd name="T41" fmla="*/ 2147483646 h 60"/>
              <a:gd name="T42" fmla="*/ 2147483646 w 68"/>
              <a:gd name="T43" fmla="*/ 2147483646 h 60"/>
              <a:gd name="T44" fmla="*/ 2147483646 w 68"/>
              <a:gd name="T45" fmla="*/ 2147483646 h 60"/>
              <a:gd name="T46" fmla="*/ 2147483646 w 68"/>
              <a:gd name="T47" fmla="*/ 2147483646 h 60"/>
              <a:gd name="T48" fmla="*/ 2147483646 w 68"/>
              <a:gd name="T49" fmla="*/ 2147483646 h 60"/>
              <a:gd name="T50" fmla="*/ 2147483646 w 68"/>
              <a:gd name="T51" fmla="*/ 2147483646 h 60"/>
              <a:gd name="T52" fmla="*/ 2147483646 w 68"/>
              <a:gd name="T53" fmla="*/ 2147483646 h 60"/>
              <a:gd name="T54" fmla="*/ 2147483646 w 68"/>
              <a:gd name="T55" fmla="*/ 2147483646 h 60"/>
              <a:gd name="T56" fmla="*/ 2147483646 w 68"/>
              <a:gd name="T57" fmla="*/ 2147483646 h 60"/>
              <a:gd name="T58" fmla="*/ 2147483646 w 68"/>
              <a:gd name="T59" fmla="*/ 2147483646 h 60"/>
              <a:gd name="T60" fmla="*/ 2147483646 w 68"/>
              <a:gd name="T61" fmla="*/ 2147483646 h 60"/>
              <a:gd name="T62" fmla="*/ 2147483646 w 68"/>
              <a:gd name="T63" fmla="*/ 2147483646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8" h="60">
                <a:moveTo>
                  <a:pt x="62" y="32"/>
                </a:moveTo>
                <a:lnTo>
                  <a:pt x="68" y="24"/>
                </a:lnTo>
                <a:lnTo>
                  <a:pt x="48" y="8"/>
                </a:lnTo>
                <a:lnTo>
                  <a:pt x="40" y="4"/>
                </a:lnTo>
                <a:lnTo>
                  <a:pt x="34" y="0"/>
                </a:lnTo>
                <a:lnTo>
                  <a:pt x="28" y="0"/>
                </a:lnTo>
                <a:lnTo>
                  <a:pt x="22" y="0"/>
                </a:lnTo>
                <a:lnTo>
                  <a:pt x="14" y="2"/>
                </a:lnTo>
                <a:lnTo>
                  <a:pt x="14" y="20"/>
                </a:lnTo>
                <a:lnTo>
                  <a:pt x="10" y="28"/>
                </a:lnTo>
                <a:lnTo>
                  <a:pt x="4" y="36"/>
                </a:lnTo>
                <a:lnTo>
                  <a:pt x="0" y="40"/>
                </a:lnTo>
                <a:lnTo>
                  <a:pt x="8" y="48"/>
                </a:lnTo>
                <a:lnTo>
                  <a:pt x="10" y="48"/>
                </a:lnTo>
                <a:lnTo>
                  <a:pt x="12" y="56"/>
                </a:lnTo>
                <a:lnTo>
                  <a:pt x="22" y="60"/>
                </a:lnTo>
                <a:lnTo>
                  <a:pt x="28" y="56"/>
                </a:lnTo>
                <a:lnTo>
                  <a:pt x="34" y="54"/>
                </a:lnTo>
                <a:lnTo>
                  <a:pt x="52" y="58"/>
                </a:lnTo>
                <a:lnTo>
                  <a:pt x="52" y="52"/>
                </a:lnTo>
                <a:lnTo>
                  <a:pt x="54" y="44"/>
                </a:lnTo>
                <a:lnTo>
                  <a:pt x="56" y="38"/>
                </a:lnTo>
                <a:lnTo>
                  <a:pt x="58" y="34"/>
                </a:lnTo>
                <a:lnTo>
                  <a:pt x="62" y="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江苏"/>
          <p:cNvSpPr/>
          <p:nvPr/>
        </p:nvSpPr>
        <p:spPr bwMode="auto">
          <a:xfrm>
            <a:off x="7053123" y="3615042"/>
            <a:ext cx="527949" cy="406859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河北"/>
          <p:cNvSpPr/>
          <p:nvPr/>
        </p:nvSpPr>
        <p:spPr bwMode="auto">
          <a:xfrm>
            <a:off x="6778251" y="2836439"/>
            <a:ext cx="490411" cy="699895"/>
          </a:xfrm>
          <a:custGeom>
            <a:avLst/>
            <a:gdLst>
              <a:gd name="T0" fmla="*/ 2147483646 w 352"/>
              <a:gd name="T1" fmla="*/ 2147483646 h 502"/>
              <a:gd name="T2" fmla="*/ 2147483646 w 352"/>
              <a:gd name="T3" fmla="*/ 2147483646 h 502"/>
              <a:gd name="T4" fmla="*/ 2147483646 w 352"/>
              <a:gd name="T5" fmla="*/ 2147483646 h 502"/>
              <a:gd name="T6" fmla="*/ 2147483646 w 352"/>
              <a:gd name="T7" fmla="*/ 2147483646 h 502"/>
              <a:gd name="T8" fmla="*/ 2147483646 w 352"/>
              <a:gd name="T9" fmla="*/ 2147483646 h 502"/>
              <a:gd name="T10" fmla="*/ 2147483646 w 352"/>
              <a:gd name="T11" fmla="*/ 2147483646 h 502"/>
              <a:gd name="T12" fmla="*/ 2147483646 w 352"/>
              <a:gd name="T13" fmla="*/ 2147483646 h 502"/>
              <a:gd name="T14" fmla="*/ 2147483646 w 352"/>
              <a:gd name="T15" fmla="*/ 2147483646 h 502"/>
              <a:gd name="T16" fmla="*/ 2147483646 w 352"/>
              <a:gd name="T17" fmla="*/ 2147483646 h 502"/>
              <a:gd name="T18" fmla="*/ 2147483646 w 352"/>
              <a:gd name="T19" fmla="*/ 2147483646 h 502"/>
              <a:gd name="T20" fmla="*/ 2147483646 w 352"/>
              <a:gd name="T21" fmla="*/ 2147483646 h 502"/>
              <a:gd name="T22" fmla="*/ 2147483646 w 352"/>
              <a:gd name="T23" fmla="*/ 2147483646 h 502"/>
              <a:gd name="T24" fmla="*/ 2147483646 w 352"/>
              <a:gd name="T25" fmla="*/ 2147483646 h 502"/>
              <a:gd name="T26" fmla="*/ 2147483646 w 352"/>
              <a:gd name="T27" fmla="*/ 2147483646 h 502"/>
              <a:gd name="T28" fmla="*/ 2147483646 w 352"/>
              <a:gd name="T29" fmla="*/ 2147483646 h 502"/>
              <a:gd name="T30" fmla="*/ 2147483646 w 352"/>
              <a:gd name="T31" fmla="*/ 2147483646 h 502"/>
              <a:gd name="T32" fmla="*/ 2147483646 w 352"/>
              <a:gd name="T33" fmla="*/ 2147483646 h 502"/>
              <a:gd name="T34" fmla="*/ 2147483646 w 352"/>
              <a:gd name="T35" fmla="*/ 2147483646 h 502"/>
              <a:gd name="T36" fmla="*/ 2147483646 w 352"/>
              <a:gd name="T37" fmla="*/ 2147483646 h 502"/>
              <a:gd name="T38" fmla="*/ 2147483646 w 352"/>
              <a:gd name="T39" fmla="*/ 2147483646 h 502"/>
              <a:gd name="T40" fmla="*/ 2147483646 w 352"/>
              <a:gd name="T41" fmla="*/ 2147483646 h 502"/>
              <a:gd name="T42" fmla="*/ 2147483646 w 352"/>
              <a:gd name="T43" fmla="*/ 2147483646 h 502"/>
              <a:gd name="T44" fmla="*/ 2147483646 w 352"/>
              <a:gd name="T45" fmla="*/ 2147483646 h 502"/>
              <a:gd name="T46" fmla="*/ 2147483646 w 352"/>
              <a:gd name="T47" fmla="*/ 2147483646 h 502"/>
              <a:gd name="T48" fmla="*/ 2147483646 w 352"/>
              <a:gd name="T49" fmla="*/ 2147483646 h 502"/>
              <a:gd name="T50" fmla="*/ 2147483646 w 352"/>
              <a:gd name="T51" fmla="*/ 2147483646 h 502"/>
              <a:gd name="T52" fmla="*/ 2147483646 w 352"/>
              <a:gd name="T53" fmla="*/ 2147483646 h 502"/>
              <a:gd name="T54" fmla="*/ 2147483646 w 352"/>
              <a:gd name="T55" fmla="*/ 2147483646 h 502"/>
              <a:gd name="T56" fmla="*/ 2147483646 w 352"/>
              <a:gd name="T57" fmla="*/ 2147483646 h 502"/>
              <a:gd name="T58" fmla="*/ 2147483646 w 352"/>
              <a:gd name="T59" fmla="*/ 2147483646 h 502"/>
              <a:gd name="T60" fmla="*/ 2147483646 w 352"/>
              <a:gd name="T61" fmla="*/ 2147483646 h 502"/>
              <a:gd name="T62" fmla="*/ 2147483646 w 352"/>
              <a:gd name="T63" fmla="*/ 2147483646 h 502"/>
              <a:gd name="T64" fmla="*/ 2147483646 w 352"/>
              <a:gd name="T65" fmla="*/ 2147483646 h 502"/>
              <a:gd name="T66" fmla="*/ 2147483646 w 352"/>
              <a:gd name="T67" fmla="*/ 2147483646 h 502"/>
              <a:gd name="T68" fmla="*/ 2147483646 w 352"/>
              <a:gd name="T69" fmla="*/ 2147483646 h 502"/>
              <a:gd name="T70" fmla="*/ 2147483646 w 352"/>
              <a:gd name="T71" fmla="*/ 2147483646 h 502"/>
              <a:gd name="T72" fmla="*/ 2147483646 w 352"/>
              <a:gd name="T73" fmla="*/ 2147483646 h 502"/>
              <a:gd name="T74" fmla="*/ 2147483646 w 352"/>
              <a:gd name="T75" fmla="*/ 2147483646 h 502"/>
              <a:gd name="T76" fmla="*/ 2147483646 w 352"/>
              <a:gd name="T77" fmla="*/ 2147483646 h 502"/>
              <a:gd name="T78" fmla="*/ 2147483646 w 352"/>
              <a:gd name="T79" fmla="*/ 2147483646 h 502"/>
              <a:gd name="T80" fmla="*/ 2147483646 w 352"/>
              <a:gd name="T81" fmla="*/ 2147483646 h 502"/>
              <a:gd name="T82" fmla="*/ 2147483646 w 352"/>
              <a:gd name="T83" fmla="*/ 2147483646 h 502"/>
              <a:gd name="T84" fmla="*/ 2147483646 w 352"/>
              <a:gd name="T85" fmla="*/ 2147483646 h 502"/>
              <a:gd name="T86" fmla="*/ 2147483646 w 352"/>
              <a:gd name="T87" fmla="*/ 2147483646 h 502"/>
              <a:gd name="T88" fmla="*/ 2147483646 w 352"/>
              <a:gd name="T89" fmla="*/ 2147483646 h 502"/>
              <a:gd name="T90" fmla="*/ 2147483646 w 352"/>
              <a:gd name="T91" fmla="*/ 2147483646 h 502"/>
              <a:gd name="T92" fmla="*/ 2147483646 w 352"/>
              <a:gd name="T93" fmla="*/ 2147483646 h 502"/>
              <a:gd name="T94" fmla="*/ 2147483646 w 352"/>
              <a:gd name="T95" fmla="*/ 2147483646 h 502"/>
              <a:gd name="T96" fmla="*/ 2147483646 w 352"/>
              <a:gd name="T97" fmla="*/ 2147483646 h 502"/>
              <a:gd name="T98" fmla="*/ 2147483646 w 352"/>
              <a:gd name="T99" fmla="*/ 2147483646 h 502"/>
              <a:gd name="T100" fmla="*/ 2147483646 w 352"/>
              <a:gd name="T101" fmla="*/ 2147483646 h 502"/>
              <a:gd name="T102" fmla="*/ 2147483646 w 352"/>
              <a:gd name="T103" fmla="*/ 2147483646 h 502"/>
              <a:gd name="T104" fmla="*/ 2147483646 w 352"/>
              <a:gd name="T105" fmla="*/ 2147483646 h 502"/>
              <a:gd name="T106" fmla="*/ 2147483646 w 352"/>
              <a:gd name="T107" fmla="*/ 2147483646 h 502"/>
              <a:gd name="T108" fmla="*/ 2147483646 w 352"/>
              <a:gd name="T109" fmla="*/ 2147483646 h 5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52" h="502">
                <a:moveTo>
                  <a:pt x="324" y="152"/>
                </a:moveTo>
                <a:lnTo>
                  <a:pt x="318" y="148"/>
                </a:lnTo>
                <a:lnTo>
                  <a:pt x="316" y="148"/>
                </a:lnTo>
                <a:lnTo>
                  <a:pt x="312" y="144"/>
                </a:lnTo>
                <a:lnTo>
                  <a:pt x="290" y="136"/>
                </a:lnTo>
                <a:lnTo>
                  <a:pt x="284" y="136"/>
                </a:lnTo>
                <a:lnTo>
                  <a:pt x="280" y="138"/>
                </a:lnTo>
                <a:lnTo>
                  <a:pt x="270" y="122"/>
                </a:lnTo>
                <a:lnTo>
                  <a:pt x="272" y="120"/>
                </a:lnTo>
                <a:lnTo>
                  <a:pt x="278" y="112"/>
                </a:lnTo>
                <a:lnTo>
                  <a:pt x="278" y="104"/>
                </a:lnTo>
                <a:lnTo>
                  <a:pt x="278" y="102"/>
                </a:lnTo>
                <a:lnTo>
                  <a:pt x="282" y="96"/>
                </a:lnTo>
                <a:lnTo>
                  <a:pt x="280" y="94"/>
                </a:lnTo>
                <a:lnTo>
                  <a:pt x="268" y="92"/>
                </a:lnTo>
                <a:lnTo>
                  <a:pt x="246" y="88"/>
                </a:lnTo>
                <a:lnTo>
                  <a:pt x="234" y="76"/>
                </a:lnTo>
                <a:lnTo>
                  <a:pt x="230" y="68"/>
                </a:lnTo>
                <a:lnTo>
                  <a:pt x="228" y="64"/>
                </a:lnTo>
                <a:lnTo>
                  <a:pt x="234" y="48"/>
                </a:lnTo>
                <a:lnTo>
                  <a:pt x="234" y="36"/>
                </a:lnTo>
                <a:lnTo>
                  <a:pt x="234" y="32"/>
                </a:lnTo>
                <a:lnTo>
                  <a:pt x="228" y="40"/>
                </a:lnTo>
                <a:lnTo>
                  <a:pt x="226" y="40"/>
                </a:lnTo>
                <a:lnTo>
                  <a:pt x="226" y="42"/>
                </a:lnTo>
                <a:lnTo>
                  <a:pt x="224" y="40"/>
                </a:lnTo>
                <a:lnTo>
                  <a:pt x="222" y="40"/>
                </a:lnTo>
                <a:lnTo>
                  <a:pt x="210" y="30"/>
                </a:lnTo>
                <a:lnTo>
                  <a:pt x="208" y="28"/>
                </a:lnTo>
                <a:lnTo>
                  <a:pt x="208" y="26"/>
                </a:lnTo>
                <a:lnTo>
                  <a:pt x="206" y="8"/>
                </a:lnTo>
                <a:lnTo>
                  <a:pt x="200" y="0"/>
                </a:lnTo>
                <a:lnTo>
                  <a:pt x="188" y="0"/>
                </a:lnTo>
                <a:lnTo>
                  <a:pt x="180" y="14"/>
                </a:lnTo>
                <a:lnTo>
                  <a:pt x="180" y="16"/>
                </a:lnTo>
                <a:lnTo>
                  <a:pt x="178" y="16"/>
                </a:lnTo>
                <a:lnTo>
                  <a:pt x="160" y="12"/>
                </a:lnTo>
                <a:lnTo>
                  <a:pt x="156" y="30"/>
                </a:lnTo>
                <a:lnTo>
                  <a:pt x="156" y="48"/>
                </a:lnTo>
                <a:lnTo>
                  <a:pt x="146" y="64"/>
                </a:lnTo>
                <a:lnTo>
                  <a:pt x="146" y="66"/>
                </a:lnTo>
                <a:lnTo>
                  <a:pt x="144" y="66"/>
                </a:lnTo>
                <a:lnTo>
                  <a:pt x="142" y="66"/>
                </a:lnTo>
                <a:lnTo>
                  <a:pt x="130" y="68"/>
                </a:lnTo>
                <a:lnTo>
                  <a:pt x="118" y="76"/>
                </a:lnTo>
                <a:lnTo>
                  <a:pt x="118" y="78"/>
                </a:lnTo>
                <a:lnTo>
                  <a:pt x="116" y="78"/>
                </a:lnTo>
                <a:lnTo>
                  <a:pt x="114" y="78"/>
                </a:lnTo>
                <a:lnTo>
                  <a:pt x="92" y="70"/>
                </a:lnTo>
                <a:lnTo>
                  <a:pt x="90" y="78"/>
                </a:lnTo>
                <a:lnTo>
                  <a:pt x="90" y="80"/>
                </a:lnTo>
                <a:lnTo>
                  <a:pt x="80" y="96"/>
                </a:lnTo>
                <a:lnTo>
                  <a:pt x="76" y="100"/>
                </a:lnTo>
                <a:lnTo>
                  <a:pt x="74" y="100"/>
                </a:lnTo>
                <a:lnTo>
                  <a:pt x="64" y="100"/>
                </a:lnTo>
                <a:lnTo>
                  <a:pt x="50" y="94"/>
                </a:lnTo>
                <a:lnTo>
                  <a:pt x="48" y="92"/>
                </a:lnTo>
                <a:lnTo>
                  <a:pt x="48" y="90"/>
                </a:lnTo>
                <a:lnTo>
                  <a:pt x="46" y="72"/>
                </a:lnTo>
                <a:lnTo>
                  <a:pt x="42" y="56"/>
                </a:lnTo>
                <a:lnTo>
                  <a:pt x="38" y="52"/>
                </a:lnTo>
                <a:lnTo>
                  <a:pt x="34" y="64"/>
                </a:lnTo>
                <a:lnTo>
                  <a:pt x="24" y="76"/>
                </a:lnTo>
                <a:lnTo>
                  <a:pt x="16" y="96"/>
                </a:lnTo>
                <a:lnTo>
                  <a:pt x="14" y="96"/>
                </a:lnTo>
                <a:lnTo>
                  <a:pt x="8" y="108"/>
                </a:lnTo>
                <a:lnTo>
                  <a:pt x="6" y="114"/>
                </a:lnTo>
                <a:lnTo>
                  <a:pt x="0" y="122"/>
                </a:lnTo>
                <a:lnTo>
                  <a:pt x="6" y="140"/>
                </a:lnTo>
                <a:lnTo>
                  <a:pt x="30" y="168"/>
                </a:lnTo>
                <a:lnTo>
                  <a:pt x="38" y="184"/>
                </a:lnTo>
                <a:lnTo>
                  <a:pt x="38" y="186"/>
                </a:lnTo>
                <a:lnTo>
                  <a:pt x="36" y="188"/>
                </a:lnTo>
                <a:lnTo>
                  <a:pt x="30" y="196"/>
                </a:lnTo>
                <a:lnTo>
                  <a:pt x="28" y="196"/>
                </a:lnTo>
                <a:lnTo>
                  <a:pt x="12" y="200"/>
                </a:lnTo>
                <a:lnTo>
                  <a:pt x="14" y="212"/>
                </a:lnTo>
                <a:lnTo>
                  <a:pt x="26" y="220"/>
                </a:lnTo>
                <a:lnTo>
                  <a:pt x="42" y="224"/>
                </a:lnTo>
                <a:lnTo>
                  <a:pt x="48" y="240"/>
                </a:lnTo>
                <a:lnTo>
                  <a:pt x="44" y="268"/>
                </a:lnTo>
                <a:lnTo>
                  <a:pt x="38" y="280"/>
                </a:lnTo>
                <a:lnTo>
                  <a:pt x="38" y="284"/>
                </a:lnTo>
                <a:lnTo>
                  <a:pt x="36" y="284"/>
                </a:lnTo>
                <a:lnTo>
                  <a:pt x="16" y="286"/>
                </a:lnTo>
                <a:lnTo>
                  <a:pt x="16" y="294"/>
                </a:lnTo>
                <a:lnTo>
                  <a:pt x="10" y="312"/>
                </a:lnTo>
                <a:lnTo>
                  <a:pt x="8" y="332"/>
                </a:lnTo>
                <a:lnTo>
                  <a:pt x="12" y="344"/>
                </a:lnTo>
                <a:lnTo>
                  <a:pt x="36" y="358"/>
                </a:lnTo>
                <a:lnTo>
                  <a:pt x="38" y="360"/>
                </a:lnTo>
                <a:lnTo>
                  <a:pt x="48" y="376"/>
                </a:lnTo>
                <a:lnTo>
                  <a:pt x="48" y="378"/>
                </a:lnTo>
                <a:lnTo>
                  <a:pt x="48" y="380"/>
                </a:lnTo>
                <a:lnTo>
                  <a:pt x="34" y="408"/>
                </a:lnTo>
                <a:lnTo>
                  <a:pt x="32" y="416"/>
                </a:lnTo>
                <a:lnTo>
                  <a:pt x="24" y="434"/>
                </a:lnTo>
                <a:lnTo>
                  <a:pt x="20" y="448"/>
                </a:lnTo>
                <a:lnTo>
                  <a:pt x="20" y="450"/>
                </a:lnTo>
                <a:lnTo>
                  <a:pt x="14" y="456"/>
                </a:lnTo>
                <a:lnTo>
                  <a:pt x="12" y="462"/>
                </a:lnTo>
                <a:lnTo>
                  <a:pt x="12" y="464"/>
                </a:lnTo>
                <a:lnTo>
                  <a:pt x="12" y="466"/>
                </a:lnTo>
                <a:lnTo>
                  <a:pt x="14" y="468"/>
                </a:lnTo>
                <a:lnTo>
                  <a:pt x="22" y="476"/>
                </a:lnTo>
                <a:lnTo>
                  <a:pt x="26" y="482"/>
                </a:lnTo>
                <a:lnTo>
                  <a:pt x="28" y="484"/>
                </a:lnTo>
                <a:lnTo>
                  <a:pt x="28" y="488"/>
                </a:lnTo>
                <a:lnTo>
                  <a:pt x="30" y="492"/>
                </a:lnTo>
                <a:lnTo>
                  <a:pt x="36" y="496"/>
                </a:lnTo>
                <a:lnTo>
                  <a:pt x="66" y="502"/>
                </a:lnTo>
                <a:lnTo>
                  <a:pt x="80" y="500"/>
                </a:lnTo>
                <a:lnTo>
                  <a:pt x="94" y="496"/>
                </a:lnTo>
                <a:lnTo>
                  <a:pt x="108" y="492"/>
                </a:lnTo>
                <a:lnTo>
                  <a:pt x="122" y="492"/>
                </a:lnTo>
                <a:lnTo>
                  <a:pt x="122" y="486"/>
                </a:lnTo>
                <a:lnTo>
                  <a:pt x="114" y="464"/>
                </a:lnTo>
                <a:lnTo>
                  <a:pt x="112" y="464"/>
                </a:lnTo>
                <a:lnTo>
                  <a:pt x="114" y="464"/>
                </a:lnTo>
                <a:lnTo>
                  <a:pt x="158" y="400"/>
                </a:lnTo>
                <a:lnTo>
                  <a:pt x="208" y="352"/>
                </a:lnTo>
                <a:lnTo>
                  <a:pt x="224" y="348"/>
                </a:lnTo>
                <a:lnTo>
                  <a:pt x="232" y="338"/>
                </a:lnTo>
                <a:lnTo>
                  <a:pt x="240" y="332"/>
                </a:lnTo>
                <a:lnTo>
                  <a:pt x="250" y="328"/>
                </a:lnTo>
                <a:lnTo>
                  <a:pt x="246" y="324"/>
                </a:lnTo>
                <a:lnTo>
                  <a:pt x="234" y="312"/>
                </a:lnTo>
                <a:lnTo>
                  <a:pt x="226" y="302"/>
                </a:lnTo>
                <a:lnTo>
                  <a:pt x="226" y="300"/>
                </a:lnTo>
                <a:lnTo>
                  <a:pt x="230" y="294"/>
                </a:lnTo>
                <a:lnTo>
                  <a:pt x="218" y="296"/>
                </a:lnTo>
                <a:lnTo>
                  <a:pt x="196" y="292"/>
                </a:lnTo>
                <a:lnTo>
                  <a:pt x="186" y="284"/>
                </a:lnTo>
                <a:lnTo>
                  <a:pt x="182" y="280"/>
                </a:lnTo>
                <a:lnTo>
                  <a:pt x="180" y="276"/>
                </a:lnTo>
                <a:lnTo>
                  <a:pt x="176" y="256"/>
                </a:lnTo>
                <a:lnTo>
                  <a:pt x="174" y="238"/>
                </a:lnTo>
                <a:lnTo>
                  <a:pt x="170" y="242"/>
                </a:lnTo>
                <a:lnTo>
                  <a:pt x="164" y="244"/>
                </a:lnTo>
                <a:lnTo>
                  <a:pt x="146" y="240"/>
                </a:lnTo>
                <a:lnTo>
                  <a:pt x="136" y="232"/>
                </a:lnTo>
                <a:lnTo>
                  <a:pt x="122" y="228"/>
                </a:lnTo>
                <a:lnTo>
                  <a:pt x="116" y="228"/>
                </a:lnTo>
                <a:lnTo>
                  <a:pt x="110" y="226"/>
                </a:lnTo>
                <a:lnTo>
                  <a:pt x="104" y="224"/>
                </a:lnTo>
                <a:lnTo>
                  <a:pt x="98" y="218"/>
                </a:lnTo>
                <a:lnTo>
                  <a:pt x="96" y="214"/>
                </a:lnTo>
                <a:lnTo>
                  <a:pt x="96" y="210"/>
                </a:lnTo>
                <a:lnTo>
                  <a:pt x="96" y="206"/>
                </a:lnTo>
                <a:lnTo>
                  <a:pt x="98" y="202"/>
                </a:lnTo>
                <a:lnTo>
                  <a:pt x="102" y="200"/>
                </a:lnTo>
                <a:lnTo>
                  <a:pt x="110" y="192"/>
                </a:lnTo>
                <a:lnTo>
                  <a:pt x="118" y="180"/>
                </a:lnTo>
                <a:lnTo>
                  <a:pt x="116" y="176"/>
                </a:lnTo>
                <a:lnTo>
                  <a:pt x="114" y="170"/>
                </a:lnTo>
                <a:lnTo>
                  <a:pt x="112" y="164"/>
                </a:lnTo>
                <a:lnTo>
                  <a:pt x="114" y="160"/>
                </a:lnTo>
                <a:lnTo>
                  <a:pt x="114" y="158"/>
                </a:lnTo>
                <a:lnTo>
                  <a:pt x="116" y="156"/>
                </a:lnTo>
                <a:lnTo>
                  <a:pt x="120" y="152"/>
                </a:lnTo>
                <a:lnTo>
                  <a:pt x="134" y="148"/>
                </a:lnTo>
                <a:lnTo>
                  <a:pt x="136" y="142"/>
                </a:lnTo>
                <a:lnTo>
                  <a:pt x="138" y="140"/>
                </a:lnTo>
                <a:lnTo>
                  <a:pt x="150" y="140"/>
                </a:lnTo>
                <a:lnTo>
                  <a:pt x="148" y="140"/>
                </a:lnTo>
                <a:lnTo>
                  <a:pt x="142" y="136"/>
                </a:lnTo>
                <a:lnTo>
                  <a:pt x="140" y="132"/>
                </a:lnTo>
                <a:lnTo>
                  <a:pt x="140" y="128"/>
                </a:lnTo>
                <a:lnTo>
                  <a:pt x="142" y="122"/>
                </a:lnTo>
                <a:lnTo>
                  <a:pt x="148" y="118"/>
                </a:lnTo>
                <a:lnTo>
                  <a:pt x="154" y="116"/>
                </a:lnTo>
                <a:lnTo>
                  <a:pt x="160" y="116"/>
                </a:lnTo>
                <a:lnTo>
                  <a:pt x="166" y="118"/>
                </a:lnTo>
                <a:lnTo>
                  <a:pt x="172" y="120"/>
                </a:lnTo>
                <a:lnTo>
                  <a:pt x="190" y="134"/>
                </a:lnTo>
                <a:lnTo>
                  <a:pt x="208" y="134"/>
                </a:lnTo>
                <a:lnTo>
                  <a:pt x="214" y="138"/>
                </a:lnTo>
                <a:lnTo>
                  <a:pt x="214" y="144"/>
                </a:lnTo>
                <a:lnTo>
                  <a:pt x="214" y="150"/>
                </a:lnTo>
                <a:lnTo>
                  <a:pt x="210" y="152"/>
                </a:lnTo>
                <a:lnTo>
                  <a:pt x="206" y="152"/>
                </a:lnTo>
                <a:lnTo>
                  <a:pt x="204" y="154"/>
                </a:lnTo>
                <a:lnTo>
                  <a:pt x="202" y="160"/>
                </a:lnTo>
                <a:lnTo>
                  <a:pt x="210" y="180"/>
                </a:lnTo>
                <a:lnTo>
                  <a:pt x="218" y="170"/>
                </a:lnTo>
                <a:lnTo>
                  <a:pt x="226" y="168"/>
                </a:lnTo>
                <a:lnTo>
                  <a:pt x="230" y="168"/>
                </a:lnTo>
                <a:lnTo>
                  <a:pt x="234" y="172"/>
                </a:lnTo>
                <a:lnTo>
                  <a:pt x="236" y="180"/>
                </a:lnTo>
                <a:lnTo>
                  <a:pt x="240" y="190"/>
                </a:lnTo>
                <a:lnTo>
                  <a:pt x="242" y="202"/>
                </a:lnTo>
                <a:lnTo>
                  <a:pt x="246" y="210"/>
                </a:lnTo>
                <a:lnTo>
                  <a:pt x="252" y="220"/>
                </a:lnTo>
                <a:lnTo>
                  <a:pt x="264" y="236"/>
                </a:lnTo>
                <a:lnTo>
                  <a:pt x="268" y="248"/>
                </a:lnTo>
                <a:lnTo>
                  <a:pt x="300" y="244"/>
                </a:lnTo>
                <a:lnTo>
                  <a:pt x="314" y="236"/>
                </a:lnTo>
                <a:lnTo>
                  <a:pt x="326" y="220"/>
                </a:lnTo>
                <a:lnTo>
                  <a:pt x="332" y="204"/>
                </a:lnTo>
                <a:lnTo>
                  <a:pt x="336" y="188"/>
                </a:lnTo>
                <a:lnTo>
                  <a:pt x="336" y="186"/>
                </a:lnTo>
                <a:lnTo>
                  <a:pt x="336" y="184"/>
                </a:lnTo>
                <a:lnTo>
                  <a:pt x="338" y="184"/>
                </a:lnTo>
                <a:lnTo>
                  <a:pt x="350" y="176"/>
                </a:lnTo>
                <a:lnTo>
                  <a:pt x="352" y="176"/>
                </a:lnTo>
                <a:lnTo>
                  <a:pt x="350" y="174"/>
                </a:lnTo>
                <a:lnTo>
                  <a:pt x="330" y="168"/>
                </a:lnTo>
                <a:lnTo>
                  <a:pt x="326" y="156"/>
                </a:lnTo>
                <a:lnTo>
                  <a:pt x="324" y="1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河南"/>
          <p:cNvSpPr/>
          <p:nvPr/>
        </p:nvSpPr>
        <p:spPr bwMode="auto">
          <a:xfrm>
            <a:off x="6554236" y="3508484"/>
            <a:ext cx="515840" cy="510996"/>
          </a:xfrm>
          <a:custGeom>
            <a:avLst/>
            <a:gdLst>
              <a:gd name="T0" fmla="*/ 2147483646 w 370"/>
              <a:gd name="T1" fmla="*/ 2147483646 h 366"/>
              <a:gd name="T2" fmla="*/ 0 w 370"/>
              <a:gd name="T3" fmla="*/ 2147483646 h 366"/>
              <a:gd name="T4" fmla="*/ 2147483646 w 370"/>
              <a:gd name="T5" fmla="*/ 2147483646 h 366"/>
              <a:gd name="T6" fmla="*/ 2147483646 w 370"/>
              <a:gd name="T7" fmla="*/ 2147483646 h 366"/>
              <a:gd name="T8" fmla="*/ 2147483646 w 370"/>
              <a:gd name="T9" fmla="*/ 2147483646 h 366"/>
              <a:gd name="T10" fmla="*/ 2147483646 w 370"/>
              <a:gd name="T11" fmla="*/ 2147483646 h 366"/>
              <a:gd name="T12" fmla="*/ 2147483646 w 370"/>
              <a:gd name="T13" fmla="*/ 2147483646 h 366"/>
              <a:gd name="T14" fmla="*/ 2147483646 w 370"/>
              <a:gd name="T15" fmla="*/ 2147483646 h 366"/>
              <a:gd name="T16" fmla="*/ 2147483646 w 370"/>
              <a:gd name="T17" fmla="*/ 2147483646 h 366"/>
              <a:gd name="T18" fmla="*/ 2147483646 w 370"/>
              <a:gd name="T19" fmla="*/ 2147483646 h 366"/>
              <a:gd name="T20" fmla="*/ 2147483646 w 370"/>
              <a:gd name="T21" fmla="*/ 2147483646 h 366"/>
              <a:gd name="T22" fmla="*/ 2147483646 w 370"/>
              <a:gd name="T23" fmla="*/ 2147483646 h 366"/>
              <a:gd name="T24" fmla="*/ 2147483646 w 370"/>
              <a:gd name="T25" fmla="*/ 2147483646 h 366"/>
              <a:gd name="T26" fmla="*/ 2147483646 w 370"/>
              <a:gd name="T27" fmla="*/ 2147483646 h 366"/>
              <a:gd name="T28" fmla="*/ 2147483646 w 370"/>
              <a:gd name="T29" fmla="*/ 2147483646 h 366"/>
              <a:gd name="T30" fmla="*/ 2147483646 w 370"/>
              <a:gd name="T31" fmla="*/ 2147483646 h 366"/>
              <a:gd name="T32" fmla="*/ 2147483646 w 370"/>
              <a:gd name="T33" fmla="*/ 2147483646 h 366"/>
              <a:gd name="T34" fmla="*/ 2147483646 w 370"/>
              <a:gd name="T35" fmla="*/ 2147483646 h 366"/>
              <a:gd name="T36" fmla="*/ 2147483646 w 370"/>
              <a:gd name="T37" fmla="*/ 2147483646 h 366"/>
              <a:gd name="T38" fmla="*/ 2147483646 w 370"/>
              <a:gd name="T39" fmla="*/ 2147483646 h 366"/>
              <a:gd name="T40" fmla="*/ 2147483646 w 370"/>
              <a:gd name="T41" fmla="*/ 2147483646 h 366"/>
              <a:gd name="T42" fmla="*/ 2147483646 w 370"/>
              <a:gd name="T43" fmla="*/ 2147483646 h 366"/>
              <a:gd name="T44" fmla="*/ 2147483646 w 370"/>
              <a:gd name="T45" fmla="*/ 2147483646 h 366"/>
              <a:gd name="T46" fmla="*/ 2147483646 w 370"/>
              <a:gd name="T47" fmla="*/ 2147483646 h 366"/>
              <a:gd name="T48" fmla="*/ 2147483646 w 370"/>
              <a:gd name="T49" fmla="*/ 2147483646 h 366"/>
              <a:gd name="T50" fmla="*/ 2147483646 w 370"/>
              <a:gd name="T51" fmla="*/ 2147483646 h 366"/>
              <a:gd name="T52" fmla="*/ 2147483646 w 370"/>
              <a:gd name="T53" fmla="*/ 2147483646 h 366"/>
              <a:gd name="T54" fmla="*/ 2147483646 w 370"/>
              <a:gd name="T55" fmla="*/ 2147483646 h 366"/>
              <a:gd name="T56" fmla="*/ 2147483646 w 370"/>
              <a:gd name="T57" fmla="*/ 2147483646 h 366"/>
              <a:gd name="T58" fmla="*/ 2147483646 w 370"/>
              <a:gd name="T59" fmla="*/ 2147483646 h 366"/>
              <a:gd name="T60" fmla="*/ 2147483646 w 370"/>
              <a:gd name="T61" fmla="*/ 2147483646 h 366"/>
              <a:gd name="T62" fmla="*/ 2147483646 w 370"/>
              <a:gd name="T63" fmla="*/ 2147483646 h 366"/>
              <a:gd name="T64" fmla="*/ 2147483646 w 370"/>
              <a:gd name="T65" fmla="*/ 2147483646 h 366"/>
              <a:gd name="T66" fmla="*/ 2147483646 w 370"/>
              <a:gd name="T67" fmla="*/ 2147483646 h 366"/>
              <a:gd name="T68" fmla="*/ 2147483646 w 370"/>
              <a:gd name="T69" fmla="*/ 2147483646 h 366"/>
              <a:gd name="T70" fmla="*/ 2147483646 w 370"/>
              <a:gd name="T71" fmla="*/ 2147483646 h 366"/>
              <a:gd name="T72" fmla="*/ 2147483646 w 370"/>
              <a:gd name="T73" fmla="*/ 2147483646 h 366"/>
              <a:gd name="T74" fmla="*/ 2147483646 w 370"/>
              <a:gd name="T75" fmla="*/ 2147483646 h 366"/>
              <a:gd name="T76" fmla="*/ 2147483646 w 370"/>
              <a:gd name="T77" fmla="*/ 2147483646 h 366"/>
              <a:gd name="T78" fmla="*/ 2147483646 w 370"/>
              <a:gd name="T79" fmla="*/ 2147483646 h 366"/>
              <a:gd name="T80" fmla="*/ 2147483646 w 370"/>
              <a:gd name="T81" fmla="*/ 2147483646 h 366"/>
              <a:gd name="T82" fmla="*/ 2147483646 w 370"/>
              <a:gd name="T83" fmla="*/ 2147483646 h 366"/>
              <a:gd name="T84" fmla="*/ 2147483646 w 370"/>
              <a:gd name="T85" fmla="*/ 2147483646 h 366"/>
              <a:gd name="T86" fmla="*/ 2147483646 w 370"/>
              <a:gd name="T87" fmla="*/ 2147483646 h 366"/>
              <a:gd name="T88" fmla="*/ 2147483646 w 370"/>
              <a:gd name="T89" fmla="*/ 2147483646 h 366"/>
              <a:gd name="T90" fmla="*/ 2147483646 w 370"/>
              <a:gd name="T91" fmla="*/ 2147483646 h 366"/>
              <a:gd name="T92" fmla="*/ 2147483646 w 370"/>
              <a:gd name="T93" fmla="*/ 2147483646 h 366"/>
              <a:gd name="T94" fmla="*/ 2147483646 w 370"/>
              <a:gd name="T95" fmla="*/ 0 h 366"/>
              <a:gd name="T96" fmla="*/ 2147483646 w 370"/>
              <a:gd name="T97" fmla="*/ 2147483646 h 366"/>
              <a:gd name="T98" fmla="*/ 2147483646 w 370"/>
              <a:gd name="T99" fmla="*/ 2147483646 h 366"/>
              <a:gd name="T100" fmla="*/ 2147483646 w 370"/>
              <a:gd name="T101" fmla="*/ 2147483646 h 366"/>
              <a:gd name="T102" fmla="*/ 2147483646 w 370"/>
              <a:gd name="T103" fmla="*/ 2147483646 h 366"/>
              <a:gd name="T104" fmla="*/ 2147483646 w 370"/>
              <a:gd name="T105" fmla="*/ 2147483646 h 366"/>
              <a:gd name="T106" fmla="*/ 2147483646 w 370"/>
              <a:gd name="T107" fmla="*/ 2147483646 h 366"/>
              <a:gd name="T108" fmla="*/ 2147483646 w 370"/>
              <a:gd name="T109" fmla="*/ 2147483646 h 3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70" h="366">
                <a:moveTo>
                  <a:pt x="82" y="120"/>
                </a:moveTo>
                <a:lnTo>
                  <a:pt x="80" y="120"/>
                </a:lnTo>
                <a:lnTo>
                  <a:pt x="20" y="146"/>
                </a:lnTo>
                <a:lnTo>
                  <a:pt x="2" y="162"/>
                </a:lnTo>
                <a:lnTo>
                  <a:pt x="0" y="182"/>
                </a:lnTo>
                <a:lnTo>
                  <a:pt x="2" y="196"/>
                </a:lnTo>
                <a:lnTo>
                  <a:pt x="4" y="206"/>
                </a:lnTo>
                <a:lnTo>
                  <a:pt x="10" y="210"/>
                </a:lnTo>
                <a:lnTo>
                  <a:pt x="28" y="222"/>
                </a:lnTo>
                <a:lnTo>
                  <a:pt x="30" y="222"/>
                </a:lnTo>
                <a:lnTo>
                  <a:pt x="34" y="252"/>
                </a:lnTo>
                <a:lnTo>
                  <a:pt x="54" y="276"/>
                </a:lnTo>
                <a:lnTo>
                  <a:pt x="60" y="282"/>
                </a:lnTo>
                <a:lnTo>
                  <a:pt x="66" y="286"/>
                </a:lnTo>
                <a:lnTo>
                  <a:pt x="82" y="290"/>
                </a:lnTo>
                <a:lnTo>
                  <a:pt x="86" y="290"/>
                </a:lnTo>
                <a:lnTo>
                  <a:pt x="92" y="296"/>
                </a:lnTo>
                <a:lnTo>
                  <a:pt x="104" y="300"/>
                </a:lnTo>
                <a:lnTo>
                  <a:pt x="152" y="302"/>
                </a:lnTo>
                <a:lnTo>
                  <a:pt x="194" y="304"/>
                </a:lnTo>
                <a:lnTo>
                  <a:pt x="204" y="306"/>
                </a:lnTo>
                <a:lnTo>
                  <a:pt x="210" y="310"/>
                </a:lnTo>
                <a:lnTo>
                  <a:pt x="214" y="312"/>
                </a:lnTo>
                <a:lnTo>
                  <a:pt x="214" y="318"/>
                </a:lnTo>
                <a:lnTo>
                  <a:pt x="214" y="332"/>
                </a:lnTo>
                <a:lnTo>
                  <a:pt x="214" y="342"/>
                </a:lnTo>
                <a:lnTo>
                  <a:pt x="216" y="346"/>
                </a:lnTo>
                <a:lnTo>
                  <a:pt x="234" y="342"/>
                </a:lnTo>
                <a:lnTo>
                  <a:pt x="242" y="340"/>
                </a:lnTo>
                <a:lnTo>
                  <a:pt x="250" y="338"/>
                </a:lnTo>
                <a:lnTo>
                  <a:pt x="256" y="340"/>
                </a:lnTo>
                <a:lnTo>
                  <a:pt x="258" y="342"/>
                </a:lnTo>
                <a:lnTo>
                  <a:pt x="266" y="350"/>
                </a:lnTo>
                <a:lnTo>
                  <a:pt x="278" y="362"/>
                </a:lnTo>
                <a:lnTo>
                  <a:pt x="280" y="364"/>
                </a:lnTo>
                <a:lnTo>
                  <a:pt x="282" y="366"/>
                </a:lnTo>
                <a:lnTo>
                  <a:pt x="290" y="360"/>
                </a:lnTo>
                <a:lnTo>
                  <a:pt x="298" y="350"/>
                </a:lnTo>
                <a:lnTo>
                  <a:pt x="300" y="348"/>
                </a:lnTo>
                <a:lnTo>
                  <a:pt x="314" y="358"/>
                </a:lnTo>
                <a:lnTo>
                  <a:pt x="324" y="350"/>
                </a:lnTo>
                <a:lnTo>
                  <a:pt x="326" y="342"/>
                </a:lnTo>
                <a:lnTo>
                  <a:pt x="330" y="338"/>
                </a:lnTo>
                <a:lnTo>
                  <a:pt x="334" y="334"/>
                </a:lnTo>
                <a:lnTo>
                  <a:pt x="342" y="332"/>
                </a:lnTo>
                <a:lnTo>
                  <a:pt x="346" y="330"/>
                </a:lnTo>
                <a:lnTo>
                  <a:pt x="344" y="328"/>
                </a:lnTo>
                <a:lnTo>
                  <a:pt x="342" y="326"/>
                </a:lnTo>
                <a:lnTo>
                  <a:pt x="344" y="306"/>
                </a:lnTo>
                <a:lnTo>
                  <a:pt x="338" y="300"/>
                </a:lnTo>
                <a:lnTo>
                  <a:pt x="334" y="296"/>
                </a:lnTo>
                <a:lnTo>
                  <a:pt x="328" y="294"/>
                </a:lnTo>
                <a:lnTo>
                  <a:pt x="320" y="294"/>
                </a:lnTo>
                <a:lnTo>
                  <a:pt x="310" y="296"/>
                </a:lnTo>
                <a:lnTo>
                  <a:pt x="306" y="296"/>
                </a:lnTo>
                <a:lnTo>
                  <a:pt x="302" y="294"/>
                </a:lnTo>
                <a:lnTo>
                  <a:pt x="302" y="290"/>
                </a:lnTo>
                <a:lnTo>
                  <a:pt x="302" y="286"/>
                </a:lnTo>
                <a:lnTo>
                  <a:pt x="292" y="272"/>
                </a:lnTo>
                <a:lnTo>
                  <a:pt x="282" y="262"/>
                </a:lnTo>
                <a:lnTo>
                  <a:pt x="278" y="256"/>
                </a:lnTo>
                <a:lnTo>
                  <a:pt x="274" y="250"/>
                </a:lnTo>
                <a:lnTo>
                  <a:pt x="272" y="244"/>
                </a:lnTo>
                <a:lnTo>
                  <a:pt x="274" y="238"/>
                </a:lnTo>
                <a:lnTo>
                  <a:pt x="274" y="236"/>
                </a:lnTo>
                <a:lnTo>
                  <a:pt x="298" y="240"/>
                </a:lnTo>
                <a:lnTo>
                  <a:pt x="296" y="226"/>
                </a:lnTo>
                <a:lnTo>
                  <a:pt x="296" y="216"/>
                </a:lnTo>
                <a:lnTo>
                  <a:pt x="298" y="212"/>
                </a:lnTo>
                <a:lnTo>
                  <a:pt x="300" y="210"/>
                </a:lnTo>
                <a:lnTo>
                  <a:pt x="304" y="206"/>
                </a:lnTo>
                <a:lnTo>
                  <a:pt x="310" y="204"/>
                </a:lnTo>
                <a:lnTo>
                  <a:pt x="318" y="200"/>
                </a:lnTo>
                <a:lnTo>
                  <a:pt x="318" y="196"/>
                </a:lnTo>
                <a:lnTo>
                  <a:pt x="312" y="178"/>
                </a:lnTo>
                <a:lnTo>
                  <a:pt x="312" y="170"/>
                </a:lnTo>
                <a:lnTo>
                  <a:pt x="312" y="166"/>
                </a:lnTo>
                <a:lnTo>
                  <a:pt x="318" y="162"/>
                </a:lnTo>
                <a:lnTo>
                  <a:pt x="324" y="162"/>
                </a:lnTo>
                <a:lnTo>
                  <a:pt x="338" y="166"/>
                </a:lnTo>
                <a:lnTo>
                  <a:pt x="340" y="166"/>
                </a:lnTo>
                <a:lnTo>
                  <a:pt x="340" y="168"/>
                </a:lnTo>
                <a:lnTo>
                  <a:pt x="356" y="186"/>
                </a:lnTo>
                <a:lnTo>
                  <a:pt x="370" y="162"/>
                </a:lnTo>
                <a:lnTo>
                  <a:pt x="356" y="140"/>
                </a:lnTo>
                <a:lnTo>
                  <a:pt x="348" y="128"/>
                </a:lnTo>
                <a:lnTo>
                  <a:pt x="336" y="136"/>
                </a:lnTo>
                <a:lnTo>
                  <a:pt x="334" y="134"/>
                </a:lnTo>
                <a:lnTo>
                  <a:pt x="302" y="126"/>
                </a:lnTo>
                <a:lnTo>
                  <a:pt x="292" y="122"/>
                </a:lnTo>
                <a:lnTo>
                  <a:pt x="286" y="116"/>
                </a:lnTo>
                <a:lnTo>
                  <a:pt x="280" y="110"/>
                </a:lnTo>
                <a:lnTo>
                  <a:pt x="278" y="106"/>
                </a:lnTo>
                <a:lnTo>
                  <a:pt x="260" y="96"/>
                </a:lnTo>
                <a:lnTo>
                  <a:pt x="260" y="78"/>
                </a:lnTo>
                <a:lnTo>
                  <a:pt x="294" y="58"/>
                </a:lnTo>
                <a:lnTo>
                  <a:pt x="292" y="44"/>
                </a:lnTo>
                <a:lnTo>
                  <a:pt x="286" y="30"/>
                </a:lnTo>
                <a:lnTo>
                  <a:pt x="282" y="18"/>
                </a:lnTo>
                <a:lnTo>
                  <a:pt x="258" y="22"/>
                </a:lnTo>
                <a:lnTo>
                  <a:pt x="242" y="26"/>
                </a:lnTo>
                <a:lnTo>
                  <a:pt x="226" y="28"/>
                </a:lnTo>
                <a:lnTo>
                  <a:pt x="200" y="22"/>
                </a:lnTo>
                <a:lnTo>
                  <a:pt x="200" y="14"/>
                </a:lnTo>
                <a:lnTo>
                  <a:pt x="196" y="14"/>
                </a:lnTo>
                <a:lnTo>
                  <a:pt x="190" y="10"/>
                </a:lnTo>
                <a:lnTo>
                  <a:pt x="188" y="6"/>
                </a:lnTo>
                <a:lnTo>
                  <a:pt x="186" y="2"/>
                </a:lnTo>
                <a:lnTo>
                  <a:pt x="186" y="0"/>
                </a:lnTo>
                <a:lnTo>
                  <a:pt x="184" y="22"/>
                </a:lnTo>
                <a:lnTo>
                  <a:pt x="182" y="28"/>
                </a:lnTo>
                <a:lnTo>
                  <a:pt x="180" y="34"/>
                </a:lnTo>
                <a:lnTo>
                  <a:pt x="182" y="36"/>
                </a:lnTo>
                <a:lnTo>
                  <a:pt x="184" y="40"/>
                </a:lnTo>
                <a:lnTo>
                  <a:pt x="184" y="46"/>
                </a:lnTo>
                <a:lnTo>
                  <a:pt x="182" y="50"/>
                </a:lnTo>
                <a:lnTo>
                  <a:pt x="180" y="54"/>
                </a:lnTo>
                <a:lnTo>
                  <a:pt x="184" y="68"/>
                </a:lnTo>
                <a:lnTo>
                  <a:pt x="182" y="68"/>
                </a:lnTo>
                <a:lnTo>
                  <a:pt x="182" y="70"/>
                </a:lnTo>
                <a:lnTo>
                  <a:pt x="172" y="78"/>
                </a:lnTo>
                <a:lnTo>
                  <a:pt x="172" y="96"/>
                </a:lnTo>
                <a:lnTo>
                  <a:pt x="170" y="98"/>
                </a:lnTo>
                <a:lnTo>
                  <a:pt x="148" y="106"/>
                </a:lnTo>
                <a:lnTo>
                  <a:pt x="132" y="110"/>
                </a:lnTo>
                <a:lnTo>
                  <a:pt x="98" y="106"/>
                </a:lnTo>
                <a:lnTo>
                  <a:pt x="82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台湾"/>
          <p:cNvSpPr/>
          <p:nvPr/>
        </p:nvSpPr>
        <p:spPr bwMode="auto">
          <a:xfrm>
            <a:off x="7524160" y="4599496"/>
            <a:ext cx="147729" cy="357213"/>
          </a:xfrm>
          <a:custGeom>
            <a:avLst/>
            <a:gdLst>
              <a:gd name="T0" fmla="*/ 2147483646 w 106"/>
              <a:gd name="T1" fmla="*/ 0 h 256"/>
              <a:gd name="T2" fmla="*/ 2147483646 w 106"/>
              <a:gd name="T3" fmla="*/ 0 h 256"/>
              <a:gd name="T4" fmla="*/ 2147483646 w 106"/>
              <a:gd name="T5" fmla="*/ 2147483646 h 256"/>
              <a:gd name="T6" fmla="*/ 2147483646 w 106"/>
              <a:gd name="T7" fmla="*/ 2147483646 h 256"/>
              <a:gd name="T8" fmla="*/ 2147483646 w 106"/>
              <a:gd name="T9" fmla="*/ 2147483646 h 256"/>
              <a:gd name="T10" fmla="*/ 2147483646 w 106"/>
              <a:gd name="T11" fmla="*/ 2147483646 h 256"/>
              <a:gd name="T12" fmla="*/ 2147483646 w 106"/>
              <a:gd name="T13" fmla="*/ 2147483646 h 256"/>
              <a:gd name="T14" fmla="*/ 2147483646 w 106"/>
              <a:gd name="T15" fmla="*/ 2147483646 h 256"/>
              <a:gd name="T16" fmla="*/ 2147483646 w 106"/>
              <a:gd name="T17" fmla="*/ 2147483646 h 256"/>
              <a:gd name="T18" fmla="*/ 0 w 106"/>
              <a:gd name="T19" fmla="*/ 2147483646 h 256"/>
              <a:gd name="T20" fmla="*/ 2147483646 w 106"/>
              <a:gd name="T21" fmla="*/ 2147483646 h 256"/>
              <a:gd name="T22" fmla="*/ 2147483646 w 106"/>
              <a:gd name="T23" fmla="*/ 2147483646 h 256"/>
              <a:gd name="T24" fmla="*/ 2147483646 w 106"/>
              <a:gd name="T25" fmla="*/ 2147483646 h 256"/>
              <a:gd name="T26" fmla="*/ 2147483646 w 106"/>
              <a:gd name="T27" fmla="*/ 2147483646 h 256"/>
              <a:gd name="T28" fmla="*/ 2147483646 w 106"/>
              <a:gd name="T29" fmla="*/ 2147483646 h 256"/>
              <a:gd name="T30" fmla="*/ 2147483646 w 106"/>
              <a:gd name="T31" fmla="*/ 2147483646 h 256"/>
              <a:gd name="T32" fmla="*/ 2147483646 w 106"/>
              <a:gd name="T33" fmla="*/ 2147483646 h 256"/>
              <a:gd name="T34" fmla="*/ 2147483646 w 106"/>
              <a:gd name="T35" fmla="*/ 2147483646 h 256"/>
              <a:gd name="T36" fmla="*/ 2147483646 w 106"/>
              <a:gd name="T37" fmla="*/ 2147483646 h 256"/>
              <a:gd name="T38" fmla="*/ 2147483646 w 106"/>
              <a:gd name="T39" fmla="*/ 2147483646 h 256"/>
              <a:gd name="T40" fmla="*/ 2147483646 w 106"/>
              <a:gd name="T41" fmla="*/ 2147483646 h 256"/>
              <a:gd name="T42" fmla="*/ 2147483646 w 106"/>
              <a:gd name="T43" fmla="*/ 2147483646 h 256"/>
              <a:gd name="T44" fmla="*/ 2147483646 w 106"/>
              <a:gd name="T45" fmla="*/ 2147483646 h 256"/>
              <a:gd name="T46" fmla="*/ 2147483646 w 106"/>
              <a:gd name="T47" fmla="*/ 2147483646 h 256"/>
              <a:gd name="T48" fmla="*/ 2147483646 w 106"/>
              <a:gd name="T49" fmla="*/ 2147483646 h 256"/>
              <a:gd name="T50" fmla="*/ 2147483646 w 106"/>
              <a:gd name="T51" fmla="*/ 2147483646 h 256"/>
              <a:gd name="T52" fmla="*/ 2147483646 w 106"/>
              <a:gd name="T53" fmla="*/ 2147483646 h 256"/>
              <a:gd name="T54" fmla="*/ 2147483646 w 106"/>
              <a:gd name="T55" fmla="*/ 2147483646 h 256"/>
              <a:gd name="T56" fmla="*/ 2147483646 w 106"/>
              <a:gd name="T57" fmla="*/ 2147483646 h 256"/>
              <a:gd name="T58" fmla="*/ 2147483646 w 106"/>
              <a:gd name="T59" fmla="*/ 2147483646 h 256"/>
              <a:gd name="T60" fmla="*/ 2147483646 w 106"/>
              <a:gd name="T61" fmla="*/ 2147483646 h 256"/>
              <a:gd name="T62" fmla="*/ 2147483646 w 106"/>
              <a:gd name="T63" fmla="*/ 2147483646 h 256"/>
              <a:gd name="T64" fmla="*/ 2147483646 w 106"/>
              <a:gd name="T65" fmla="*/ 2147483646 h 256"/>
              <a:gd name="T66" fmla="*/ 2147483646 w 106"/>
              <a:gd name="T67" fmla="*/ 2147483646 h 256"/>
              <a:gd name="T68" fmla="*/ 2147483646 w 106"/>
              <a:gd name="T69" fmla="*/ 2147483646 h 256"/>
              <a:gd name="T70" fmla="*/ 2147483646 w 106"/>
              <a:gd name="T71" fmla="*/ 2147483646 h 256"/>
              <a:gd name="T72" fmla="*/ 2147483646 w 106"/>
              <a:gd name="T73" fmla="*/ 2147483646 h 256"/>
              <a:gd name="T74" fmla="*/ 2147483646 w 106"/>
              <a:gd name="T75" fmla="*/ 2147483646 h 256"/>
              <a:gd name="T76" fmla="*/ 2147483646 w 106"/>
              <a:gd name="T77" fmla="*/ 2147483646 h 256"/>
              <a:gd name="T78" fmla="*/ 2147483646 w 106"/>
              <a:gd name="T79" fmla="*/ 2147483646 h 256"/>
              <a:gd name="T80" fmla="*/ 2147483646 w 106"/>
              <a:gd name="T81" fmla="*/ 2147483646 h 256"/>
              <a:gd name="T82" fmla="*/ 2147483646 w 106"/>
              <a:gd name="T83" fmla="*/ 2147483646 h 256"/>
              <a:gd name="T84" fmla="*/ 2147483646 w 106"/>
              <a:gd name="T85" fmla="*/ 2147483646 h 256"/>
              <a:gd name="T86" fmla="*/ 2147483646 w 106"/>
              <a:gd name="T87" fmla="*/ 2147483646 h 256"/>
              <a:gd name="T88" fmla="*/ 2147483646 w 106"/>
              <a:gd name="T89" fmla="*/ 0 h 25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6" h="256">
                <a:moveTo>
                  <a:pt x="80" y="0"/>
                </a:moveTo>
                <a:lnTo>
                  <a:pt x="80" y="0"/>
                </a:lnTo>
                <a:lnTo>
                  <a:pt x="62" y="14"/>
                </a:lnTo>
                <a:lnTo>
                  <a:pt x="46" y="32"/>
                </a:lnTo>
                <a:lnTo>
                  <a:pt x="34" y="50"/>
                </a:lnTo>
                <a:lnTo>
                  <a:pt x="24" y="70"/>
                </a:lnTo>
                <a:lnTo>
                  <a:pt x="10" y="98"/>
                </a:lnTo>
                <a:lnTo>
                  <a:pt x="4" y="104"/>
                </a:lnTo>
                <a:lnTo>
                  <a:pt x="0" y="108"/>
                </a:lnTo>
                <a:lnTo>
                  <a:pt x="6" y="152"/>
                </a:lnTo>
                <a:lnTo>
                  <a:pt x="6" y="154"/>
                </a:lnTo>
                <a:lnTo>
                  <a:pt x="2" y="184"/>
                </a:lnTo>
                <a:lnTo>
                  <a:pt x="2" y="196"/>
                </a:lnTo>
                <a:lnTo>
                  <a:pt x="2" y="200"/>
                </a:lnTo>
                <a:lnTo>
                  <a:pt x="4" y="202"/>
                </a:lnTo>
                <a:lnTo>
                  <a:pt x="36" y="224"/>
                </a:lnTo>
                <a:lnTo>
                  <a:pt x="38" y="224"/>
                </a:lnTo>
                <a:lnTo>
                  <a:pt x="38" y="226"/>
                </a:lnTo>
                <a:lnTo>
                  <a:pt x="42" y="236"/>
                </a:lnTo>
                <a:lnTo>
                  <a:pt x="50" y="248"/>
                </a:lnTo>
                <a:lnTo>
                  <a:pt x="56" y="252"/>
                </a:lnTo>
                <a:lnTo>
                  <a:pt x="62" y="256"/>
                </a:lnTo>
                <a:lnTo>
                  <a:pt x="66" y="204"/>
                </a:lnTo>
                <a:lnTo>
                  <a:pt x="66" y="202"/>
                </a:lnTo>
                <a:lnTo>
                  <a:pt x="90" y="146"/>
                </a:lnTo>
                <a:lnTo>
                  <a:pt x="98" y="80"/>
                </a:lnTo>
                <a:lnTo>
                  <a:pt x="98" y="78"/>
                </a:lnTo>
                <a:lnTo>
                  <a:pt x="106" y="60"/>
                </a:lnTo>
                <a:lnTo>
                  <a:pt x="100" y="44"/>
                </a:lnTo>
                <a:lnTo>
                  <a:pt x="98" y="44"/>
                </a:lnTo>
                <a:lnTo>
                  <a:pt x="98" y="24"/>
                </a:lnTo>
                <a:lnTo>
                  <a:pt x="98" y="22"/>
                </a:lnTo>
                <a:lnTo>
                  <a:pt x="102" y="16"/>
                </a:lnTo>
                <a:lnTo>
                  <a:pt x="106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海南"/>
          <p:cNvSpPr/>
          <p:nvPr/>
        </p:nvSpPr>
        <p:spPr bwMode="auto">
          <a:xfrm>
            <a:off x="6437991" y="5232793"/>
            <a:ext cx="222804" cy="194953"/>
          </a:xfrm>
          <a:custGeom>
            <a:avLst/>
            <a:gdLst>
              <a:gd name="T0" fmla="*/ 2147483646 w 160"/>
              <a:gd name="T1" fmla="*/ 2147483646 h 140"/>
              <a:gd name="T2" fmla="*/ 2147483646 w 160"/>
              <a:gd name="T3" fmla="*/ 2147483646 h 140"/>
              <a:gd name="T4" fmla="*/ 2147483646 w 160"/>
              <a:gd name="T5" fmla="*/ 2147483646 h 140"/>
              <a:gd name="T6" fmla="*/ 2147483646 w 160"/>
              <a:gd name="T7" fmla="*/ 2147483646 h 140"/>
              <a:gd name="T8" fmla="*/ 2147483646 w 160"/>
              <a:gd name="T9" fmla="*/ 2147483646 h 140"/>
              <a:gd name="T10" fmla="*/ 2147483646 w 160"/>
              <a:gd name="T11" fmla="*/ 2147483646 h 140"/>
              <a:gd name="T12" fmla="*/ 2147483646 w 160"/>
              <a:gd name="T13" fmla="*/ 2147483646 h 140"/>
              <a:gd name="T14" fmla="*/ 2147483646 w 160"/>
              <a:gd name="T15" fmla="*/ 2147483646 h 140"/>
              <a:gd name="T16" fmla="*/ 2147483646 w 160"/>
              <a:gd name="T17" fmla="*/ 2147483646 h 140"/>
              <a:gd name="T18" fmla="*/ 2147483646 w 160"/>
              <a:gd name="T19" fmla="*/ 2147483646 h 140"/>
              <a:gd name="T20" fmla="*/ 2147483646 w 160"/>
              <a:gd name="T21" fmla="*/ 2147483646 h 140"/>
              <a:gd name="T22" fmla="*/ 2147483646 w 160"/>
              <a:gd name="T23" fmla="*/ 2147483646 h 140"/>
              <a:gd name="T24" fmla="*/ 2147483646 w 160"/>
              <a:gd name="T25" fmla="*/ 2147483646 h 140"/>
              <a:gd name="T26" fmla="*/ 0 w 160"/>
              <a:gd name="T27" fmla="*/ 2147483646 h 140"/>
              <a:gd name="T28" fmla="*/ 2147483646 w 160"/>
              <a:gd name="T29" fmla="*/ 2147483646 h 140"/>
              <a:gd name="T30" fmla="*/ 2147483646 w 160"/>
              <a:gd name="T31" fmla="*/ 2147483646 h 140"/>
              <a:gd name="T32" fmla="*/ 2147483646 w 160"/>
              <a:gd name="T33" fmla="*/ 2147483646 h 140"/>
              <a:gd name="T34" fmla="*/ 2147483646 w 160"/>
              <a:gd name="T35" fmla="*/ 2147483646 h 140"/>
              <a:gd name="T36" fmla="*/ 2147483646 w 160"/>
              <a:gd name="T37" fmla="*/ 2147483646 h 140"/>
              <a:gd name="T38" fmla="*/ 2147483646 w 160"/>
              <a:gd name="T39" fmla="*/ 2147483646 h 140"/>
              <a:gd name="T40" fmla="*/ 2147483646 w 160"/>
              <a:gd name="T41" fmla="*/ 2147483646 h 140"/>
              <a:gd name="T42" fmla="*/ 2147483646 w 160"/>
              <a:gd name="T43" fmla="*/ 2147483646 h 140"/>
              <a:gd name="T44" fmla="*/ 2147483646 w 160"/>
              <a:gd name="T45" fmla="*/ 2147483646 h 140"/>
              <a:gd name="T46" fmla="*/ 2147483646 w 160"/>
              <a:gd name="T47" fmla="*/ 2147483646 h 140"/>
              <a:gd name="T48" fmla="*/ 2147483646 w 160"/>
              <a:gd name="T49" fmla="*/ 2147483646 h 140"/>
              <a:gd name="T50" fmla="*/ 2147483646 w 160"/>
              <a:gd name="T51" fmla="*/ 2147483646 h 140"/>
              <a:gd name="T52" fmla="*/ 2147483646 w 160"/>
              <a:gd name="T53" fmla="*/ 2147483646 h 140"/>
              <a:gd name="T54" fmla="*/ 2147483646 w 160"/>
              <a:gd name="T55" fmla="*/ 2147483646 h 140"/>
              <a:gd name="T56" fmla="*/ 2147483646 w 160"/>
              <a:gd name="T57" fmla="*/ 2147483646 h 140"/>
              <a:gd name="T58" fmla="*/ 2147483646 w 160"/>
              <a:gd name="T59" fmla="*/ 2147483646 h 140"/>
              <a:gd name="T60" fmla="*/ 2147483646 w 160"/>
              <a:gd name="T61" fmla="*/ 2147483646 h 140"/>
              <a:gd name="T62" fmla="*/ 2147483646 w 160"/>
              <a:gd name="T63" fmla="*/ 2147483646 h 140"/>
              <a:gd name="T64" fmla="*/ 2147483646 w 160"/>
              <a:gd name="T65" fmla="*/ 2147483646 h 140"/>
              <a:gd name="T66" fmla="*/ 2147483646 w 160"/>
              <a:gd name="T67" fmla="*/ 2147483646 h 140"/>
              <a:gd name="T68" fmla="*/ 2147483646 w 160"/>
              <a:gd name="T69" fmla="*/ 2147483646 h 140"/>
              <a:gd name="T70" fmla="*/ 2147483646 w 160"/>
              <a:gd name="T71" fmla="*/ 2147483646 h 140"/>
              <a:gd name="T72" fmla="*/ 2147483646 w 160"/>
              <a:gd name="T73" fmla="*/ 2147483646 h 140"/>
              <a:gd name="T74" fmla="*/ 2147483646 w 160"/>
              <a:gd name="T75" fmla="*/ 2147483646 h 140"/>
              <a:gd name="T76" fmla="*/ 2147483646 w 160"/>
              <a:gd name="T77" fmla="*/ 2147483646 h 140"/>
              <a:gd name="T78" fmla="*/ 2147483646 w 160"/>
              <a:gd name="T79" fmla="*/ 2147483646 h 140"/>
              <a:gd name="T80" fmla="*/ 2147483646 w 160"/>
              <a:gd name="T81" fmla="*/ 2147483646 h 140"/>
              <a:gd name="T82" fmla="*/ 2147483646 w 160"/>
              <a:gd name="T83" fmla="*/ 0 h 140"/>
              <a:gd name="T84" fmla="*/ 2147483646 w 160"/>
              <a:gd name="T85" fmla="*/ 2147483646 h 140"/>
              <a:gd name="T86" fmla="*/ 2147483646 w 160"/>
              <a:gd name="T87" fmla="*/ 2147483646 h 140"/>
              <a:gd name="T88" fmla="*/ 2147483646 w 160"/>
              <a:gd name="T89" fmla="*/ 2147483646 h 140"/>
              <a:gd name="T90" fmla="*/ 2147483646 w 160"/>
              <a:gd name="T91" fmla="*/ 2147483646 h 140"/>
              <a:gd name="T92" fmla="*/ 2147483646 w 160"/>
              <a:gd name="T93" fmla="*/ 2147483646 h 140"/>
              <a:gd name="T94" fmla="*/ 2147483646 w 160"/>
              <a:gd name="T95" fmla="*/ 2147483646 h 1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60" h="140">
                <a:moveTo>
                  <a:pt x="72" y="14"/>
                </a:moveTo>
                <a:lnTo>
                  <a:pt x="70" y="18"/>
                </a:lnTo>
                <a:lnTo>
                  <a:pt x="68" y="20"/>
                </a:lnTo>
                <a:lnTo>
                  <a:pt x="36" y="28"/>
                </a:lnTo>
                <a:lnTo>
                  <a:pt x="38" y="32"/>
                </a:lnTo>
                <a:lnTo>
                  <a:pt x="48" y="44"/>
                </a:lnTo>
                <a:lnTo>
                  <a:pt x="44" y="46"/>
                </a:lnTo>
                <a:lnTo>
                  <a:pt x="30" y="54"/>
                </a:lnTo>
                <a:lnTo>
                  <a:pt x="6" y="72"/>
                </a:lnTo>
                <a:lnTo>
                  <a:pt x="2" y="80"/>
                </a:lnTo>
                <a:lnTo>
                  <a:pt x="0" y="92"/>
                </a:lnTo>
                <a:lnTo>
                  <a:pt x="4" y="108"/>
                </a:lnTo>
                <a:lnTo>
                  <a:pt x="10" y="126"/>
                </a:lnTo>
                <a:lnTo>
                  <a:pt x="34" y="128"/>
                </a:lnTo>
                <a:lnTo>
                  <a:pt x="36" y="128"/>
                </a:lnTo>
                <a:lnTo>
                  <a:pt x="60" y="140"/>
                </a:lnTo>
                <a:lnTo>
                  <a:pt x="86" y="136"/>
                </a:lnTo>
                <a:lnTo>
                  <a:pt x="94" y="132"/>
                </a:lnTo>
                <a:lnTo>
                  <a:pt x="102" y="126"/>
                </a:lnTo>
                <a:lnTo>
                  <a:pt x="112" y="118"/>
                </a:lnTo>
                <a:lnTo>
                  <a:pt x="122" y="106"/>
                </a:lnTo>
                <a:lnTo>
                  <a:pt x="124" y="106"/>
                </a:lnTo>
                <a:lnTo>
                  <a:pt x="126" y="104"/>
                </a:lnTo>
                <a:lnTo>
                  <a:pt x="136" y="100"/>
                </a:lnTo>
                <a:lnTo>
                  <a:pt x="134" y="66"/>
                </a:lnTo>
                <a:lnTo>
                  <a:pt x="148" y="44"/>
                </a:lnTo>
                <a:lnTo>
                  <a:pt x="160" y="34"/>
                </a:lnTo>
                <a:lnTo>
                  <a:pt x="160" y="22"/>
                </a:lnTo>
                <a:lnTo>
                  <a:pt x="158" y="14"/>
                </a:lnTo>
                <a:lnTo>
                  <a:pt x="156" y="10"/>
                </a:lnTo>
                <a:lnTo>
                  <a:pt x="152" y="2"/>
                </a:lnTo>
                <a:lnTo>
                  <a:pt x="146" y="0"/>
                </a:lnTo>
                <a:lnTo>
                  <a:pt x="146" y="12"/>
                </a:lnTo>
                <a:lnTo>
                  <a:pt x="126" y="8"/>
                </a:lnTo>
                <a:lnTo>
                  <a:pt x="116" y="14"/>
                </a:lnTo>
                <a:lnTo>
                  <a:pt x="114" y="14"/>
                </a:lnTo>
                <a:lnTo>
                  <a:pt x="72" y="1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451311" y="5568950"/>
            <a:ext cx="2053672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少数民族聚居区</a:t>
            </a:r>
            <a:endParaRPr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333055" y="5752630"/>
            <a:ext cx="180000" cy="1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6530018" y="5085453"/>
            <a:ext cx="351159" cy="582048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1.1.1.1</a:t>
            </a:r>
            <a:r>
              <a:rPr lang="zh-CN" altLang="en-US" sz="1600" dirty="0" smtClean="0">
                <a:latin typeface="+mj-ea"/>
                <a:ea typeface="+mj-ea"/>
              </a:rPr>
              <a:t> 历史上的人群分布</a:t>
            </a:r>
            <a:endParaRPr lang="zh-CN" altLang="zh-CN" sz="1400" dirty="0"/>
          </a:p>
        </p:txBody>
      </p:sp>
      <p:sp>
        <p:nvSpPr>
          <p:cNvPr id="42" name="矩形 41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蒙古"/>
          <p:cNvSpPr/>
          <p:nvPr/>
        </p:nvSpPr>
        <p:spPr bwMode="auto">
          <a:xfrm>
            <a:off x="5495917" y="1716365"/>
            <a:ext cx="1989495" cy="1697670"/>
          </a:xfrm>
          <a:custGeom>
            <a:avLst/>
            <a:gdLst>
              <a:gd name="T0" fmla="*/ 2147483646 w 1428"/>
              <a:gd name="T1" fmla="*/ 2147483646 h 1218"/>
              <a:gd name="T2" fmla="*/ 2147483646 w 1428"/>
              <a:gd name="T3" fmla="*/ 2147483646 h 1218"/>
              <a:gd name="T4" fmla="*/ 2147483646 w 1428"/>
              <a:gd name="T5" fmla="*/ 2147483646 h 1218"/>
              <a:gd name="T6" fmla="*/ 2147483646 w 1428"/>
              <a:gd name="T7" fmla="*/ 2147483646 h 1218"/>
              <a:gd name="T8" fmla="*/ 2147483646 w 1428"/>
              <a:gd name="T9" fmla="*/ 2147483646 h 1218"/>
              <a:gd name="T10" fmla="*/ 2147483646 w 1428"/>
              <a:gd name="T11" fmla="*/ 2147483646 h 1218"/>
              <a:gd name="T12" fmla="*/ 2147483646 w 1428"/>
              <a:gd name="T13" fmla="*/ 2147483646 h 1218"/>
              <a:gd name="T14" fmla="*/ 2147483646 w 1428"/>
              <a:gd name="T15" fmla="*/ 2147483646 h 1218"/>
              <a:gd name="T16" fmla="*/ 2147483646 w 1428"/>
              <a:gd name="T17" fmla="*/ 2147483646 h 1218"/>
              <a:gd name="T18" fmla="*/ 2147483646 w 1428"/>
              <a:gd name="T19" fmla="*/ 2147483646 h 1218"/>
              <a:gd name="T20" fmla="*/ 2147483646 w 1428"/>
              <a:gd name="T21" fmla="*/ 2147483646 h 1218"/>
              <a:gd name="T22" fmla="*/ 2147483646 w 1428"/>
              <a:gd name="T23" fmla="*/ 2147483646 h 1218"/>
              <a:gd name="T24" fmla="*/ 2147483646 w 1428"/>
              <a:gd name="T25" fmla="*/ 2147483646 h 1218"/>
              <a:gd name="T26" fmla="*/ 2147483646 w 1428"/>
              <a:gd name="T27" fmla="*/ 2147483646 h 1218"/>
              <a:gd name="T28" fmla="*/ 2147483646 w 1428"/>
              <a:gd name="T29" fmla="*/ 2147483646 h 1218"/>
              <a:gd name="T30" fmla="*/ 2147483646 w 1428"/>
              <a:gd name="T31" fmla="*/ 2147483646 h 1218"/>
              <a:gd name="T32" fmla="*/ 2147483646 w 1428"/>
              <a:gd name="T33" fmla="*/ 2147483646 h 1218"/>
              <a:gd name="T34" fmla="*/ 2147483646 w 1428"/>
              <a:gd name="T35" fmla="*/ 2147483646 h 1218"/>
              <a:gd name="T36" fmla="*/ 2147483646 w 1428"/>
              <a:gd name="T37" fmla="*/ 2147483646 h 1218"/>
              <a:gd name="T38" fmla="*/ 2147483646 w 1428"/>
              <a:gd name="T39" fmla="*/ 2147483646 h 1218"/>
              <a:gd name="T40" fmla="*/ 2147483646 w 1428"/>
              <a:gd name="T41" fmla="*/ 2147483646 h 1218"/>
              <a:gd name="T42" fmla="*/ 2147483646 w 1428"/>
              <a:gd name="T43" fmla="*/ 2147483646 h 1218"/>
              <a:gd name="T44" fmla="*/ 0 w 1428"/>
              <a:gd name="T45" fmla="*/ 2147483646 h 1218"/>
              <a:gd name="T46" fmla="*/ 2147483646 w 1428"/>
              <a:gd name="T47" fmla="*/ 2147483646 h 1218"/>
              <a:gd name="T48" fmla="*/ 2147483646 w 1428"/>
              <a:gd name="T49" fmla="*/ 2147483646 h 1218"/>
              <a:gd name="T50" fmla="*/ 2147483646 w 1428"/>
              <a:gd name="T51" fmla="*/ 2147483646 h 1218"/>
              <a:gd name="T52" fmla="*/ 2147483646 w 1428"/>
              <a:gd name="T53" fmla="*/ 2147483646 h 1218"/>
              <a:gd name="T54" fmla="*/ 2147483646 w 1428"/>
              <a:gd name="T55" fmla="*/ 2147483646 h 1218"/>
              <a:gd name="T56" fmla="*/ 2147483646 w 1428"/>
              <a:gd name="T57" fmla="*/ 2147483646 h 1218"/>
              <a:gd name="T58" fmla="*/ 2147483646 w 1428"/>
              <a:gd name="T59" fmla="*/ 2147483646 h 1218"/>
              <a:gd name="T60" fmla="*/ 2147483646 w 1428"/>
              <a:gd name="T61" fmla="*/ 2147483646 h 1218"/>
              <a:gd name="T62" fmla="*/ 2147483646 w 1428"/>
              <a:gd name="T63" fmla="*/ 2147483646 h 1218"/>
              <a:gd name="T64" fmla="*/ 2147483646 w 1428"/>
              <a:gd name="T65" fmla="*/ 2147483646 h 1218"/>
              <a:gd name="T66" fmla="*/ 2147483646 w 1428"/>
              <a:gd name="T67" fmla="*/ 2147483646 h 1218"/>
              <a:gd name="T68" fmla="*/ 2147483646 w 1428"/>
              <a:gd name="T69" fmla="*/ 2147483646 h 1218"/>
              <a:gd name="T70" fmla="*/ 2147483646 w 1428"/>
              <a:gd name="T71" fmla="*/ 2147483646 h 1218"/>
              <a:gd name="T72" fmla="*/ 2147483646 w 1428"/>
              <a:gd name="T73" fmla="*/ 2147483646 h 1218"/>
              <a:gd name="T74" fmla="*/ 2147483646 w 1428"/>
              <a:gd name="T75" fmla="*/ 2147483646 h 1218"/>
              <a:gd name="T76" fmla="*/ 2147483646 w 1428"/>
              <a:gd name="T77" fmla="*/ 2147483646 h 1218"/>
              <a:gd name="T78" fmla="*/ 2147483646 w 1428"/>
              <a:gd name="T79" fmla="*/ 2147483646 h 1218"/>
              <a:gd name="T80" fmla="*/ 2147483646 w 1428"/>
              <a:gd name="T81" fmla="*/ 2147483646 h 1218"/>
              <a:gd name="T82" fmla="*/ 2147483646 w 1428"/>
              <a:gd name="T83" fmla="*/ 2147483646 h 1218"/>
              <a:gd name="T84" fmla="*/ 2147483646 w 1428"/>
              <a:gd name="T85" fmla="*/ 2147483646 h 1218"/>
              <a:gd name="T86" fmla="*/ 2147483646 w 1428"/>
              <a:gd name="T87" fmla="*/ 2147483646 h 1218"/>
              <a:gd name="T88" fmla="*/ 2147483646 w 1428"/>
              <a:gd name="T89" fmla="*/ 2147483646 h 1218"/>
              <a:gd name="T90" fmla="*/ 2147483646 w 1428"/>
              <a:gd name="T91" fmla="*/ 2147483646 h 1218"/>
              <a:gd name="T92" fmla="*/ 2147483646 w 1428"/>
              <a:gd name="T93" fmla="*/ 2147483646 h 1218"/>
              <a:gd name="T94" fmla="*/ 2147483646 w 1428"/>
              <a:gd name="T95" fmla="*/ 2147483646 h 1218"/>
              <a:gd name="T96" fmla="*/ 2147483646 w 1428"/>
              <a:gd name="T97" fmla="*/ 2147483646 h 1218"/>
              <a:gd name="T98" fmla="*/ 2147483646 w 1428"/>
              <a:gd name="T99" fmla="*/ 2147483646 h 1218"/>
              <a:gd name="T100" fmla="*/ 2147483646 w 1428"/>
              <a:gd name="T101" fmla="*/ 2147483646 h 1218"/>
              <a:gd name="T102" fmla="*/ 2147483646 w 1428"/>
              <a:gd name="T103" fmla="*/ 2147483646 h 1218"/>
              <a:gd name="T104" fmla="*/ 2147483646 w 1428"/>
              <a:gd name="T105" fmla="*/ 2147483646 h 1218"/>
              <a:gd name="T106" fmla="*/ 2147483646 w 1428"/>
              <a:gd name="T107" fmla="*/ 2147483646 h 1218"/>
              <a:gd name="T108" fmla="*/ 2147483646 w 1428"/>
              <a:gd name="T109" fmla="*/ 2147483646 h 1218"/>
              <a:gd name="T110" fmla="*/ 2147483646 w 1428"/>
              <a:gd name="T111" fmla="*/ 2147483646 h 1218"/>
              <a:gd name="T112" fmla="*/ 2147483646 w 1428"/>
              <a:gd name="T113" fmla="*/ 2147483646 h 1218"/>
              <a:gd name="T114" fmla="*/ 2147483646 w 1428"/>
              <a:gd name="T115" fmla="*/ 2147483646 h 1218"/>
              <a:gd name="T116" fmla="*/ 2147483646 w 1428"/>
              <a:gd name="T117" fmla="*/ 2147483646 h 12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428" h="1218">
                <a:moveTo>
                  <a:pt x="1398" y="128"/>
                </a:moveTo>
                <a:lnTo>
                  <a:pt x="1394" y="112"/>
                </a:lnTo>
                <a:lnTo>
                  <a:pt x="1378" y="86"/>
                </a:lnTo>
                <a:lnTo>
                  <a:pt x="1366" y="80"/>
                </a:lnTo>
                <a:lnTo>
                  <a:pt x="1354" y="86"/>
                </a:lnTo>
                <a:lnTo>
                  <a:pt x="1348" y="100"/>
                </a:lnTo>
                <a:lnTo>
                  <a:pt x="1346" y="102"/>
                </a:lnTo>
                <a:lnTo>
                  <a:pt x="1344" y="102"/>
                </a:lnTo>
                <a:lnTo>
                  <a:pt x="1322" y="106"/>
                </a:lnTo>
                <a:lnTo>
                  <a:pt x="1318" y="108"/>
                </a:lnTo>
                <a:lnTo>
                  <a:pt x="1316" y="112"/>
                </a:lnTo>
                <a:lnTo>
                  <a:pt x="1310" y="116"/>
                </a:lnTo>
                <a:lnTo>
                  <a:pt x="1298" y="126"/>
                </a:lnTo>
                <a:lnTo>
                  <a:pt x="1296" y="128"/>
                </a:lnTo>
                <a:lnTo>
                  <a:pt x="1286" y="130"/>
                </a:lnTo>
                <a:lnTo>
                  <a:pt x="1276" y="126"/>
                </a:lnTo>
                <a:lnTo>
                  <a:pt x="1264" y="118"/>
                </a:lnTo>
                <a:lnTo>
                  <a:pt x="1262" y="116"/>
                </a:lnTo>
                <a:lnTo>
                  <a:pt x="1244" y="96"/>
                </a:lnTo>
                <a:lnTo>
                  <a:pt x="1240" y="90"/>
                </a:lnTo>
                <a:lnTo>
                  <a:pt x="1238" y="84"/>
                </a:lnTo>
                <a:lnTo>
                  <a:pt x="1238" y="62"/>
                </a:lnTo>
                <a:lnTo>
                  <a:pt x="1238" y="60"/>
                </a:lnTo>
                <a:lnTo>
                  <a:pt x="1242" y="56"/>
                </a:lnTo>
                <a:lnTo>
                  <a:pt x="1218" y="48"/>
                </a:lnTo>
                <a:lnTo>
                  <a:pt x="1218" y="56"/>
                </a:lnTo>
                <a:lnTo>
                  <a:pt x="1216" y="60"/>
                </a:lnTo>
                <a:lnTo>
                  <a:pt x="1210" y="64"/>
                </a:lnTo>
                <a:lnTo>
                  <a:pt x="1202" y="68"/>
                </a:lnTo>
                <a:lnTo>
                  <a:pt x="1200" y="68"/>
                </a:lnTo>
                <a:lnTo>
                  <a:pt x="1200" y="66"/>
                </a:lnTo>
                <a:lnTo>
                  <a:pt x="1188" y="64"/>
                </a:lnTo>
                <a:lnTo>
                  <a:pt x="1190" y="72"/>
                </a:lnTo>
                <a:lnTo>
                  <a:pt x="1170" y="60"/>
                </a:lnTo>
                <a:lnTo>
                  <a:pt x="1168" y="60"/>
                </a:lnTo>
                <a:lnTo>
                  <a:pt x="1168" y="58"/>
                </a:lnTo>
                <a:lnTo>
                  <a:pt x="1164" y="46"/>
                </a:lnTo>
                <a:lnTo>
                  <a:pt x="1162" y="32"/>
                </a:lnTo>
                <a:lnTo>
                  <a:pt x="1164" y="22"/>
                </a:lnTo>
                <a:lnTo>
                  <a:pt x="1166" y="16"/>
                </a:lnTo>
                <a:lnTo>
                  <a:pt x="1172" y="6"/>
                </a:lnTo>
                <a:lnTo>
                  <a:pt x="1170" y="0"/>
                </a:lnTo>
                <a:lnTo>
                  <a:pt x="1150" y="2"/>
                </a:lnTo>
                <a:lnTo>
                  <a:pt x="1142" y="4"/>
                </a:lnTo>
                <a:lnTo>
                  <a:pt x="1136" y="8"/>
                </a:lnTo>
                <a:lnTo>
                  <a:pt x="1132" y="14"/>
                </a:lnTo>
                <a:lnTo>
                  <a:pt x="1128" y="22"/>
                </a:lnTo>
                <a:lnTo>
                  <a:pt x="1116" y="40"/>
                </a:lnTo>
                <a:lnTo>
                  <a:pt x="1128" y="40"/>
                </a:lnTo>
                <a:lnTo>
                  <a:pt x="1130" y="40"/>
                </a:lnTo>
                <a:lnTo>
                  <a:pt x="1140" y="44"/>
                </a:lnTo>
                <a:lnTo>
                  <a:pt x="1142" y="44"/>
                </a:lnTo>
                <a:lnTo>
                  <a:pt x="1142" y="46"/>
                </a:lnTo>
                <a:lnTo>
                  <a:pt x="1142" y="48"/>
                </a:lnTo>
                <a:lnTo>
                  <a:pt x="1144" y="64"/>
                </a:lnTo>
                <a:lnTo>
                  <a:pt x="1150" y="80"/>
                </a:lnTo>
                <a:lnTo>
                  <a:pt x="1150" y="82"/>
                </a:lnTo>
                <a:lnTo>
                  <a:pt x="1150" y="84"/>
                </a:lnTo>
                <a:lnTo>
                  <a:pt x="1122" y="136"/>
                </a:lnTo>
                <a:lnTo>
                  <a:pt x="1120" y="142"/>
                </a:lnTo>
                <a:lnTo>
                  <a:pt x="1118" y="154"/>
                </a:lnTo>
                <a:lnTo>
                  <a:pt x="1114" y="190"/>
                </a:lnTo>
                <a:lnTo>
                  <a:pt x="1114" y="192"/>
                </a:lnTo>
                <a:lnTo>
                  <a:pt x="1104" y="212"/>
                </a:lnTo>
                <a:lnTo>
                  <a:pt x="1110" y="220"/>
                </a:lnTo>
                <a:lnTo>
                  <a:pt x="1110" y="222"/>
                </a:lnTo>
                <a:lnTo>
                  <a:pt x="1110" y="236"/>
                </a:lnTo>
                <a:lnTo>
                  <a:pt x="1110" y="242"/>
                </a:lnTo>
                <a:lnTo>
                  <a:pt x="1108" y="244"/>
                </a:lnTo>
                <a:lnTo>
                  <a:pt x="1106" y="244"/>
                </a:lnTo>
                <a:lnTo>
                  <a:pt x="1098" y="250"/>
                </a:lnTo>
                <a:lnTo>
                  <a:pt x="1088" y="262"/>
                </a:lnTo>
                <a:lnTo>
                  <a:pt x="1052" y="302"/>
                </a:lnTo>
                <a:lnTo>
                  <a:pt x="1050" y="304"/>
                </a:lnTo>
                <a:lnTo>
                  <a:pt x="1048" y="304"/>
                </a:lnTo>
                <a:lnTo>
                  <a:pt x="1046" y="302"/>
                </a:lnTo>
                <a:lnTo>
                  <a:pt x="1030" y="292"/>
                </a:lnTo>
                <a:lnTo>
                  <a:pt x="1020" y="282"/>
                </a:lnTo>
                <a:lnTo>
                  <a:pt x="1014" y="280"/>
                </a:lnTo>
                <a:lnTo>
                  <a:pt x="1008" y="278"/>
                </a:lnTo>
                <a:lnTo>
                  <a:pt x="982" y="276"/>
                </a:lnTo>
                <a:lnTo>
                  <a:pt x="982" y="314"/>
                </a:lnTo>
                <a:lnTo>
                  <a:pt x="966" y="384"/>
                </a:lnTo>
                <a:lnTo>
                  <a:pt x="964" y="392"/>
                </a:lnTo>
                <a:lnTo>
                  <a:pt x="964" y="402"/>
                </a:lnTo>
                <a:lnTo>
                  <a:pt x="962" y="432"/>
                </a:lnTo>
                <a:lnTo>
                  <a:pt x="968" y="440"/>
                </a:lnTo>
                <a:lnTo>
                  <a:pt x="974" y="430"/>
                </a:lnTo>
                <a:lnTo>
                  <a:pt x="974" y="428"/>
                </a:lnTo>
                <a:lnTo>
                  <a:pt x="994" y="420"/>
                </a:lnTo>
                <a:lnTo>
                  <a:pt x="1044" y="428"/>
                </a:lnTo>
                <a:lnTo>
                  <a:pt x="1050" y="420"/>
                </a:lnTo>
                <a:lnTo>
                  <a:pt x="1058" y="408"/>
                </a:lnTo>
                <a:lnTo>
                  <a:pt x="1060" y="406"/>
                </a:lnTo>
                <a:lnTo>
                  <a:pt x="1080" y="402"/>
                </a:lnTo>
                <a:lnTo>
                  <a:pt x="1106" y="400"/>
                </a:lnTo>
                <a:lnTo>
                  <a:pt x="1112" y="404"/>
                </a:lnTo>
                <a:lnTo>
                  <a:pt x="1120" y="410"/>
                </a:lnTo>
                <a:lnTo>
                  <a:pt x="1136" y="428"/>
                </a:lnTo>
                <a:lnTo>
                  <a:pt x="1158" y="440"/>
                </a:lnTo>
                <a:lnTo>
                  <a:pt x="1174" y="452"/>
                </a:lnTo>
                <a:lnTo>
                  <a:pt x="1184" y="462"/>
                </a:lnTo>
                <a:lnTo>
                  <a:pt x="1190" y="472"/>
                </a:lnTo>
                <a:lnTo>
                  <a:pt x="1192" y="480"/>
                </a:lnTo>
                <a:lnTo>
                  <a:pt x="1190" y="488"/>
                </a:lnTo>
                <a:lnTo>
                  <a:pt x="1186" y="492"/>
                </a:lnTo>
                <a:lnTo>
                  <a:pt x="1184" y="496"/>
                </a:lnTo>
                <a:lnTo>
                  <a:pt x="1174" y="498"/>
                </a:lnTo>
                <a:lnTo>
                  <a:pt x="1172" y="498"/>
                </a:lnTo>
                <a:lnTo>
                  <a:pt x="1126" y="498"/>
                </a:lnTo>
                <a:lnTo>
                  <a:pt x="1112" y="498"/>
                </a:lnTo>
                <a:lnTo>
                  <a:pt x="1102" y="500"/>
                </a:lnTo>
                <a:lnTo>
                  <a:pt x="1084" y="512"/>
                </a:lnTo>
                <a:lnTo>
                  <a:pt x="1054" y="532"/>
                </a:lnTo>
                <a:lnTo>
                  <a:pt x="1042" y="536"/>
                </a:lnTo>
                <a:lnTo>
                  <a:pt x="1034" y="538"/>
                </a:lnTo>
                <a:lnTo>
                  <a:pt x="1018" y="540"/>
                </a:lnTo>
                <a:lnTo>
                  <a:pt x="1010" y="580"/>
                </a:lnTo>
                <a:lnTo>
                  <a:pt x="1004" y="596"/>
                </a:lnTo>
                <a:lnTo>
                  <a:pt x="1000" y="602"/>
                </a:lnTo>
                <a:lnTo>
                  <a:pt x="996" y="606"/>
                </a:lnTo>
                <a:lnTo>
                  <a:pt x="990" y="610"/>
                </a:lnTo>
                <a:lnTo>
                  <a:pt x="984" y="614"/>
                </a:lnTo>
                <a:lnTo>
                  <a:pt x="966" y="620"/>
                </a:lnTo>
                <a:lnTo>
                  <a:pt x="956" y="622"/>
                </a:lnTo>
                <a:lnTo>
                  <a:pt x="946" y="626"/>
                </a:lnTo>
                <a:lnTo>
                  <a:pt x="926" y="634"/>
                </a:lnTo>
                <a:lnTo>
                  <a:pt x="914" y="664"/>
                </a:lnTo>
                <a:lnTo>
                  <a:pt x="912" y="664"/>
                </a:lnTo>
                <a:lnTo>
                  <a:pt x="910" y="664"/>
                </a:lnTo>
                <a:lnTo>
                  <a:pt x="874" y="680"/>
                </a:lnTo>
                <a:lnTo>
                  <a:pt x="872" y="680"/>
                </a:lnTo>
                <a:lnTo>
                  <a:pt x="854" y="676"/>
                </a:lnTo>
                <a:lnTo>
                  <a:pt x="834" y="670"/>
                </a:lnTo>
                <a:lnTo>
                  <a:pt x="820" y="664"/>
                </a:lnTo>
                <a:lnTo>
                  <a:pt x="814" y="662"/>
                </a:lnTo>
                <a:lnTo>
                  <a:pt x="806" y="660"/>
                </a:lnTo>
                <a:lnTo>
                  <a:pt x="798" y="660"/>
                </a:lnTo>
                <a:lnTo>
                  <a:pt x="790" y="662"/>
                </a:lnTo>
                <a:lnTo>
                  <a:pt x="784" y="672"/>
                </a:lnTo>
                <a:lnTo>
                  <a:pt x="778" y="684"/>
                </a:lnTo>
                <a:lnTo>
                  <a:pt x="776" y="698"/>
                </a:lnTo>
                <a:lnTo>
                  <a:pt x="776" y="710"/>
                </a:lnTo>
                <a:lnTo>
                  <a:pt x="778" y="722"/>
                </a:lnTo>
                <a:lnTo>
                  <a:pt x="782" y="728"/>
                </a:lnTo>
                <a:lnTo>
                  <a:pt x="786" y="728"/>
                </a:lnTo>
                <a:lnTo>
                  <a:pt x="794" y="724"/>
                </a:lnTo>
                <a:lnTo>
                  <a:pt x="794" y="748"/>
                </a:lnTo>
                <a:lnTo>
                  <a:pt x="794" y="756"/>
                </a:lnTo>
                <a:lnTo>
                  <a:pt x="792" y="760"/>
                </a:lnTo>
                <a:lnTo>
                  <a:pt x="790" y="764"/>
                </a:lnTo>
                <a:lnTo>
                  <a:pt x="786" y="768"/>
                </a:lnTo>
                <a:lnTo>
                  <a:pt x="776" y="774"/>
                </a:lnTo>
                <a:lnTo>
                  <a:pt x="764" y="778"/>
                </a:lnTo>
                <a:lnTo>
                  <a:pt x="758" y="780"/>
                </a:lnTo>
                <a:lnTo>
                  <a:pt x="750" y="786"/>
                </a:lnTo>
                <a:lnTo>
                  <a:pt x="738" y="798"/>
                </a:lnTo>
                <a:lnTo>
                  <a:pt x="724" y="818"/>
                </a:lnTo>
                <a:lnTo>
                  <a:pt x="708" y="844"/>
                </a:lnTo>
                <a:lnTo>
                  <a:pt x="706" y="844"/>
                </a:lnTo>
                <a:lnTo>
                  <a:pt x="682" y="860"/>
                </a:lnTo>
                <a:lnTo>
                  <a:pt x="688" y="860"/>
                </a:lnTo>
                <a:lnTo>
                  <a:pt x="688" y="862"/>
                </a:lnTo>
                <a:lnTo>
                  <a:pt x="688" y="864"/>
                </a:lnTo>
                <a:lnTo>
                  <a:pt x="686" y="868"/>
                </a:lnTo>
                <a:lnTo>
                  <a:pt x="678" y="868"/>
                </a:lnTo>
                <a:lnTo>
                  <a:pt x="610" y="868"/>
                </a:lnTo>
                <a:lnTo>
                  <a:pt x="584" y="868"/>
                </a:lnTo>
                <a:lnTo>
                  <a:pt x="558" y="870"/>
                </a:lnTo>
                <a:lnTo>
                  <a:pt x="532" y="874"/>
                </a:lnTo>
                <a:lnTo>
                  <a:pt x="510" y="882"/>
                </a:lnTo>
                <a:lnTo>
                  <a:pt x="488" y="890"/>
                </a:lnTo>
                <a:lnTo>
                  <a:pt x="468" y="900"/>
                </a:lnTo>
                <a:lnTo>
                  <a:pt x="450" y="914"/>
                </a:lnTo>
                <a:lnTo>
                  <a:pt x="434" y="928"/>
                </a:lnTo>
                <a:lnTo>
                  <a:pt x="432" y="930"/>
                </a:lnTo>
                <a:lnTo>
                  <a:pt x="430" y="930"/>
                </a:lnTo>
                <a:lnTo>
                  <a:pt x="402" y="934"/>
                </a:lnTo>
                <a:lnTo>
                  <a:pt x="400" y="934"/>
                </a:lnTo>
                <a:lnTo>
                  <a:pt x="398" y="934"/>
                </a:lnTo>
                <a:lnTo>
                  <a:pt x="390" y="916"/>
                </a:lnTo>
                <a:lnTo>
                  <a:pt x="362" y="922"/>
                </a:lnTo>
                <a:lnTo>
                  <a:pt x="350" y="922"/>
                </a:lnTo>
                <a:lnTo>
                  <a:pt x="336" y="920"/>
                </a:lnTo>
                <a:lnTo>
                  <a:pt x="320" y="916"/>
                </a:lnTo>
                <a:lnTo>
                  <a:pt x="304" y="908"/>
                </a:lnTo>
                <a:lnTo>
                  <a:pt x="290" y="900"/>
                </a:lnTo>
                <a:lnTo>
                  <a:pt x="274" y="892"/>
                </a:lnTo>
                <a:lnTo>
                  <a:pt x="246" y="872"/>
                </a:lnTo>
                <a:lnTo>
                  <a:pt x="238" y="866"/>
                </a:lnTo>
                <a:lnTo>
                  <a:pt x="226" y="860"/>
                </a:lnTo>
                <a:lnTo>
                  <a:pt x="214" y="856"/>
                </a:lnTo>
                <a:lnTo>
                  <a:pt x="202" y="854"/>
                </a:lnTo>
                <a:lnTo>
                  <a:pt x="176" y="852"/>
                </a:lnTo>
                <a:lnTo>
                  <a:pt x="148" y="856"/>
                </a:lnTo>
                <a:lnTo>
                  <a:pt x="116" y="858"/>
                </a:lnTo>
                <a:lnTo>
                  <a:pt x="86" y="856"/>
                </a:lnTo>
                <a:lnTo>
                  <a:pt x="68" y="854"/>
                </a:lnTo>
                <a:lnTo>
                  <a:pt x="48" y="852"/>
                </a:lnTo>
                <a:lnTo>
                  <a:pt x="2" y="838"/>
                </a:lnTo>
                <a:lnTo>
                  <a:pt x="0" y="844"/>
                </a:lnTo>
                <a:lnTo>
                  <a:pt x="2" y="844"/>
                </a:lnTo>
                <a:lnTo>
                  <a:pt x="2" y="852"/>
                </a:lnTo>
                <a:lnTo>
                  <a:pt x="10" y="868"/>
                </a:lnTo>
                <a:lnTo>
                  <a:pt x="26" y="888"/>
                </a:lnTo>
                <a:lnTo>
                  <a:pt x="28" y="892"/>
                </a:lnTo>
                <a:lnTo>
                  <a:pt x="24" y="906"/>
                </a:lnTo>
                <a:lnTo>
                  <a:pt x="24" y="908"/>
                </a:lnTo>
                <a:lnTo>
                  <a:pt x="14" y="920"/>
                </a:lnTo>
                <a:lnTo>
                  <a:pt x="24" y="930"/>
                </a:lnTo>
                <a:lnTo>
                  <a:pt x="30" y="936"/>
                </a:lnTo>
                <a:lnTo>
                  <a:pt x="30" y="940"/>
                </a:lnTo>
                <a:lnTo>
                  <a:pt x="34" y="956"/>
                </a:lnTo>
                <a:lnTo>
                  <a:pt x="46" y="968"/>
                </a:lnTo>
                <a:lnTo>
                  <a:pt x="46" y="970"/>
                </a:lnTo>
                <a:lnTo>
                  <a:pt x="46" y="980"/>
                </a:lnTo>
                <a:lnTo>
                  <a:pt x="46" y="988"/>
                </a:lnTo>
                <a:lnTo>
                  <a:pt x="54" y="994"/>
                </a:lnTo>
                <a:lnTo>
                  <a:pt x="58" y="992"/>
                </a:lnTo>
                <a:lnTo>
                  <a:pt x="60" y="990"/>
                </a:lnTo>
                <a:lnTo>
                  <a:pt x="64" y="982"/>
                </a:lnTo>
                <a:lnTo>
                  <a:pt x="72" y="980"/>
                </a:lnTo>
                <a:lnTo>
                  <a:pt x="78" y="976"/>
                </a:lnTo>
                <a:lnTo>
                  <a:pt x="120" y="972"/>
                </a:lnTo>
                <a:lnTo>
                  <a:pt x="138" y="966"/>
                </a:lnTo>
                <a:lnTo>
                  <a:pt x="142" y="964"/>
                </a:lnTo>
                <a:lnTo>
                  <a:pt x="150" y="984"/>
                </a:lnTo>
                <a:lnTo>
                  <a:pt x="150" y="990"/>
                </a:lnTo>
                <a:lnTo>
                  <a:pt x="148" y="996"/>
                </a:lnTo>
                <a:lnTo>
                  <a:pt x="126" y="1028"/>
                </a:lnTo>
                <a:lnTo>
                  <a:pt x="126" y="1034"/>
                </a:lnTo>
                <a:lnTo>
                  <a:pt x="138" y="1044"/>
                </a:lnTo>
                <a:lnTo>
                  <a:pt x="148" y="1052"/>
                </a:lnTo>
                <a:lnTo>
                  <a:pt x="156" y="1060"/>
                </a:lnTo>
                <a:lnTo>
                  <a:pt x="162" y="1064"/>
                </a:lnTo>
                <a:lnTo>
                  <a:pt x="170" y="1068"/>
                </a:lnTo>
                <a:lnTo>
                  <a:pt x="178" y="1076"/>
                </a:lnTo>
                <a:lnTo>
                  <a:pt x="178" y="1078"/>
                </a:lnTo>
                <a:lnTo>
                  <a:pt x="186" y="1082"/>
                </a:lnTo>
                <a:lnTo>
                  <a:pt x="190" y="1082"/>
                </a:lnTo>
                <a:lnTo>
                  <a:pt x="192" y="1092"/>
                </a:lnTo>
                <a:lnTo>
                  <a:pt x="194" y="1100"/>
                </a:lnTo>
                <a:lnTo>
                  <a:pt x="196" y="1112"/>
                </a:lnTo>
                <a:lnTo>
                  <a:pt x="216" y="1116"/>
                </a:lnTo>
                <a:lnTo>
                  <a:pt x="218" y="1116"/>
                </a:lnTo>
                <a:lnTo>
                  <a:pt x="218" y="1118"/>
                </a:lnTo>
                <a:lnTo>
                  <a:pt x="220" y="1120"/>
                </a:lnTo>
                <a:lnTo>
                  <a:pt x="226" y="1130"/>
                </a:lnTo>
                <a:lnTo>
                  <a:pt x="242" y="1136"/>
                </a:lnTo>
                <a:lnTo>
                  <a:pt x="252" y="1130"/>
                </a:lnTo>
                <a:lnTo>
                  <a:pt x="250" y="1124"/>
                </a:lnTo>
                <a:lnTo>
                  <a:pt x="240" y="1114"/>
                </a:lnTo>
                <a:lnTo>
                  <a:pt x="242" y="1112"/>
                </a:lnTo>
                <a:lnTo>
                  <a:pt x="250" y="1094"/>
                </a:lnTo>
                <a:lnTo>
                  <a:pt x="270" y="1094"/>
                </a:lnTo>
                <a:lnTo>
                  <a:pt x="270" y="1096"/>
                </a:lnTo>
                <a:lnTo>
                  <a:pt x="298" y="1104"/>
                </a:lnTo>
                <a:lnTo>
                  <a:pt x="314" y="1102"/>
                </a:lnTo>
                <a:lnTo>
                  <a:pt x="326" y="1092"/>
                </a:lnTo>
                <a:lnTo>
                  <a:pt x="334" y="1080"/>
                </a:lnTo>
                <a:lnTo>
                  <a:pt x="342" y="1074"/>
                </a:lnTo>
                <a:lnTo>
                  <a:pt x="348" y="1070"/>
                </a:lnTo>
                <a:lnTo>
                  <a:pt x="354" y="1072"/>
                </a:lnTo>
                <a:lnTo>
                  <a:pt x="360" y="1070"/>
                </a:lnTo>
                <a:lnTo>
                  <a:pt x="368" y="1072"/>
                </a:lnTo>
                <a:lnTo>
                  <a:pt x="374" y="1072"/>
                </a:lnTo>
                <a:lnTo>
                  <a:pt x="374" y="1076"/>
                </a:lnTo>
                <a:lnTo>
                  <a:pt x="378" y="1084"/>
                </a:lnTo>
                <a:lnTo>
                  <a:pt x="382" y="1096"/>
                </a:lnTo>
                <a:lnTo>
                  <a:pt x="386" y="1108"/>
                </a:lnTo>
                <a:lnTo>
                  <a:pt x="386" y="1110"/>
                </a:lnTo>
                <a:lnTo>
                  <a:pt x="382" y="1124"/>
                </a:lnTo>
                <a:lnTo>
                  <a:pt x="368" y="1140"/>
                </a:lnTo>
                <a:lnTo>
                  <a:pt x="366" y="1142"/>
                </a:lnTo>
                <a:lnTo>
                  <a:pt x="338" y="1154"/>
                </a:lnTo>
                <a:lnTo>
                  <a:pt x="334" y="1162"/>
                </a:lnTo>
                <a:lnTo>
                  <a:pt x="330" y="1186"/>
                </a:lnTo>
                <a:lnTo>
                  <a:pt x="332" y="1196"/>
                </a:lnTo>
                <a:lnTo>
                  <a:pt x="340" y="1208"/>
                </a:lnTo>
                <a:lnTo>
                  <a:pt x="342" y="1212"/>
                </a:lnTo>
                <a:lnTo>
                  <a:pt x="352" y="1218"/>
                </a:lnTo>
                <a:lnTo>
                  <a:pt x="386" y="1218"/>
                </a:lnTo>
                <a:lnTo>
                  <a:pt x="414" y="1214"/>
                </a:lnTo>
                <a:lnTo>
                  <a:pt x="418" y="1210"/>
                </a:lnTo>
                <a:lnTo>
                  <a:pt x="424" y="1204"/>
                </a:lnTo>
                <a:lnTo>
                  <a:pt x="428" y="1204"/>
                </a:lnTo>
                <a:lnTo>
                  <a:pt x="448" y="1206"/>
                </a:lnTo>
                <a:lnTo>
                  <a:pt x="450" y="1204"/>
                </a:lnTo>
                <a:lnTo>
                  <a:pt x="448" y="1196"/>
                </a:lnTo>
                <a:lnTo>
                  <a:pt x="450" y="1188"/>
                </a:lnTo>
                <a:lnTo>
                  <a:pt x="458" y="1174"/>
                </a:lnTo>
                <a:lnTo>
                  <a:pt x="458" y="1148"/>
                </a:lnTo>
                <a:lnTo>
                  <a:pt x="474" y="1106"/>
                </a:lnTo>
                <a:lnTo>
                  <a:pt x="474" y="1104"/>
                </a:lnTo>
                <a:lnTo>
                  <a:pt x="500" y="1084"/>
                </a:lnTo>
                <a:lnTo>
                  <a:pt x="502" y="1082"/>
                </a:lnTo>
                <a:lnTo>
                  <a:pt x="522" y="1092"/>
                </a:lnTo>
                <a:lnTo>
                  <a:pt x="536" y="1102"/>
                </a:lnTo>
                <a:lnTo>
                  <a:pt x="538" y="1108"/>
                </a:lnTo>
                <a:lnTo>
                  <a:pt x="540" y="1110"/>
                </a:lnTo>
                <a:lnTo>
                  <a:pt x="538" y="1128"/>
                </a:lnTo>
                <a:lnTo>
                  <a:pt x="530" y="1140"/>
                </a:lnTo>
                <a:lnTo>
                  <a:pt x="526" y="1156"/>
                </a:lnTo>
                <a:lnTo>
                  <a:pt x="526" y="1172"/>
                </a:lnTo>
                <a:lnTo>
                  <a:pt x="530" y="1180"/>
                </a:lnTo>
                <a:lnTo>
                  <a:pt x="538" y="1180"/>
                </a:lnTo>
                <a:lnTo>
                  <a:pt x="540" y="1180"/>
                </a:lnTo>
                <a:lnTo>
                  <a:pt x="552" y="1180"/>
                </a:lnTo>
                <a:lnTo>
                  <a:pt x="556" y="1182"/>
                </a:lnTo>
                <a:lnTo>
                  <a:pt x="560" y="1186"/>
                </a:lnTo>
                <a:lnTo>
                  <a:pt x="566" y="1196"/>
                </a:lnTo>
                <a:lnTo>
                  <a:pt x="572" y="1200"/>
                </a:lnTo>
                <a:lnTo>
                  <a:pt x="574" y="1200"/>
                </a:lnTo>
                <a:lnTo>
                  <a:pt x="602" y="1212"/>
                </a:lnTo>
                <a:lnTo>
                  <a:pt x="614" y="1216"/>
                </a:lnTo>
                <a:lnTo>
                  <a:pt x="630" y="1214"/>
                </a:lnTo>
                <a:lnTo>
                  <a:pt x="638" y="1204"/>
                </a:lnTo>
                <a:lnTo>
                  <a:pt x="646" y="1164"/>
                </a:lnTo>
                <a:lnTo>
                  <a:pt x="648" y="1144"/>
                </a:lnTo>
                <a:lnTo>
                  <a:pt x="648" y="1142"/>
                </a:lnTo>
                <a:lnTo>
                  <a:pt x="650" y="1140"/>
                </a:lnTo>
                <a:lnTo>
                  <a:pt x="666" y="1128"/>
                </a:lnTo>
                <a:lnTo>
                  <a:pt x="674" y="1116"/>
                </a:lnTo>
                <a:lnTo>
                  <a:pt x="690" y="1108"/>
                </a:lnTo>
                <a:lnTo>
                  <a:pt x="700" y="1102"/>
                </a:lnTo>
                <a:lnTo>
                  <a:pt x="712" y="1098"/>
                </a:lnTo>
                <a:lnTo>
                  <a:pt x="706" y="1074"/>
                </a:lnTo>
                <a:lnTo>
                  <a:pt x="734" y="1076"/>
                </a:lnTo>
                <a:lnTo>
                  <a:pt x="734" y="1078"/>
                </a:lnTo>
                <a:lnTo>
                  <a:pt x="748" y="1084"/>
                </a:lnTo>
                <a:lnTo>
                  <a:pt x="748" y="1082"/>
                </a:lnTo>
                <a:lnTo>
                  <a:pt x="752" y="1068"/>
                </a:lnTo>
                <a:lnTo>
                  <a:pt x="752" y="1064"/>
                </a:lnTo>
                <a:lnTo>
                  <a:pt x="754" y="1066"/>
                </a:lnTo>
                <a:lnTo>
                  <a:pt x="756" y="1066"/>
                </a:lnTo>
                <a:lnTo>
                  <a:pt x="768" y="1068"/>
                </a:lnTo>
                <a:lnTo>
                  <a:pt x="774" y="1068"/>
                </a:lnTo>
                <a:lnTo>
                  <a:pt x="786" y="1056"/>
                </a:lnTo>
                <a:lnTo>
                  <a:pt x="788" y="1056"/>
                </a:lnTo>
                <a:lnTo>
                  <a:pt x="788" y="1054"/>
                </a:lnTo>
                <a:lnTo>
                  <a:pt x="790" y="1054"/>
                </a:lnTo>
                <a:lnTo>
                  <a:pt x="806" y="1052"/>
                </a:lnTo>
                <a:lnTo>
                  <a:pt x="818" y="1038"/>
                </a:lnTo>
                <a:lnTo>
                  <a:pt x="826" y="1028"/>
                </a:lnTo>
                <a:lnTo>
                  <a:pt x="826" y="1016"/>
                </a:lnTo>
                <a:lnTo>
                  <a:pt x="828" y="1010"/>
                </a:lnTo>
                <a:lnTo>
                  <a:pt x="834" y="1004"/>
                </a:lnTo>
                <a:lnTo>
                  <a:pt x="836" y="1004"/>
                </a:lnTo>
                <a:lnTo>
                  <a:pt x="850" y="1006"/>
                </a:lnTo>
                <a:lnTo>
                  <a:pt x="858" y="1002"/>
                </a:lnTo>
                <a:lnTo>
                  <a:pt x="860" y="992"/>
                </a:lnTo>
                <a:lnTo>
                  <a:pt x="876" y="986"/>
                </a:lnTo>
                <a:lnTo>
                  <a:pt x="878" y="986"/>
                </a:lnTo>
                <a:lnTo>
                  <a:pt x="898" y="988"/>
                </a:lnTo>
                <a:lnTo>
                  <a:pt x="914" y="984"/>
                </a:lnTo>
                <a:lnTo>
                  <a:pt x="922" y="976"/>
                </a:lnTo>
                <a:lnTo>
                  <a:pt x="930" y="962"/>
                </a:lnTo>
                <a:lnTo>
                  <a:pt x="918" y="950"/>
                </a:lnTo>
                <a:lnTo>
                  <a:pt x="918" y="948"/>
                </a:lnTo>
                <a:lnTo>
                  <a:pt x="914" y="940"/>
                </a:lnTo>
                <a:lnTo>
                  <a:pt x="912" y="924"/>
                </a:lnTo>
                <a:lnTo>
                  <a:pt x="918" y="912"/>
                </a:lnTo>
                <a:lnTo>
                  <a:pt x="920" y="904"/>
                </a:lnTo>
                <a:lnTo>
                  <a:pt x="928" y="896"/>
                </a:lnTo>
                <a:lnTo>
                  <a:pt x="936" y="878"/>
                </a:lnTo>
                <a:lnTo>
                  <a:pt x="936" y="876"/>
                </a:lnTo>
                <a:lnTo>
                  <a:pt x="938" y="876"/>
                </a:lnTo>
                <a:lnTo>
                  <a:pt x="946" y="864"/>
                </a:lnTo>
                <a:lnTo>
                  <a:pt x="958" y="840"/>
                </a:lnTo>
                <a:lnTo>
                  <a:pt x="968" y="856"/>
                </a:lnTo>
                <a:lnTo>
                  <a:pt x="970" y="856"/>
                </a:lnTo>
                <a:lnTo>
                  <a:pt x="970" y="858"/>
                </a:lnTo>
                <a:lnTo>
                  <a:pt x="974" y="874"/>
                </a:lnTo>
                <a:lnTo>
                  <a:pt x="976" y="890"/>
                </a:lnTo>
                <a:lnTo>
                  <a:pt x="986" y="896"/>
                </a:lnTo>
                <a:lnTo>
                  <a:pt x="988" y="896"/>
                </a:lnTo>
                <a:lnTo>
                  <a:pt x="990" y="896"/>
                </a:lnTo>
                <a:lnTo>
                  <a:pt x="992" y="896"/>
                </a:lnTo>
                <a:lnTo>
                  <a:pt x="1002" y="880"/>
                </a:lnTo>
                <a:lnTo>
                  <a:pt x="1006" y="864"/>
                </a:lnTo>
                <a:lnTo>
                  <a:pt x="1010" y="864"/>
                </a:lnTo>
                <a:lnTo>
                  <a:pt x="1012" y="864"/>
                </a:lnTo>
                <a:lnTo>
                  <a:pt x="1034" y="872"/>
                </a:lnTo>
                <a:lnTo>
                  <a:pt x="1046" y="864"/>
                </a:lnTo>
                <a:lnTo>
                  <a:pt x="1048" y="864"/>
                </a:lnTo>
                <a:lnTo>
                  <a:pt x="1060" y="862"/>
                </a:lnTo>
                <a:lnTo>
                  <a:pt x="1068" y="848"/>
                </a:lnTo>
                <a:lnTo>
                  <a:pt x="1068" y="832"/>
                </a:lnTo>
                <a:lnTo>
                  <a:pt x="1074" y="806"/>
                </a:lnTo>
                <a:lnTo>
                  <a:pt x="1074" y="808"/>
                </a:lnTo>
                <a:lnTo>
                  <a:pt x="1078" y="808"/>
                </a:lnTo>
                <a:lnTo>
                  <a:pt x="1094" y="812"/>
                </a:lnTo>
                <a:lnTo>
                  <a:pt x="1102" y="796"/>
                </a:lnTo>
                <a:lnTo>
                  <a:pt x="1104" y="796"/>
                </a:lnTo>
                <a:lnTo>
                  <a:pt x="1106" y="796"/>
                </a:lnTo>
                <a:lnTo>
                  <a:pt x="1122" y="796"/>
                </a:lnTo>
                <a:lnTo>
                  <a:pt x="1124" y="796"/>
                </a:lnTo>
                <a:lnTo>
                  <a:pt x="1126" y="796"/>
                </a:lnTo>
                <a:lnTo>
                  <a:pt x="1134" y="808"/>
                </a:lnTo>
                <a:lnTo>
                  <a:pt x="1134" y="810"/>
                </a:lnTo>
                <a:lnTo>
                  <a:pt x="1134" y="812"/>
                </a:lnTo>
                <a:lnTo>
                  <a:pt x="1136" y="828"/>
                </a:lnTo>
                <a:lnTo>
                  <a:pt x="1144" y="834"/>
                </a:lnTo>
                <a:lnTo>
                  <a:pt x="1154" y="824"/>
                </a:lnTo>
                <a:lnTo>
                  <a:pt x="1158" y="828"/>
                </a:lnTo>
                <a:lnTo>
                  <a:pt x="1162" y="834"/>
                </a:lnTo>
                <a:lnTo>
                  <a:pt x="1162" y="840"/>
                </a:lnTo>
                <a:lnTo>
                  <a:pt x="1162" y="854"/>
                </a:lnTo>
                <a:lnTo>
                  <a:pt x="1158" y="868"/>
                </a:lnTo>
                <a:lnTo>
                  <a:pt x="1162" y="876"/>
                </a:lnTo>
                <a:lnTo>
                  <a:pt x="1170" y="884"/>
                </a:lnTo>
                <a:lnTo>
                  <a:pt x="1202" y="888"/>
                </a:lnTo>
                <a:lnTo>
                  <a:pt x="1204" y="890"/>
                </a:lnTo>
                <a:lnTo>
                  <a:pt x="1206" y="890"/>
                </a:lnTo>
                <a:lnTo>
                  <a:pt x="1208" y="892"/>
                </a:lnTo>
                <a:lnTo>
                  <a:pt x="1218" y="880"/>
                </a:lnTo>
                <a:lnTo>
                  <a:pt x="1226" y="872"/>
                </a:lnTo>
                <a:lnTo>
                  <a:pt x="1222" y="860"/>
                </a:lnTo>
                <a:lnTo>
                  <a:pt x="1214" y="808"/>
                </a:lnTo>
                <a:lnTo>
                  <a:pt x="1238" y="820"/>
                </a:lnTo>
                <a:lnTo>
                  <a:pt x="1250" y="832"/>
                </a:lnTo>
                <a:lnTo>
                  <a:pt x="1256" y="838"/>
                </a:lnTo>
                <a:lnTo>
                  <a:pt x="1266" y="832"/>
                </a:lnTo>
                <a:lnTo>
                  <a:pt x="1298" y="796"/>
                </a:lnTo>
                <a:lnTo>
                  <a:pt x="1300" y="796"/>
                </a:lnTo>
                <a:lnTo>
                  <a:pt x="1312" y="786"/>
                </a:lnTo>
                <a:lnTo>
                  <a:pt x="1326" y="768"/>
                </a:lnTo>
                <a:lnTo>
                  <a:pt x="1326" y="766"/>
                </a:lnTo>
                <a:lnTo>
                  <a:pt x="1344" y="770"/>
                </a:lnTo>
                <a:lnTo>
                  <a:pt x="1354" y="770"/>
                </a:lnTo>
                <a:lnTo>
                  <a:pt x="1354" y="762"/>
                </a:lnTo>
                <a:lnTo>
                  <a:pt x="1356" y="756"/>
                </a:lnTo>
                <a:lnTo>
                  <a:pt x="1370" y="740"/>
                </a:lnTo>
                <a:lnTo>
                  <a:pt x="1374" y="736"/>
                </a:lnTo>
                <a:lnTo>
                  <a:pt x="1390" y="742"/>
                </a:lnTo>
                <a:lnTo>
                  <a:pt x="1408" y="740"/>
                </a:lnTo>
                <a:lnTo>
                  <a:pt x="1422" y="726"/>
                </a:lnTo>
                <a:lnTo>
                  <a:pt x="1428" y="714"/>
                </a:lnTo>
                <a:lnTo>
                  <a:pt x="1424" y="708"/>
                </a:lnTo>
                <a:lnTo>
                  <a:pt x="1412" y="714"/>
                </a:lnTo>
                <a:lnTo>
                  <a:pt x="1412" y="712"/>
                </a:lnTo>
                <a:lnTo>
                  <a:pt x="1410" y="712"/>
                </a:lnTo>
                <a:lnTo>
                  <a:pt x="1396" y="700"/>
                </a:lnTo>
                <a:lnTo>
                  <a:pt x="1396" y="698"/>
                </a:lnTo>
                <a:lnTo>
                  <a:pt x="1402" y="676"/>
                </a:lnTo>
                <a:lnTo>
                  <a:pt x="1402" y="660"/>
                </a:lnTo>
                <a:lnTo>
                  <a:pt x="1398" y="648"/>
                </a:lnTo>
                <a:lnTo>
                  <a:pt x="1388" y="644"/>
                </a:lnTo>
                <a:lnTo>
                  <a:pt x="1388" y="642"/>
                </a:lnTo>
                <a:lnTo>
                  <a:pt x="1386" y="642"/>
                </a:lnTo>
                <a:lnTo>
                  <a:pt x="1386" y="640"/>
                </a:lnTo>
                <a:lnTo>
                  <a:pt x="1376" y="622"/>
                </a:lnTo>
                <a:lnTo>
                  <a:pt x="1374" y="620"/>
                </a:lnTo>
                <a:lnTo>
                  <a:pt x="1362" y="636"/>
                </a:lnTo>
                <a:lnTo>
                  <a:pt x="1348" y="644"/>
                </a:lnTo>
                <a:lnTo>
                  <a:pt x="1344" y="646"/>
                </a:lnTo>
                <a:lnTo>
                  <a:pt x="1344" y="644"/>
                </a:lnTo>
                <a:lnTo>
                  <a:pt x="1342" y="644"/>
                </a:lnTo>
                <a:lnTo>
                  <a:pt x="1328" y="630"/>
                </a:lnTo>
                <a:lnTo>
                  <a:pt x="1328" y="628"/>
                </a:lnTo>
                <a:lnTo>
                  <a:pt x="1318" y="606"/>
                </a:lnTo>
                <a:lnTo>
                  <a:pt x="1314" y="590"/>
                </a:lnTo>
                <a:lnTo>
                  <a:pt x="1314" y="588"/>
                </a:lnTo>
                <a:lnTo>
                  <a:pt x="1314" y="564"/>
                </a:lnTo>
                <a:lnTo>
                  <a:pt x="1312" y="550"/>
                </a:lnTo>
                <a:lnTo>
                  <a:pt x="1300" y="546"/>
                </a:lnTo>
                <a:lnTo>
                  <a:pt x="1274" y="526"/>
                </a:lnTo>
                <a:lnTo>
                  <a:pt x="1276" y="524"/>
                </a:lnTo>
                <a:lnTo>
                  <a:pt x="1288" y="510"/>
                </a:lnTo>
                <a:lnTo>
                  <a:pt x="1288" y="508"/>
                </a:lnTo>
                <a:lnTo>
                  <a:pt x="1290" y="508"/>
                </a:lnTo>
                <a:lnTo>
                  <a:pt x="1302" y="508"/>
                </a:lnTo>
                <a:lnTo>
                  <a:pt x="1304" y="508"/>
                </a:lnTo>
                <a:lnTo>
                  <a:pt x="1310" y="510"/>
                </a:lnTo>
                <a:lnTo>
                  <a:pt x="1314" y="514"/>
                </a:lnTo>
                <a:lnTo>
                  <a:pt x="1326" y="522"/>
                </a:lnTo>
                <a:lnTo>
                  <a:pt x="1338" y="512"/>
                </a:lnTo>
                <a:lnTo>
                  <a:pt x="1346" y="500"/>
                </a:lnTo>
                <a:lnTo>
                  <a:pt x="1346" y="490"/>
                </a:lnTo>
                <a:lnTo>
                  <a:pt x="1344" y="464"/>
                </a:lnTo>
                <a:lnTo>
                  <a:pt x="1342" y="454"/>
                </a:lnTo>
                <a:lnTo>
                  <a:pt x="1324" y="452"/>
                </a:lnTo>
                <a:lnTo>
                  <a:pt x="1324" y="440"/>
                </a:lnTo>
                <a:lnTo>
                  <a:pt x="1308" y="420"/>
                </a:lnTo>
                <a:lnTo>
                  <a:pt x="1306" y="420"/>
                </a:lnTo>
                <a:lnTo>
                  <a:pt x="1298" y="406"/>
                </a:lnTo>
                <a:lnTo>
                  <a:pt x="1298" y="404"/>
                </a:lnTo>
                <a:lnTo>
                  <a:pt x="1298" y="402"/>
                </a:lnTo>
                <a:lnTo>
                  <a:pt x="1314" y="380"/>
                </a:lnTo>
                <a:lnTo>
                  <a:pt x="1314" y="378"/>
                </a:lnTo>
                <a:lnTo>
                  <a:pt x="1316" y="378"/>
                </a:lnTo>
                <a:lnTo>
                  <a:pt x="1316" y="376"/>
                </a:lnTo>
                <a:lnTo>
                  <a:pt x="1318" y="376"/>
                </a:lnTo>
                <a:lnTo>
                  <a:pt x="1324" y="376"/>
                </a:lnTo>
                <a:lnTo>
                  <a:pt x="1334" y="368"/>
                </a:lnTo>
                <a:lnTo>
                  <a:pt x="1344" y="336"/>
                </a:lnTo>
                <a:lnTo>
                  <a:pt x="1358" y="322"/>
                </a:lnTo>
                <a:lnTo>
                  <a:pt x="1358" y="320"/>
                </a:lnTo>
                <a:lnTo>
                  <a:pt x="1374" y="316"/>
                </a:lnTo>
                <a:lnTo>
                  <a:pt x="1374" y="318"/>
                </a:lnTo>
                <a:lnTo>
                  <a:pt x="1382" y="326"/>
                </a:lnTo>
                <a:lnTo>
                  <a:pt x="1386" y="328"/>
                </a:lnTo>
                <a:lnTo>
                  <a:pt x="1392" y="302"/>
                </a:lnTo>
                <a:lnTo>
                  <a:pt x="1386" y="284"/>
                </a:lnTo>
                <a:lnTo>
                  <a:pt x="1386" y="282"/>
                </a:lnTo>
                <a:lnTo>
                  <a:pt x="1388" y="262"/>
                </a:lnTo>
                <a:lnTo>
                  <a:pt x="1388" y="260"/>
                </a:lnTo>
                <a:lnTo>
                  <a:pt x="1398" y="250"/>
                </a:lnTo>
                <a:lnTo>
                  <a:pt x="1404" y="240"/>
                </a:lnTo>
                <a:lnTo>
                  <a:pt x="1404" y="230"/>
                </a:lnTo>
                <a:lnTo>
                  <a:pt x="1402" y="220"/>
                </a:lnTo>
                <a:lnTo>
                  <a:pt x="1398" y="204"/>
                </a:lnTo>
                <a:lnTo>
                  <a:pt x="1398" y="186"/>
                </a:lnTo>
                <a:lnTo>
                  <a:pt x="1398" y="184"/>
                </a:lnTo>
                <a:lnTo>
                  <a:pt x="1402" y="168"/>
                </a:lnTo>
                <a:lnTo>
                  <a:pt x="1398" y="158"/>
                </a:lnTo>
                <a:lnTo>
                  <a:pt x="1396" y="152"/>
                </a:lnTo>
                <a:lnTo>
                  <a:pt x="1398" y="1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甘肃"/>
          <p:cNvSpPr/>
          <p:nvPr/>
        </p:nvSpPr>
        <p:spPr bwMode="auto">
          <a:xfrm>
            <a:off x="5113276" y="2864290"/>
            <a:ext cx="1271436" cy="1076482"/>
          </a:xfrm>
          <a:custGeom>
            <a:avLst/>
            <a:gdLst>
              <a:gd name="T0" fmla="*/ 2147483646 w 912"/>
              <a:gd name="T1" fmla="*/ 2147483646 h 772"/>
              <a:gd name="T2" fmla="*/ 2147483646 w 912"/>
              <a:gd name="T3" fmla="*/ 2147483646 h 772"/>
              <a:gd name="T4" fmla="*/ 2147483646 w 912"/>
              <a:gd name="T5" fmla="*/ 2147483646 h 772"/>
              <a:gd name="T6" fmla="*/ 2147483646 w 912"/>
              <a:gd name="T7" fmla="*/ 2147483646 h 772"/>
              <a:gd name="T8" fmla="*/ 2147483646 w 912"/>
              <a:gd name="T9" fmla="*/ 2147483646 h 772"/>
              <a:gd name="T10" fmla="*/ 2147483646 w 912"/>
              <a:gd name="T11" fmla="*/ 2147483646 h 772"/>
              <a:gd name="T12" fmla="*/ 2147483646 w 912"/>
              <a:gd name="T13" fmla="*/ 2147483646 h 772"/>
              <a:gd name="T14" fmla="*/ 2147483646 w 912"/>
              <a:gd name="T15" fmla="*/ 2147483646 h 772"/>
              <a:gd name="T16" fmla="*/ 2147483646 w 912"/>
              <a:gd name="T17" fmla="*/ 2147483646 h 772"/>
              <a:gd name="T18" fmla="*/ 2147483646 w 912"/>
              <a:gd name="T19" fmla="*/ 2147483646 h 772"/>
              <a:gd name="T20" fmla="*/ 2147483646 w 912"/>
              <a:gd name="T21" fmla="*/ 2147483646 h 772"/>
              <a:gd name="T22" fmla="*/ 2147483646 w 912"/>
              <a:gd name="T23" fmla="*/ 2147483646 h 772"/>
              <a:gd name="T24" fmla="*/ 2147483646 w 912"/>
              <a:gd name="T25" fmla="*/ 2147483646 h 772"/>
              <a:gd name="T26" fmla="*/ 2147483646 w 912"/>
              <a:gd name="T27" fmla="*/ 2147483646 h 772"/>
              <a:gd name="T28" fmla="*/ 2147483646 w 912"/>
              <a:gd name="T29" fmla="*/ 2147483646 h 772"/>
              <a:gd name="T30" fmla="*/ 2147483646 w 912"/>
              <a:gd name="T31" fmla="*/ 2147483646 h 772"/>
              <a:gd name="T32" fmla="*/ 2147483646 w 912"/>
              <a:gd name="T33" fmla="*/ 2147483646 h 772"/>
              <a:gd name="T34" fmla="*/ 2147483646 w 912"/>
              <a:gd name="T35" fmla="*/ 2147483646 h 772"/>
              <a:gd name="T36" fmla="*/ 2147483646 w 912"/>
              <a:gd name="T37" fmla="*/ 2147483646 h 772"/>
              <a:gd name="T38" fmla="*/ 2147483646 w 912"/>
              <a:gd name="T39" fmla="*/ 2147483646 h 772"/>
              <a:gd name="T40" fmla="*/ 2147483646 w 912"/>
              <a:gd name="T41" fmla="*/ 2147483646 h 772"/>
              <a:gd name="T42" fmla="*/ 2147483646 w 912"/>
              <a:gd name="T43" fmla="*/ 2147483646 h 772"/>
              <a:gd name="T44" fmla="*/ 2147483646 w 912"/>
              <a:gd name="T45" fmla="*/ 2147483646 h 772"/>
              <a:gd name="T46" fmla="*/ 2147483646 w 912"/>
              <a:gd name="T47" fmla="*/ 2147483646 h 772"/>
              <a:gd name="T48" fmla="*/ 2147483646 w 912"/>
              <a:gd name="T49" fmla="*/ 2147483646 h 772"/>
              <a:gd name="T50" fmla="*/ 2147483646 w 912"/>
              <a:gd name="T51" fmla="*/ 2147483646 h 772"/>
              <a:gd name="T52" fmla="*/ 2147483646 w 912"/>
              <a:gd name="T53" fmla="*/ 2147483646 h 772"/>
              <a:gd name="T54" fmla="*/ 2147483646 w 912"/>
              <a:gd name="T55" fmla="*/ 2147483646 h 772"/>
              <a:gd name="T56" fmla="*/ 2147483646 w 912"/>
              <a:gd name="T57" fmla="*/ 2147483646 h 772"/>
              <a:gd name="T58" fmla="*/ 2147483646 w 912"/>
              <a:gd name="T59" fmla="*/ 2147483646 h 772"/>
              <a:gd name="T60" fmla="*/ 2147483646 w 912"/>
              <a:gd name="T61" fmla="*/ 2147483646 h 772"/>
              <a:gd name="T62" fmla="*/ 2147483646 w 912"/>
              <a:gd name="T63" fmla="*/ 2147483646 h 772"/>
              <a:gd name="T64" fmla="*/ 2147483646 w 912"/>
              <a:gd name="T65" fmla="*/ 2147483646 h 772"/>
              <a:gd name="T66" fmla="*/ 2147483646 w 912"/>
              <a:gd name="T67" fmla="*/ 2147483646 h 772"/>
              <a:gd name="T68" fmla="*/ 2147483646 w 912"/>
              <a:gd name="T69" fmla="*/ 2147483646 h 772"/>
              <a:gd name="T70" fmla="*/ 2147483646 w 912"/>
              <a:gd name="T71" fmla="*/ 2147483646 h 772"/>
              <a:gd name="T72" fmla="*/ 2147483646 w 912"/>
              <a:gd name="T73" fmla="*/ 2147483646 h 772"/>
              <a:gd name="T74" fmla="*/ 2147483646 w 912"/>
              <a:gd name="T75" fmla="*/ 2147483646 h 772"/>
              <a:gd name="T76" fmla="*/ 2147483646 w 912"/>
              <a:gd name="T77" fmla="*/ 2147483646 h 772"/>
              <a:gd name="T78" fmla="*/ 2147483646 w 912"/>
              <a:gd name="T79" fmla="*/ 2147483646 h 772"/>
              <a:gd name="T80" fmla="*/ 2147483646 w 912"/>
              <a:gd name="T81" fmla="*/ 2147483646 h 772"/>
              <a:gd name="T82" fmla="*/ 2147483646 w 912"/>
              <a:gd name="T83" fmla="*/ 2147483646 h 772"/>
              <a:gd name="T84" fmla="*/ 2147483646 w 912"/>
              <a:gd name="T85" fmla="*/ 2147483646 h 772"/>
              <a:gd name="T86" fmla="*/ 2147483646 w 912"/>
              <a:gd name="T87" fmla="*/ 2147483646 h 772"/>
              <a:gd name="T88" fmla="*/ 2147483646 w 912"/>
              <a:gd name="T89" fmla="*/ 2147483646 h 772"/>
              <a:gd name="T90" fmla="*/ 2147483646 w 912"/>
              <a:gd name="T91" fmla="*/ 2147483646 h 772"/>
              <a:gd name="T92" fmla="*/ 2147483646 w 912"/>
              <a:gd name="T93" fmla="*/ 2147483646 h 772"/>
              <a:gd name="T94" fmla="*/ 2147483646 w 912"/>
              <a:gd name="T95" fmla="*/ 2147483646 h 772"/>
              <a:gd name="T96" fmla="*/ 2147483646 w 912"/>
              <a:gd name="T97" fmla="*/ 2147483646 h 772"/>
              <a:gd name="T98" fmla="*/ 2147483646 w 912"/>
              <a:gd name="T99" fmla="*/ 2147483646 h 772"/>
              <a:gd name="T100" fmla="*/ 2147483646 w 912"/>
              <a:gd name="T101" fmla="*/ 2147483646 h 772"/>
              <a:gd name="T102" fmla="*/ 2147483646 w 912"/>
              <a:gd name="T103" fmla="*/ 2147483646 h 772"/>
              <a:gd name="T104" fmla="*/ 2147483646 w 912"/>
              <a:gd name="T105" fmla="*/ 2147483646 h 772"/>
              <a:gd name="T106" fmla="*/ 2147483646 w 912"/>
              <a:gd name="T107" fmla="*/ 2147483646 h 772"/>
              <a:gd name="T108" fmla="*/ 2147483646 w 912"/>
              <a:gd name="T109" fmla="*/ 2147483646 h 772"/>
              <a:gd name="T110" fmla="*/ 2147483646 w 912"/>
              <a:gd name="T111" fmla="*/ 2147483646 h 7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12" h="772">
                <a:moveTo>
                  <a:pt x="542" y="280"/>
                </a:moveTo>
                <a:lnTo>
                  <a:pt x="530" y="280"/>
                </a:lnTo>
                <a:lnTo>
                  <a:pt x="526" y="288"/>
                </a:lnTo>
                <a:lnTo>
                  <a:pt x="532" y="296"/>
                </a:lnTo>
                <a:lnTo>
                  <a:pt x="536" y="308"/>
                </a:lnTo>
                <a:lnTo>
                  <a:pt x="536" y="310"/>
                </a:lnTo>
                <a:lnTo>
                  <a:pt x="536" y="312"/>
                </a:lnTo>
                <a:lnTo>
                  <a:pt x="518" y="320"/>
                </a:lnTo>
                <a:lnTo>
                  <a:pt x="516" y="320"/>
                </a:lnTo>
                <a:lnTo>
                  <a:pt x="506" y="320"/>
                </a:lnTo>
                <a:lnTo>
                  <a:pt x="500" y="316"/>
                </a:lnTo>
                <a:lnTo>
                  <a:pt x="494" y="314"/>
                </a:lnTo>
                <a:lnTo>
                  <a:pt x="492" y="310"/>
                </a:lnTo>
                <a:lnTo>
                  <a:pt x="488" y="300"/>
                </a:lnTo>
                <a:lnTo>
                  <a:pt x="464" y="296"/>
                </a:lnTo>
                <a:lnTo>
                  <a:pt x="456" y="264"/>
                </a:lnTo>
                <a:lnTo>
                  <a:pt x="450" y="262"/>
                </a:lnTo>
                <a:lnTo>
                  <a:pt x="446" y="258"/>
                </a:lnTo>
                <a:lnTo>
                  <a:pt x="444" y="256"/>
                </a:lnTo>
                <a:lnTo>
                  <a:pt x="440" y="250"/>
                </a:lnTo>
                <a:lnTo>
                  <a:pt x="432" y="248"/>
                </a:lnTo>
                <a:lnTo>
                  <a:pt x="424" y="242"/>
                </a:lnTo>
                <a:lnTo>
                  <a:pt x="416" y="232"/>
                </a:lnTo>
                <a:lnTo>
                  <a:pt x="406" y="228"/>
                </a:lnTo>
                <a:lnTo>
                  <a:pt x="392" y="214"/>
                </a:lnTo>
                <a:lnTo>
                  <a:pt x="390" y="204"/>
                </a:lnTo>
                <a:lnTo>
                  <a:pt x="390" y="202"/>
                </a:lnTo>
                <a:lnTo>
                  <a:pt x="416" y="168"/>
                </a:lnTo>
                <a:lnTo>
                  <a:pt x="416" y="164"/>
                </a:lnTo>
                <a:lnTo>
                  <a:pt x="416" y="162"/>
                </a:lnTo>
                <a:lnTo>
                  <a:pt x="412" y="152"/>
                </a:lnTo>
                <a:lnTo>
                  <a:pt x="398" y="156"/>
                </a:lnTo>
                <a:lnTo>
                  <a:pt x="396" y="156"/>
                </a:lnTo>
                <a:lnTo>
                  <a:pt x="396" y="158"/>
                </a:lnTo>
                <a:lnTo>
                  <a:pt x="360" y="160"/>
                </a:lnTo>
                <a:lnTo>
                  <a:pt x="348" y="164"/>
                </a:lnTo>
                <a:lnTo>
                  <a:pt x="342" y="168"/>
                </a:lnTo>
                <a:lnTo>
                  <a:pt x="340" y="172"/>
                </a:lnTo>
                <a:lnTo>
                  <a:pt x="334" y="178"/>
                </a:lnTo>
                <a:lnTo>
                  <a:pt x="330" y="178"/>
                </a:lnTo>
                <a:lnTo>
                  <a:pt x="324" y="178"/>
                </a:lnTo>
                <a:lnTo>
                  <a:pt x="324" y="176"/>
                </a:lnTo>
                <a:lnTo>
                  <a:pt x="312" y="168"/>
                </a:lnTo>
                <a:lnTo>
                  <a:pt x="312" y="148"/>
                </a:lnTo>
                <a:lnTo>
                  <a:pt x="304" y="142"/>
                </a:lnTo>
                <a:lnTo>
                  <a:pt x="300" y="134"/>
                </a:lnTo>
                <a:lnTo>
                  <a:pt x="296" y="116"/>
                </a:lnTo>
                <a:lnTo>
                  <a:pt x="288" y="108"/>
                </a:lnTo>
                <a:lnTo>
                  <a:pt x="280" y="100"/>
                </a:lnTo>
                <a:lnTo>
                  <a:pt x="276" y="98"/>
                </a:lnTo>
                <a:lnTo>
                  <a:pt x="290" y="80"/>
                </a:lnTo>
                <a:lnTo>
                  <a:pt x="292" y="68"/>
                </a:lnTo>
                <a:lnTo>
                  <a:pt x="276" y="48"/>
                </a:lnTo>
                <a:lnTo>
                  <a:pt x="268" y="32"/>
                </a:lnTo>
                <a:lnTo>
                  <a:pt x="268" y="24"/>
                </a:lnTo>
                <a:lnTo>
                  <a:pt x="256" y="16"/>
                </a:lnTo>
                <a:lnTo>
                  <a:pt x="256" y="14"/>
                </a:lnTo>
                <a:lnTo>
                  <a:pt x="246" y="2"/>
                </a:lnTo>
                <a:lnTo>
                  <a:pt x="232" y="0"/>
                </a:lnTo>
                <a:lnTo>
                  <a:pt x="216" y="4"/>
                </a:lnTo>
                <a:lnTo>
                  <a:pt x="212" y="8"/>
                </a:lnTo>
                <a:lnTo>
                  <a:pt x="210" y="30"/>
                </a:lnTo>
                <a:lnTo>
                  <a:pt x="210" y="56"/>
                </a:lnTo>
                <a:lnTo>
                  <a:pt x="208" y="56"/>
                </a:lnTo>
                <a:lnTo>
                  <a:pt x="192" y="62"/>
                </a:lnTo>
                <a:lnTo>
                  <a:pt x="178" y="64"/>
                </a:lnTo>
                <a:lnTo>
                  <a:pt x="168" y="70"/>
                </a:lnTo>
                <a:lnTo>
                  <a:pt x="154" y="74"/>
                </a:lnTo>
                <a:lnTo>
                  <a:pt x="152" y="76"/>
                </a:lnTo>
                <a:lnTo>
                  <a:pt x="124" y="68"/>
                </a:lnTo>
                <a:lnTo>
                  <a:pt x="114" y="80"/>
                </a:lnTo>
                <a:lnTo>
                  <a:pt x="108" y="86"/>
                </a:lnTo>
                <a:lnTo>
                  <a:pt x="98" y="88"/>
                </a:lnTo>
                <a:lnTo>
                  <a:pt x="82" y="102"/>
                </a:lnTo>
                <a:lnTo>
                  <a:pt x="72" y="116"/>
                </a:lnTo>
                <a:lnTo>
                  <a:pt x="72" y="118"/>
                </a:lnTo>
                <a:lnTo>
                  <a:pt x="66" y="128"/>
                </a:lnTo>
                <a:lnTo>
                  <a:pt x="60" y="132"/>
                </a:lnTo>
                <a:lnTo>
                  <a:pt x="50" y="144"/>
                </a:lnTo>
                <a:lnTo>
                  <a:pt x="50" y="146"/>
                </a:lnTo>
                <a:lnTo>
                  <a:pt x="44" y="150"/>
                </a:lnTo>
                <a:lnTo>
                  <a:pt x="32" y="152"/>
                </a:lnTo>
                <a:lnTo>
                  <a:pt x="12" y="152"/>
                </a:lnTo>
                <a:lnTo>
                  <a:pt x="8" y="158"/>
                </a:lnTo>
                <a:lnTo>
                  <a:pt x="0" y="172"/>
                </a:lnTo>
                <a:lnTo>
                  <a:pt x="4" y="184"/>
                </a:lnTo>
                <a:lnTo>
                  <a:pt x="2" y="216"/>
                </a:lnTo>
                <a:lnTo>
                  <a:pt x="8" y="224"/>
                </a:lnTo>
                <a:lnTo>
                  <a:pt x="8" y="226"/>
                </a:lnTo>
                <a:lnTo>
                  <a:pt x="10" y="232"/>
                </a:lnTo>
                <a:lnTo>
                  <a:pt x="22" y="232"/>
                </a:lnTo>
                <a:lnTo>
                  <a:pt x="40" y="236"/>
                </a:lnTo>
                <a:lnTo>
                  <a:pt x="66" y="238"/>
                </a:lnTo>
                <a:lnTo>
                  <a:pt x="76" y="236"/>
                </a:lnTo>
                <a:lnTo>
                  <a:pt x="78" y="236"/>
                </a:lnTo>
                <a:lnTo>
                  <a:pt x="80" y="236"/>
                </a:lnTo>
                <a:lnTo>
                  <a:pt x="100" y="244"/>
                </a:lnTo>
                <a:lnTo>
                  <a:pt x="102" y="244"/>
                </a:lnTo>
                <a:lnTo>
                  <a:pt x="112" y="254"/>
                </a:lnTo>
                <a:lnTo>
                  <a:pt x="136" y="262"/>
                </a:lnTo>
                <a:lnTo>
                  <a:pt x="138" y="262"/>
                </a:lnTo>
                <a:lnTo>
                  <a:pt x="154" y="272"/>
                </a:lnTo>
                <a:lnTo>
                  <a:pt x="192" y="308"/>
                </a:lnTo>
                <a:lnTo>
                  <a:pt x="210" y="316"/>
                </a:lnTo>
                <a:lnTo>
                  <a:pt x="218" y="312"/>
                </a:lnTo>
                <a:lnTo>
                  <a:pt x="224" y="300"/>
                </a:lnTo>
                <a:lnTo>
                  <a:pt x="220" y="278"/>
                </a:lnTo>
                <a:lnTo>
                  <a:pt x="222" y="274"/>
                </a:lnTo>
                <a:lnTo>
                  <a:pt x="224" y="270"/>
                </a:lnTo>
                <a:lnTo>
                  <a:pt x="236" y="264"/>
                </a:lnTo>
                <a:lnTo>
                  <a:pt x="236" y="262"/>
                </a:lnTo>
                <a:lnTo>
                  <a:pt x="286" y="292"/>
                </a:lnTo>
                <a:lnTo>
                  <a:pt x="292" y="290"/>
                </a:lnTo>
                <a:lnTo>
                  <a:pt x="302" y="284"/>
                </a:lnTo>
                <a:lnTo>
                  <a:pt x="304" y="284"/>
                </a:lnTo>
                <a:lnTo>
                  <a:pt x="310" y="284"/>
                </a:lnTo>
                <a:lnTo>
                  <a:pt x="320" y="276"/>
                </a:lnTo>
                <a:lnTo>
                  <a:pt x="322" y="276"/>
                </a:lnTo>
                <a:lnTo>
                  <a:pt x="324" y="276"/>
                </a:lnTo>
                <a:lnTo>
                  <a:pt x="352" y="296"/>
                </a:lnTo>
                <a:lnTo>
                  <a:pt x="354" y="298"/>
                </a:lnTo>
                <a:lnTo>
                  <a:pt x="372" y="312"/>
                </a:lnTo>
                <a:lnTo>
                  <a:pt x="380" y="320"/>
                </a:lnTo>
                <a:lnTo>
                  <a:pt x="388" y="330"/>
                </a:lnTo>
                <a:lnTo>
                  <a:pt x="398" y="340"/>
                </a:lnTo>
                <a:lnTo>
                  <a:pt x="404" y="338"/>
                </a:lnTo>
                <a:lnTo>
                  <a:pt x="412" y="324"/>
                </a:lnTo>
                <a:lnTo>
                  <a:pt x="430" y="336"/>
                </a:lnTo>
                <a:lnTo>
                  <a:pt x="432" y="336"/>
                </a:lnTo>
                <a:lnTo>
                  <a:pt x="444" y="352"/>
                </a:lnTo>
                <a:lnTo>
                  <a:pt x="480" y="380"/>
                </a:lnTo>
                <a:lnTo>
                  <a:pt x="492" y="392"/>
                </a:lnTo>
                <a:lnTo>
                  <a:pt x="522" y="382"/>
                </a:lnTo>
                <a:lnTo>
                  <a:pt x="524" y="406"/>
                </a:lnTo>
                <a:lnTo>
                  <a:pt x="538" y="420"/>
                </a:lnTo>
                <a:lnTo>
                  <a:pt x="548" y="436"/>
                </a:lnTo>
                <a:lnTo>
                  <a:pt x="548" y="438"/>
                </a:lnTo>
                <a:lnTo>
                  <a:pt x="548" y="440"/>
                </a:lnTo>
                <a:lnTo>
                  <a:pt x="560" y="494"/>
                </a:lnTo>
                <a:lnTo>
                  <a:pt x="572" y="516"/>
                </a:lnTo>
                <a:lnTo>
                  <a:pt x="556" y="558"/>
                </a:lnTo>
                <a:lnTo>
                  <a:pt x="556" y="560"/>
                </a:lnTo>
                <a:lnTo>
                  <a:pt x="544" y="564"/>
                </a:lnTo>
                <a:lnTo>
                  <a:pt x="544" y="576"/>
                </a:lnTo>
                <a:lnTo>
                  <a:pt x="542" y="576"/>
                </a:lnTo>
                <a:lnTo>
                  <a:pt x="528" y="598"/>
                </a:lnTo>
                <a:lnTo>
                  <a:pt x="508" y="600"/>
                </a:lnTo>
                <a:lnTo>
                  <a:pt x="488" y="616"/>
                </a:lnTo>
                <a:lnTo>
                  <a:pt x="494" y="620"/>
                </a:lnTo>
                <a:lnTo>
                  <a:pt x="500" y="622"/>
                </a:lnTo>
                <a:lnTo>
                  <a:pt x="504" y="626"/>
                </a:lnTo>
                <a:lnTo>
                  <a:pt x="508" y="630"/>
                </a:lnTo>
                <a:lnTo>
                  <a:pt x="508" y="634"/>
                </a:lnTo>
                <a:lnTo>
                  <a:pt x="504" y="642"/>
                </a:lnTo>
                <a:lnTo>
                  <a:pt x="504" y="644"/>
                </a:lnTo>
                <a:lnTo>
                  <a:pt x="492" y="656"/>
                </a:lnTo>
                <a:lnTo>
                  <a:pt x="490" y="656"/>
                </a:lnTo>
                <a:lnTo>
                  <a:pt x="490" y="658"/>
                </a:lnTo>
                <a:lnTo>
                  <a:pt x="488" y="658"/>
                </a:lnTo>
                <a:lnTo>
                  <a:pt x="450" y="652"/>
                </a:lnTo>
                <a:lnTo>
                  <a:pt x="448" y="666"/>
                </a:lnTo>
                <a:lnTo>
                  <a:pt x="452" y="696"/>
                </a:lnTo>
                <a:lnTo>
                  <a:pt x="484" y="708"/>
                </a:lnTo>
                <a:lnTo>
                  <a:pt x="484" y="710"/>
                </a:lnTo>
                <a:lnTo>
                  <a:pt x="496" y="706"/>
                </a:lnTo>
                <a:lnTo>
                  <a:pt x="498" y="706"/>
                </a:lnTo>
                <a:lnTo>
                  <a:pt x="500" y="704"/>
                </a:lnTo>
                <a:lnTo>
                  <a:pt x="500" y="706"/>
                </a:lnTo>
                <a:lnTo>
                  <a:pt x="510" y="712"/>
                </a:lnTo>
                <a:lnTo>
                  <a:pt x="524" y="712"/>
                </a:lnTo>
                <a:lnTo>
                  <a:pt x="528" y="710"/>
                </a:lnTo>
                <a:lnTo>
                  <a:pt x="524" y="696"/>
                </a:lnTo>
                <a:lnTo>
                  <a:pt x="520" y="680"/>
                </a:lnTo>
                <a:lnTo>
                  <a:pt x="520" y="678"/>
                </a:lnTo>
                <a:lnTo>
                  <a:pt x="520" y="676"/>
                </a:lnTo>
                <a:lnTo>
                  <a:pt x="526" y="670"/>
                </a:lnTo>
                <a:lnTo>
                  <a:pt x="528" y="668"/>
                </a:lnTo>
                <a:lnTo>
                  <a:pt x="536" y="656"/>
                </a:lnTo>
                <a:lnTo>
                  <a:pt x="538" y="654"/>
                </a:lnTo>
                <a:lnTo>
                  <a:pt x="552" y="644"/>
                </a:lnTo>
                <a:lnTo>
                  <a:pt x="552" y="642"/>
                </a:lnTo>
                <a:lnTo>
                  <a:pt x="554" y="642"/>
                </a:lnTo>
                <a:lnTo>
                  <a:pt x="572" y="640"/>
                </a:lnTo>
                <a:lnTo>
                  <a:pt x="572" y="644"/>
                </a:lnTo>
                <a:lnTo>
                  <a:pt x="572" y="656"/>
                </a:lnTo>
                <a:lnTo>
                  <a:pt x="576" y="664"/>
                </a:lnTo>
                <a:lnTo>
                  <a:pt x="580" y="674"/>
                </a:lnTo>
                <a:lnTo>
                  <a:pt x="596" y="684"/>
                </a:lnTo>
                <a:lnTo>
                  <a:pt x="640" y="688"/>
                </a:lnTo>
                <a:lnTo>
                  <a:pt x="642" y="688"/>
                </a:lnTo>
                <a:lnTo>
                  <a:pt x="644" y="688"/>
                </a:lnTo>
                <a:lnTo>
                  <a:pt x="644" y="690"/>
                </a:lnTo>
                <a:lnTo>
                  <a:pt x="644" y="692"/>
                </a:lnTo>
                <a:lnTo>
                  <a:pt x="644" y="706"/>
                </a:lnTo>
                <a:lnTo>
                  <a:pt x="656" y="720"/>
                </a:lnTo>
                <a:lnTo>
                  <a:pt x="666" y="724"/>
                </a:lnTo>
                <a:lnTo>
                  <a:pt x="668" y="724"/>
                </a:lnTo>
                <a:lnTo>
                  <a:pt x="668" y="726"/>
                </a:lnTo>
                <a:lnTo>
                  <a:pt x="668" y="732"/>
                </a:lnTo>
                <a:lnTo>
                  <a:pt x="668" y="740"/>
                </a:lnTo>
                <a:lnTo>
                  <a:pt x="664" y="756"/>
                </a:lnTo>
                <a:lnTo>
                  <a:pt x="670" y="760"/>
                </a:lnTo>
                <a:lnTo>
                  <a:pt x="678" y="760"/>
                </a:lnTo>
                <a:lnTo>
                  <a:pt x="684" y="762"/>
                </a:lnTo>
                <a:lnTo>
                  <a:pt x="688" y="764"/>
                </a:lnTo>
                <a:lnTo>
                  <a:pt x="706" y="772"/>
                </a:lnTo>
                <a:lnTo>
                  <a:pt x="716" y="764"/>
                </a:lnTo>
                <a:lnTo>
                  <a:pt x="728" y="750"/>
                </a:lnTo>
                <a:lnTo>
                  <a:pt x="730" y="744"/>
                </a:lnTo>
                <a:lnTo>
                  <a:pt x="732" y="742"/>
                </a:lnTo>
                <a:lnTo>
                  <a:pt x="734" y="740"/>
                </a:lnTo>
                <a:lnTo>
                  <a:pt x="730" y="722"/>
                </a:lnTo>
                <a:lnTo>
                  <a:pt x="728" y="714"/>
                </a:lnTo>
                <a:lnTo>
                  <a:pt x="728" y="712"/>
                </a:lnTo>
                <a:lnTo>
                  <a:pt x="728" y="710"/>
                </a:lnTo>
                <a:lnTo>
                  <a:pt x="736" y="700"/>
                </a:lnTo>
                <a:lnTo>
                  <a:pt x="748" y="690"/>
                </a:lnTo>
                <a:lnTo>
                  <a:pt x="750" y="690"/>
                </a:lnTo>
                <a:lnTo>
                  <a:pt x="776" y="690"/>
                </a:lnTo>
                <a:lnTo>
                  <a:pt x="780" y="688"/>
                </a:lnTo>
                <a:lnTo>
                  <a:pt x="780" y="676"/>
                </a:lnTo>
                <a:lnTo>
                  <a:pt x="776" y="664"/>
                </a:lnTo>
                <a:lnTo>
                  <a:pt x="766" y="648"/>
                </a:lnTo>
                <a:lnTo>
                  <a:pt x="766" y="628"/>
                </a:lnTo>
                <a:lnTo>
                  <a:pt x="766" y="626"/>
                </a:lnTo>
                <a:lnTo>
                  <a:pt x="770" y="614"/>
                </a:lnTo>
                <a:lnTo>
                  <a:pt x="772" y="614"/>
                </a:lnTo>
                <a:lnTo>
                  <a:pt x="792" y="582"/>
                </a:lnTo>
                <a:lnTo>
                  <a:pt x="794" y="582"/>
                </a:lnTo>
                <a:lnTo>
                  <a:pt x="796" y="580"/>
                </a:lnTo>
                <a:lnTo>
                  <a:pt x="800" y="580"/>
                </a:lnTo>
                <a:lnTo>
                  <a:pt x="808" y="582"/>
                </a:lnTo>
                <a:lnTo>
                  <a:pt x="828" y="592"/>
                </a:lnTo>
                <a:lnTo>
                  <a:pt x="840" y="596"/>
                </a:lnTo>
                <a:lnTo>
                  <a:pt x="840" y="590"/>
                </a:lnTo>
                <a:lnTo>
                  <a:pt x="838" y="588"/>
                </a:lnTo>
                <a:lnTo>
                  <a:pt x="838" y="586"/>
                </a:lnTo>
                <a:lnTo>
                  <a:pt x="840" y="580"/>
                </a:lnTo>
                <a:lnTo>
                  <a:pt x="846" y="572"/>
                </a:lnTo>
                <a:lnTo>
                  <a:pt x="860" y="562"/>
                </a:lnTo>
                <a:lnTo>
                  <a:pt x="860" y="560"/>
                </a:lnTo>
                <a:lnTo>
                  <a:pt x="876" y="556"/>
                </a:lnTo>
                <a:lnTo>
                  <a:pt x="890" y="556"/>
                </a:lnTo>
                <a:lnTo>
                  <a:pt x="892" y="556"/>
                </a:lnTo>
                <a:lnTo>
                  <a:pt x="900" y="556"/>
                </a:lnTo>
                <a:lnTo>
                  <a:pt x="904" y="536"/>
                </a:lnTo>
                <a:lnTo>
                  <a:pt x="904" y="524"/>
                </a:lnTo>
                <a:lnTo>
                  <a:pt x="906" y="512"/>
                </a:lnTo>
                <a:lnTo>
                  <a:pt x="906" y="510"/>
                </a:lnTo>
                <a:lnTo>
                  <a:pt x="908" y="508"/>
                </a:lnTo>
                <a:lnTo>
                  <a:pt x="912" y="496"/>
                </a:lnTo>
                <a:lnTo>
                  <a:pt x="906" y="488"/>
                </a:lnTo>
                <a:lnTo>
                  <a:pt x="896" y="480"/>
                </a:lnTo>
                <a:lnTo>
                  <a:pt x="876" y="476"/>
                </a:lnTo>
                <a:lnTo>
                  <a:pt x="868" y="472"/>
                </a:lnTo>
                <a:lnTo>
                  <a:pt x="852" y="460"/>
                </a:lnTo>
                <a:lnTo>
                  <a:pt x="840" y="456"/>
                </a:lnTo>
                <a:lnTo>
                  <a:pt x="840" y="454"/>
                </a:lnTo>
                <a:lnTo>
                  <a:pt x="824" y="436"/>
                </a:lnTo>
                <a:lnTo>
                  <a:pt x="812" y="436"/>
                </a:lnTo>
                <a:lnTo>
                  <a:pt x="810" y="436"/>
                </a:lnTo>
                <a:lnTo>
                  <a:pt x="798" y="430"/>
                </a:lnTo>
                <a:lnTo>
                  <a:pt x="790" y="440"/>
                </a:lnTo>
                <a:lnTo>
                  <a:pt x="788" y="476"/>
                </a:lnTo>
                <a:lnTo>
                  <a:pt x="792" y="492"/>
                </a:lnTo>
                <a:lnTo>
                  <a:pt x="796" y="492"/>
                </a:lnTo>
                <a:lnTo>
                  <a:pt x="798" y="492"/>
                </a:lnTo>
                <a:lnTo>
                  <a:pt x="808" y="496"/>
                </a:lnTo>
                <a:lnTo>
                  <a:pt x="814" y="510"/>
                </a:lnTo>
                <a:lnTo>
                  <a:pt x="816" y="510"/>
                </a:lnTo>
                <a:lnTo>
                  <a:pt x="816" y="512"/>
                </a:lnTo>
                <a:lnTo>
                  <a:pt x="812" y="536"/>
                </a:lnTo>
                <a:lnTo>
                  <a:pt x="812" y="538"/>
                </a:lnTo>
                <a:lnTo>
                  <a:pt x="812" y="540"/>
                </a:lnTo>
                <a:lnTo>
                  <a:pt x="800" y="546"/>
                </a:lnTo>
                <a:lnTo>
                  <a:pt x="798" y="548"/>
                </a:lnTo>
                <a:lnTo>
                  <a:pt x="798" y="546"/>
                </a:lnTo>
                <a:lnTo>
                  <a:pt x="796" y="546"/>
                </a:lnTo>
                <a:lnTo>
                  <a:pt x="792" y="544"/>
                </a:lnTo>
                <a:lnTo>
                  <a:pt x="778" y="550"/>
                </a:lnTo>
                <a:lnTo>
                  <a:pt x="778" y="552"/>
                </a:lnTo>
                <a:lnTo>
                  <a:pt x="780" y="552"/>
                </a:lnTo>
                <a:lnTo>
                  <a:pt x="782" y="574"/>
                </a:lnTo>
                <a:lnTo>
                  <a:pt x="780" y="578"/>
                </a:lnTo>
                <a:lnTo>
                  <a:pt x="776" y="580"/>
                </a:lnTo>
                <a:lnTo>
                  <a:pt x="768" y="580"/>
                </a:lnTo>
                <a:lnTo>
                  <a:pt x="762" y="578"/>
                </a:lnTo>
                <a:lnTo>
                  <a:pt x="758" y="576"/>
                </a:lnTo>
                <a:lnTo>
                  <a:pt x="748" y="568"/>
                </a:lnTo>
                <a:lnTo>
                  <a:pt x="746" y="568"/>
                </a:lnTo>
                <a:lnTo>
                  <a:pt x="746" y="566"/>
                </a:lnTo>
                <a:lnTo>
                  <a:pt x="740" y="552"/>
                </a:lnTo>
                <a:lnTo>
                  <a:pt x="736" y="550"/>
                </a:lnTo>
                <a:lnTo>
                  <a:pt x="728" y="546"/>
                </a:lnTo>
                <a:lnTo>
                  <a:pt x="726" y="546"/>
                </a:lnTo>
                <a:lnTo>
                  <a:pt x="714" y="538"/>
                </a:lnTo>
                <a:lnTo>
                  <a:pt x="712" y="538"/>
                </a:lnTo>
                <a:lnTo>
                  <a:pt x="712" y="536"/>
                </a:lnTo>
                <a:lnTo>
                  <a:pt x="710" y="524"/>
                </a:lnTo>
                <a:lnTo>
                  <a:pt x="712" y="512"/>
                </a:lnTo>
                <a:lnTo>
                  <a:pt x="716" y="506"/>
                </a:lnTo>
                <a:lnTo>
                  <a:pt x="716" y="502"/>
                </a:lnTo>
                <a:lnTo>
                  <a:pt x="712" y="488"/>
                </a:lnTo>
                <a:lnTo>
                  <a:pt x="700" y="478"/>
                </a:lnTo>
                <a:lnTo>
                  <a:pt x="700" y="476"/>
                </a:lnTo>
                <a:lnTo>
                  <a:pt x="698" y="444"/>
                </a:lnTo>
                <a:lnTo>
                  <a:pt x="690" y="436"/>
                </a:lnTo>
                <a:lnTo>
                  <a:pt x="688" y="436"/>
                </a:lnTo>
                <a:lnTo>
                  <a:pt x="688" y="434"/>
                </a:lnTo>
                <a:lnTo>
                  <a:pt x="682" y="420"/>
                </a:lnTo>
                <a:lnTo>
                  <a:pt x="652" y="416"/>
                </a:lnTo>
                <a:lnTo>
                  <a:pt x="644" y="410"/>
                </a:lnTo>
                <a:lnTo>
                  <a:pt x="638" y="402"/>
                </a:lnTo>
                <a:lnTo>
                  <a:pt x="624" y="402"/>
                </a:lnTo>
                <a:lnTo>
                  <a:pt x="618" y="398"/>
                </a:lnTo>
                <a:lnTo>
                  <a:pt x="610" y="392"/>
                </a:lnTo>
                <a:lnTo>
                  <a:pt x="608" y="390"/>
                </a:lnTo>
                <a:lnTo>
                  <a:pt x="604" y="384"/>
                </a:lnTo>
                <a:lnTo>
                  <a:pt x="598" y="376"/>
                </a:lnTo>
                <a:lnTo>
                  <a:pt x="596" y="362"/>
                </a:lnTo>
                <a:lnTo>
                  <a:pt x="596" y="360"/>
                </a:lnTo>
                <a:lnTo>
                  <a:pt x="600" y="336"/>
                </a:lnTo>
                <a:lnTo>
                  <a:pt x="604" y="324"/>
                </a:lnTo>
                <a:lnTo>
                  <a:pt x="606" y="324"/>
                </a:lnTo>
                <a:lnTo>
                  <a:pt x="636" y="310"/>
                </a:lnTo>
                <a:lnTo>
                  <a:pt x="648" y="296"/>
                </a:lnTo>
                <a:lnTo>
                  <a:pt x="650" y="284"/>
                </a:lnTo>
                <a:lnTo>
                  <a:pt x="648" y="276"/>
                </a:lnTo>
                <a:lnTo>
                  <a:pt x="644" y="262"/>
                </a:lnTo>
                <a:lnTo>
                  <a:pt x="640" y="254"/>
                </a:lnTo>
                <a:lnTo>
                  <a:pt x="634" y="256"/>
                </a:lnTo>
                <a:lnTo>
                  <a:pt x="624" y="254"/>
                </a:lnTo>
                <a:lnTo>
                  <a:pt x="616" y="260"/>
                </a:lnTo>
                <a:lnTo>
                  <a:pt x="606" y="272"/>
                </a:lnTo>
                <a:lnTo>
                  <a:pt x="592" y="286"/>
                </a:lnTo>
                <a:lnTo>
                  <a:pt x="590" y="286"/>
                </a:lnTo>
                <a:lnTo>
                  <a:pt x="578" y="290"/>
                </a:lnTo>
                <a:lnTo>
                  <a:pt x="568" y="288"/>
                </a:lnTo>
                <a:lnTo>
                  <a:pt x="542" y="2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宁夏"/>
          <p:cNvSpPr/>
          <p:nvPr/>
        </p:nvSpPr>
        <p:spPr bwMode="auto">
          <a:xfrm>
            <a:off x="6016600" y="3238455"/>
            <a:ext cx="256709" cy="423812"/>
          </a:xfrm>
          <a:custGeom>
            <a:avLst/>
            <a:gdLst>
              <a:gd name="T0" fmla="*/ 2147483646 w 184"/>
              <a:gd name="T1" fmla="*/ 2147483646 h 304"/>
              <a:gd name="T2" fmla="*/ 2147483646 w 184"/>
              <a:gd name="T3" fmla="*/ 2147483646 h 304"/>
              <a:gd name="T4" fmla="*/ 2147483646 w 184"/>
              <a:gd name="T5" fmla="*/ 2147483646 h 304"/>
              <a:gd name="T6" fmla="*/ 2147483646 w 184"/>
              <a:gd name="T7" fmla="*/ 2147483646 h 304"/>
              <a:gd name="T8" fmla="*/ 2147483646 w 184"/>
              <a:gd name="T9" fmla="*/ 2147483646 h 304"/>
              <a:gd name="T10" fmla="*/ 2147483646 w 184"/>
              <a:gd name="T11" fmla="*/ 2147483646 h 304"/>
              <a:gd name="T12" fmla="*/ 2147483646 w 184"/>
              <a:gd name="T13" fmla="*/ 2147483646 h 304"/>
              <a:gd name="T14" fmla="*/ 2147483646 w 184"/>
              <a:gd name="T15" fmla="*/ 2147483646 h 304"/>
              <a:gd name="T16" fmla="*/ 2147483646 w 184"/>
              <a:gd name="T17" fmla="*/ 2147483646 h 304"/>
              <a:gd name="T18" fmla="*/ 2147483646 w 184"/>
              <a:gd name="T19" fmla="*/ 2147483646 h 304"/>
              <a:gd name="T20" fmla="*/ 2147483646 w 184"/>
              <a:gd name="T21" fmla="*/ 2147483646 h 304"/>
              <a:gd name="T22" fmla="*/ 2147483646 w 184"/>
              <a:gd name="T23" fmla="*/ 2147483646 h 304"/>
              <a:gd name="T24" fmla="*/ 2147483646 w 184"/>
              <a:gd name="T25" fmla="*/ 2147483646 h 304"/>
              <a:gd name="T26" fmla="*/ 2147483646 w 184"/>
              <a:gd name="T27" fmla="*/ 2147483646 h 304"/>
              <a:gd name="T28" fmla="*/ 2147483646 w 184"/>
              <a:gd name="T29" fmla="*/ 2147483646 h 304"/>
              <a:gd name="T30" fmla="*/ 2147483646 w 184"/>
              <a:gd name="T31" fmla="*/ 2147483646 h 304"/>
              <a:gd name="T32" fmla="*/ 2147483646 w 184"/>
              <a:gd name="T33" fmla="*/ 2147483646 h 304"/>
              <a:gd name="T34" fmla="*/ 2147483646 w 184"/>
              <a:gd name="T35" fmla="*/ 2147483646 h 304"/>
              <a:gd name="T36" fmla="*/ 2147483646 w 184"/>
              <a:gd name="T37" fmla="*/ 2147483646 h 304"/>
              <a:gd name="T38" fmla="*/ 2147483646 w 184"/>
              <a:gd name="T39" fmla="*/ 2147483646 h 304"/>
              <a:gd name="T40" fmla="*/ 2147483646 w 184"/>
              <a:gd name="T41" fmla="*/ 2147483646 h 304"/>
              <a:gd name="T42" fmla="*/ 2147483646 w 184"/>
              <a:gd name="T43" fmla="*/ 2147483646 h 304"/>
              <a:gd name="T44" fmla="*/ 2147483646 w 184"/>
              <a:gd name="T45" fmla="*/ 2147483646 h 304"/>
              <a:gd name="T46" fmla="*/ 2147483646 w 184"/>
              <a:gd name="T47" fmla="*/ 2147483646 h 304"/>
              <a:gd name="T48" fmla="*/ 2147483646 w 184"/>
              <a:gd name="T49" fmla="*/ 2147483646 h 304"/>
              <a:gd name="T50" fmla="*/ 2147483646 w 184"/>
              <a:gd name="T51" fmla="*/ 2147483646 h 304"/>
              <a:gd name="T52" fmla="*/ 2147483646 w 184"/>
              <a:gd name="T53" fmla="*/ 2147483646 h 304"/>
              <a:gd name="T54" fmla="*/ 2147483646 w 184"/>
              <a:gd name="T55" fmla="*/ 2147483646 h 304"/>
              <a:gd name="T56" fmla="*/ 2147483646 w 184"/>
              <a:gd name="T57" fmla="*/ 2147483646 h 304"/>
              <a:gd name="T58" fmla="*/ 2147483646 w 184"/>
              <a:gd name="T59" fmla="*/ 2147483646 h 304"/>
              <a:gd name="T60" fmla="*/ 2147483646 w 184"/>
              <a:gd name="T61" fmla="*/ 2147483646 h 304"/>
              <a:gd name="T62" fmla="*/ 2147483646 w 184"/>
              <a:gd name="T63" fmla="*/ 2147483646 h 304"/>
              <a:gd name="T64" fmla="*/ 2147483646 w 184"/>
              <a:gd name="T65" fmla="*/ 2147483646 h 304"/>
              <a:gd name="T66" fmla="*/ 2147483646 w 184"/>
              <a:gd name="T67" fmla="*/ 2147483646 h 304"/>
              <a:gd name="T68" fmla="*/ 2147483646 w 184"/>
              <a:gd name="T69" fmla="*/ 2147483646 h 304"/>
              <a:gd name="T70" fmla="*/ 2147483646 w 184"/>
              <a:gd name="T71" fmla="*/ 2147483646 h 304"/>
              <a:gd name="T72" fmla="*/ 2147483646 w 184"/>
              <a:gd name="T73" fmla="*/ 2147483646 h 304"/>
              <a:gd name="T74" fmla="*/ 2147483646 w 184"/>
              <a:gd name="T75" fmla="*/ 2147483646 h 304"/>
              <a:gd name="T76" fmla="*/ 2147483646 w 184"/>
              <a:gd name="T77" fmla="*/ 2147483646 h 304"/>
              <a:gd name="T78" fmla="*/ 2147483646 w 184"/>
              <a:gd name="T79" fmla="*/ 2147483646 h 304"/>
              <a:gd name="T80" fmla="*/ 2147483646 w 184"/>
              <a:gd name="T81" fmla="*/ 2147483646 h 304"/>
              <a:gd name="T82" fmla="*/ 2147483646 w 184"/>
              <a:gd name="T83" fmla="*/ 2147483646 h 304"/>
              <a:gd name="T84" fmla="*/ 2147483646 w 184"/>
              <a:gd name="T85" fmla="*/ 2147483646 h 304"/>
              <a:gd name="T86" fmla="*/ 2147483646 w 184"/>
              <a:gd name="T87" fmla="*/ 2147483646 h 304"/>
              <a:gd name="T88" fmla="*/ 2147483646 w 184"/>
              <a:gd name="T89" fmla="*/ 2147483646 h 304"/>
              <a:gd name="T90" fmla="*/ 2147483646 w 184"/>
              <a:gd name="T91" fmla="*/ 2147483646 h 304"/>
              <a:gd name="T92" fmla="*/ 2147483646 w 184"/>
              <a:gd name="T93" fmla="*/ 2147483646 h 304"/>
              <a:gd name="T94" fmla="*/ 2147483646 w 184"/>
              <a:gd name="T95" fmla="*/ 2147483646 h 304"/>
              <a:gd name="T96" fmla="*/ 2147483646 w 184"/>
              <a:gd name="T97" fmla="*/ 2147483646 h 304"/>
              <a:gd name="T98" fmla="*/ 2147483646 w 184"/>
              <a:gd name="T99" fmla="*/ 0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84" h="304">
                <a:moveTo>
                  <a:pt x="108" y="18"/>
                </a:moveTo>
                <a:lnTo>
                  <a:pt x="92" y="58"/>
                </a:lnTo>
                <a:lnTo>
                  <a:pt x="92" y="84"/>
                </a:lnTo>
                <a:lnTo>
                  <a:pt x="92" y="86"/>
                </a:lnTo>
                <a:lnTo>
                  <a:pt x="84" y="100"/>
                </a:lnTo>
                <a:lnTo>
                  <a:pt x="84" y="108"/>
                </a:lnTo>
                <a:lnTo>
                  <a:pt x="84" y="112"/>
                </a:lnTo>
                <a:lnTo>
                  <a:pt x="82" y="116"/>
                </a:lnTo>
                <a:lnTo>
                  <a:pt x="80" y="120"/>
                </a:lnTo>
                <a:lnTo>
                  <a:pt x="76" y="122"/>
                </a:lnTo>
                <a:lnTo>
                  <a:pt x="76" y="124"/>
                </a:lnTo>
                <a:lnTo>
                  <a:pt x="74" y="124"/>
                </a:lnTo>
                <a:lnTo>
                  <a:pt x="74" y="122"/>
                </a:lnTo>
                <a:lnTo>
                  <a:pt x="54" y="120"/>
                </a:lnTo>
                <a:lnTo>
                  <a:pt x="44" y="130"/>
                </a:lnTo>
                <a:lnTo>
                  <a:pt x="12" y="134"/>
                </a:lnTo>
                <a:lnTo>
                  <a:pt x="0" y="134"/>
                </a:lnTo>
                <a:lnTo>
                  <a:pt x="8" y="140"/>
                </a:lnTo>
                <a:lnTo>
                  <a:pt x="36" y="144"/>
                </a:lnTo>
                <a:lnTo>
                  <a:pt x="38" y="144"/>
                </a:lnTo>
                <a:lnTo>
                  <a:pt x="40" y="144"/>
                </a:lnTo>
                <a:lnTo>
                  <a:pt x="48" y="162"/>
                </a:lnTo>
                <a:lnTo>
                  <a:pt x="56" y="168"/>
                </a:lnTo>
                <a:lnTo>
                  <a:pt x="60" y="174"/>
                </a:lnTo>
                <a:lnTo>
                  <a:pt x="60" y="184"/>
                </a:lnTo>
                <a:lnTo>
                  <a:pt x="60" y="206"/>
                </a:lnTo>
                <a:lnTo>
                  <a:pt x="70" y="216"/>
                </a:lnTo>
                <a:lnTo>
                  <a:pt x="72" y="216"/>
                </a:lnTo>
                <a:lnTo>
                  <a:pt x="76" y="232"/>
                </a:lnTo>
                <a:lnTo>
                  <a:pt x="76" y="240"/>
                </a:lnTo>
                <a:lnTo>
                  <a:pt x="72" y="248"/>
                </a:lnTo>
                <a:lnTo>
                  <a:pt x="70" y="256"/>
                </a:lnTo>
                <a:lnTo>
                  <a:pt x="72" y="264"/>
                </a:lnTo>
                <a:lnTo>
                  <a:pt x="82" y="270"/>
                </a:lnTo>
                <a:lnTo>
                  <a:pt x="94" y="276"/>
                </a:lnTo>
                <a:lnTo>
                  <a:pt x="100" y="280"/>
                </a:lnTo>
                <a:lnTo>
                  <a:pt x="106" y="292"/>
                </a:lnTo>
                <a:lnTo>
                  <a:pt x="114" y="298"/>
                </a:lnTo>
                <a:lnTo>
                  <a:pt x="116" y="302"/>
                </a:lnTo>
                <a:lnTo>
                  <a:pt x="124" y="304"/>
                </a:lnTo>
                <a:lnTo>
                  <a:pt x="122" y="288"/>
                </a:lnTo>
                <a:lnTo>
                  <a:pt x="122" y="282"/>
                </a:lnTo>
                <a:lnTo>
                  <a:pt x="122" y="278"/>
                </a:lnTo>
                <a:lnTo>
                  <a:pt x="126" y="274"/>
                </a:lnTo>
                <a:lnTo>
                  <a:pt x="128" y="272"/>
                </a:lnTo>
                <a:lnTo>
                  <a:pt x="140" y="268"/>
                </a:lnTo>
                <a:lnTo>
                  <a:pt x="142" y="268"/>
                </a:lnTo>
                <a:lnTo>
                  <a:pt x="144" y="268"/>
                </a:lnTo>
                <a:lnTo>
                  <a:pt x="148" y="270"/>
                </a:lnTo>
                <a:lnTo>
                  <a:pt x="156" y="266"/>
                </a:lnTo>
                <a:lnTo>
                  <a:pt x="156" y="264"/>
                </a:lnTo>
                <a:lnTo>
                  <a:pt x="158" y="244"/>
                </a:lnTo>
                <a:lnTo>
                  <a:pt x="154" y="236"/>
                </a:lnTo>
                <a:lnTo>
                  <a:pt x="148" y="232"/>
                </a:lnTo>
                <a:lnTo>
                  <a:pt x="140" y="232"/>
                </a:lnTo>
                <a:lnTo>
                  <a:pt x="138" y="232"/>
                </a:lnTo>
                <a:lnTo>
                  <a:pt x="136" y="230"/>
                </a:lnTo>
                <a:lnTo>
                  <a:pt x="132" y="210"/>
                </a:lnTo>
                <a:lnTo>
                  <a:pt x="134" y="168"/>
                </a:lnTo>
                <a:lnTo>
                  <a:pt x="136" y="168"/>
                </a:lnTo>
                <a:lnTo>
                  <a:pt x="148" y="150"/>
                </a:lnTo>
                <a:lnTo>
                  <a:pt x="164" y="160"/>
                </a:lnTo>
                <a:lnTo>
                  <a:pt x="176" y="160"/>
                </a:lnTo>
                <a:lnTo>
                  <a:pt x="184" y="108"/>
                </a:lnTo>
                <a:lnTo>
                  <a:pt x="180" y="100"/>
                </a:lnTo>
                <a:lnTo>
                  <a:pt x="174" y="96"/>
                </a:lnTo>
                <a:lnTo>
                  <a:pt x="168" y="96"/>
                </a:lnTo>
                <a:lnTo>
                  <a:pt x="166" y="96"/>
                </a:lnTo>
                <a:lnTo>
                  <a:pt x="154" y="98"/>
                </a:lnTo>
                <a:lnTo>
                  <a:pt x="152" y="96"/>
                </a:lnTo>
                <a:lnTo>
                  <a:pt x="144" y="84"/>
                </a:lnTo>
                <a:lnTo>
                  <a:pt x="142" y="84"/>
                </a:lnTo>
                <a:lnTo>
                  <a:pt x="142" y="64"/>
                </a:lnTo>
                <a:lnTo>
                  <a:pt x="146" y="52"/>
                </a:lnTo>
                <a:lnTo>
                  <a:pt x="148" y="48"/>
                </a:lnTo>
                <a:lnTo>
                  <a:pt x="150" y="42"/>
                </a:lnTo>
                <a:lnTo>
                  <a:pt x="152" y="36"/>
                </a:lnTo>
                <a:lnTo>
                  <a:pt x="156" y="32"/>
                </a:lnTo>
                <a:lnTo>
                  <a:pt x="156" y="20"/>
                </a:lnTo>
                <a:lnTo>
                  <a:pt x="144" y="8"/>
                </a:lnTo>
                <a:lnTo>
                  <a:pt x="128" y="0"/>
                </a:lnTo>
                <a:lnTo>
                  <a:pt x="108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新疆"/>
          <p:cNvSpPr/>
          <p:nvPr/>
        </p:nvSpPr>
        <p:spPr bwMode="auto">
          <a:xfrm>
            <a:off x="3588764" y="2123224"/>
            <a:ext cx="1817547" cy="1374361"/>
          </a:xfrm>
          <a:custGeom>
            <a:avLst/>
            <a:gdLst>
              <a:gd name="T0" fmla="*/ 2147483646 w 1304"/>
              <a:gd name="T1" fmla="*/ 2147483646 h 986"/>
              <a:gd name="T2" fmla="*/ 2147483646 w 1304"/>
              <a:gd name="T3" fmla="*/ 2147483646 h 986"/>
              <a:gd name="T4" fmla="*/ 2147483646 w 1304"/>
              <a:gd name="T5" fmla="*/ 2147483646 h 986"/>
              <a:gd name="T6" fmla="*/ 2147483646 w 1304"/>
              <a:gd name="T7" fmla="*/ 2147483646 h 986"/>
              <a:gd name="T8" fmla="*/ 2147483646 w 1304"/>
              <a:gd name="T9" fmla="*/ 2147483646 h 986"/>
              <a:gd name="T10" fmla="*/ 2147483646 w 1304"/>
              <a:gd name="T11" fmla="*/ 2147483646 h 986"/>
              <a:gd name="T12" fmla="*/ 2147483646 w 1304"/>
              <a:gd name="T13" fmla="*/ 2147483646 h 986"/>
              <a:gd name="T14" fmla="*/ 2147483646 w 1304"/>
              <a:gd name="T15" fmla="*/ 2147483646 h 986"/>
              <a:gd name="T16" fmla="*/ 2147483646 w 1304"/>
              <a:gd name="T17" fmla="*/ 2147483646 h 986"/>
              <a:gd name="T18" fmla="*/ 2147483646 w 1304"/>
              <a:gd name="T19" fmla="*/ 2147483646 h 986"/>
              <a:gd name="T20" fmla="*/ 2147483646 w 1304"/>
              <a:gd name="T21" fmla="*/ 2147483646 h 986"/>
              <a:gd name="T22" fmla="*/ 2147483646 w 1304"/>
              <a:gd name="T23" fmla="*/ 2147483646 h 986"/>
              <a:gd name="T24" fmla="*/ 2147483646 w 1304"/>
              <a:gd name="T25" fmla="*/ 2147483646 h 986"/>
              <a:gd name="T26" fmla="*/ 2147483646 w 1304"/>
              <a:gd name="T27" fmla="*/ 2147483646 h 986"/>
              <a:gd name="T28" fmla="*/ 2147483646 w 1304"/>
              <a:gd name="T29" fmla="*/ 2147483646 h 986"/>
              <a:gd name="T30" fmla="*/ 2147483646 w 1304"/>
              <a:gd name="T31" fmla="*/ 2147483646 h 986"/>
              <a:gd name="T32" fmla="*/ 2147483646 w 1304"/>
              <a:gd name="T33" fmla="*/ 2147483646 h 986"/>
              <a:gd name="T34" fmla="*/ 2147483646 w 1304"/>
              <a:gd name="T35" fmla="*/ 2147483646 h 986"/>
              <a:gd name="T36" fmla="*/ 2147483646 w 1304"/>
              <a:gd name="T37" fmla="*/ 2147483646 h 986"/>
              <a:gd name="T38" fmla="*/ 2147483646 w 1304"/>
              <a:gd name="T39" fmla="*/ 2147483646 h 986"/>
              <a:gd name="T40" fmla="*/ 2147483646 w 1304"/>
              <a:gd name="T41" fmla="*/ 2147483646 h 986"/>
              <a:gd name="T42" fmla="*/ 2147483646 w 1304"/>
              <a:gd name="T43" fmla="*/ 2147483646 h 986"/>
              <a:gd name="T44" fmla="*/ 2147483646 w 1304"/>
              <a:gd name="T45" fmla="*/ 2147483646 h 986"/>
              <a:gd name="T46" fmla="*/ 2147483646 w 1304"/>
              <a:gd name="T47" fmla="*/ 2147483646 h 986"/>
              <a:gd name="T48" fmla="*/ 2147483646 w 1304"/>
              <a:gd name="T49" fmla="*/ 2147483646 h 986"/>
              <a:gd name="T50" fmla="*/ 2147483646 w 1304"/>
              <a:gd name="T51" fmla="*/ 2147483646 h 986"/>
              <a:gd name="T52" fmla="*/ 2147483646 w 1304"/>
              <a:gd name="T53" fmla="*/ 2147483646 h 986"/>
              <a:gd name="T54" fmla="*/ 2147483646 w 1304"/>
              <a:gd name="T55" fmla="*/ 2147483646 h 986"/>
              <a:gd name="T56" fmla="*/ 2147483646 w 1304"/>
              <a:gd name="T57" fmla="*/ 2147483646 h 986"/>
              <a:gd name="T58" fmla="*/ 2147483646 w 1304"/>
              <a:gd name="T59" fmla="*/ 2147483646 h 986"/>
              <a:gd name="T60" fmla="*/ 2147483646 w 1304"/>
              <a:gd name="T61" fmla="*/ 2147483646 h 986"/>
              <a:gd name="T62" fmla="*/ 2147483646 w 1304"/>
              <a:gd name="T63" fmla="*/ 2147483646 h 986"/>
              <a:gd name="T64" fmla="*/ 2147483646 w 1304"/>
              <a:gd name="T65" fmla="*/ 2147483646 h 986"/>
              <a:gd name="T66" fmla="*/ 2147483646 w 1304"/>
              <a:gd name="T67" fmla="*/ 2147483646 h 986"/>
              <a:gd name="T68" fmla="*/ 2147483646 w 1304"/>
              <a:gd name="T69" fmla="*/ 2147483646 h 986"/>
              <a:gd name="T70" fmla="*/ 2147483646 w 1304"/>
              <a:gd name="T71" fmla="*/ 2147483646 h 986"/>
              <a:gd name="T72" fmla="*/ 2147483646 w 1304"/>
              <a:gd name="T73" fmla="*/ 2147483646 h 986"/>
              <a:gd name="T74" fmla="*/ 2147483646 w 1304"/>
              <a:gd name="T75" fmla="*/ 2147483646 h 986"/>
              <a:gd name="T76" fmla="*/ 2147483646 w 1304"/>
              <a:gd name="T77" fmla="*/ 2147483646 h 986"/>
              <a:gd name="T78" fmla="*/ 2147483646 w 1304"/>
              <a:gd name="T79" fmla="*/ 2147483646 h 986"/>
              <a:gd name="T80" fmla="*/ 2147483646 w 1304"/>
              <a:gd name="T81" fmla="*/ 2147483646 h 986"/>
              <a:gd name="T82" fmla="*/ 2147483646 w 1304"/>
              <a:gd name="T83" fmla="*/ 2147483646 h 986"/>
              <a:gd name="T84" fmla="*/ 2147483646 w 1304"/>
              <a:gd name="T85" fmla="*/ 2147483646 h 986"/>
              <a:gd name="T86" fmla="*/ 2147483646 w 1304"/>
              <a:gd name="T87" fmla="*/ 2147483646 h 986"/>
              <a:gd name="T88" fmla="*/ 2147483646 w 1304"/>
              <a:gd name="T89" fmla="*/ 2147483646 h 986"/>
              <a:gd name="T90" fmla="*/ 2147483646 w 1304"/>
              <a:gd name="T91" fmla="*/ 2147483646 h 986"/>
              <a:gd name="T92" fmla="*/ 2147483646 w 1304"/>
              <a:gd name="T93" fmla="*/ 2147483646 h 986"/>
              <a:gd name="T94" fmla="*/ 2147483646 w 1304"/>
              <a:gd name="T95" fmla="*/ 2147483646 h 986"/>
              <a:gd name="T96" fmla="*/ 2147483646 w 1304"/>
              <a:gd name="T97" fmla="*/ 2147483646 h 986"/>
              <a:gd name="T98" fmla="*/ 2147483646 w 1304"/>
              <a:gd name="T99" fmla="*/ 2147483646 h 986"/>
              <a:gd name="T100" fmla="*/ 2147483646 w 1304"/>
              <a:gd name="T101" fmla="*/ 2147483646 h 986"/>
              <a:gd name="T102" fmla="*/ 2147483646 w 1304"/>
              <a:gd name="T103" fmla="*/ 2147483646 h 986"/>
              <a:gd name="T104" fmla="*/ 2147483646 w 1304"/>
              <a:gd name="T105" fmla="*/ 2147483646 h 986"/>
              <a:gd name="T106" fmla="*/ 2147483646 w 1304"/>
              <a:gd name="T107" fmla="*/ 2147483646 h 986"/>
              <a:gd name="T108" fmla="*/ 2147483646 w 1304"/>
              <a:gd name="T109" fmla="*/ 2147483646 h 986"/>
              <a:gd name="T110" fmla="*/ 2147483646 w 1304"/>
              <a:gd name="T111" fmla="*/ 2147483646 h 986"/>
              <a:gd name="T112" fmla="*/ 2147483646 w 1304"/>
              <a:gd name="T113" fmla="*/ 2147483646 h 986"/>
              <a:gd name="T114" fmla="*/ 2147483646 w 1304"/>
              <a:gd name="T115" fmla="*/ 2147483646 h 98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304" h="986">
                <a:moveTo>
                  <a:pt x="1302" y="530"/>
                </a:moveTo>
                <a:lnTo>
                  <a:pt x="1304" y="530"/>
                </a:lnTo>
                <a:lnTo>
                  <a:pt x="1304" y="528"/>
                </a:lnTo>
                <a:lnTo>
                  <a:pt x="1278" y="456"/>
                </a:lnTo>
                <a:lnTo>
                  <a:pt x="1262" y="444"/>
                </a:lnTo>
                <a:lnTo>
                  <a:pt x="1262" y="442"/>
                </a:lnTo>
                <a:lnTo>
                  <a:pt x="1258" y="412"/>
                </a:lnTo>
                <a:lnTo>
                  <a:pt x="1226" y="408"/>
                </a:lnTo>
                <a:lnTo>
                  <a:pt x="1224" y="408"/>
                </a:lnTo>
                <a:lnTo>
                  <a:pt x="1222" y="408"/>
                </a:lnTo>
                <a:lnTo>
                  <a:pt x="1222" y="406"/>
                </a:lnTo>
                <a:lnTo>
                  <a:pt x="1222" y="404"/>
                </a:lnTo>
                <a:lnTo>
                  <a:pt x="1218" y="396"/>
                </a:lnTo>
                <a:lnTo>
                  <a:pt x="1212" y="386"/>
                </a:lnTo>
                <a:lnTo>
                  <a:pt x="1202" y="378"/>
                </a:lnTo>
                <a:lnTo>
                  <a:pt x="1192" y="368"/>
                </a:lnTo>
                <a:lnTo>
                  <a:pt x="1178" y="360"/>
                </a:lnTo>
                <a:lnTo>
                  <a:pt x="1166" y="354"/>
                </a:lnTo>
                <a:lnTo>
                  <a:pt x="1152" y="346"/>
                </a:lnTo>
                <a:lnTo>
                  <a:pt x="1140" y="340"/>
                </a:lnTo>
                <a:lnTo>
                  <a:pt x="1116" y="336"/>
                </a:lnTo>
                <a:lnTo>
                  <a:pt x="1084" y="334"/>
                </a:lnTo>
                <a:lnTo>
                  <a:pt x="1042" y="332"/>
                </a:lnTo>
                <a:lnTo>
                  <a:pt x="1040" y="332"/>
                </a:lnTo>
                <a:lnTo>
                  <a:pt x="1032" y="320"/>
                </a:lnTo>
                <a:lnTo>
                  <a:pt x="1028" y="310"/>
                </a:lnTo>
                <a:lnTo>
                  <a:pt x="1026" y="300"/>
                </a:lnTo>
                <a:lnTo>
                  <a:pt x="1028" y="288"/>
                </a:lnTo>
                <a:lnTo>
                  <a:pt x="1034" y="272"/>
                </a:lnTo>
                <a:lnTo>
                  <a:pt x="1044" y="246"/>
                </a:lnTo>
                <a:lnTo>
                  <a:pt x="1058" y="214"/>
                </a:lnTo>
                <a:lnTo>
                  <a:pt x="1048" y="180"/>
                </a:lnTo>
                <a:lnTo>
                  <a:pt x="1036" y="124"/>
                </a:lnTo>
                <a:lnTo>
                  <a:pt x="1032" y="118"/>
                </a:lnTo>
                <a:lnTo>
                  <a:pt x="1024" y="112"/>
                </a:lnTo>
                <a:lnTo>
                  <a:pt x="1012" y="106"/>
                </a:lnTo>
                <a:lnTo>
                  <a:pt x="996" y="100"/>
                </a:lnTo>
                <a:lnTo>
                  <a:pt x="990" y="98"/>
                </a:lnTo>
                <a:lnTo>
                  <a:pt x="982" y="94"/>
                </a:lnTo>
                <a:lnTo>
                  <a:pt x="976" y="90"/>
                </a:lnTo>
                <a:lnTo>
                  <a:pt x="970" y="86"/>
                </a:lnTo>
                <a:lnTo>
                  <a:pt x="966" y="80"/>
                </a:lnTo>
                <a:lnTo>
                  <a:pt x="964" y="74"/>
                </a:lnTo>
                <a:lnTo>
                  <a:pt x="960" y="68"/>
                </a:lnTo>
                <a:lnTo>
                  <a:pt x="954" y="60"/>
                </a:lnTo>
                <a:lnTo>
                  <a:pt x="948" y="54"/>
                </a:lnTo>
                <a:lnTo>
                  <a:pt x="940" y="50"/>
                </a:lnTo>
                <a:lnTo>
                  <a:pt x="938" y="50"/>
                </a:lnTo>
                <a:lnTo>
                  <a:pt x="938" y="48"/>
                </a:lnTo>
                <a:lnTo>
                  <a:pt x="928" y="0"/>
                </a:lnTo>
                <a:lnTo>
                  <a:pt x="890" y="4"/>
                </a:lnTo>
                <a:lnTo>
                  <a:pt x="886" y="14"/>
                </a:lnTo>
                <a:lnTo>
                  <a:pt x="882" y="24"/>
                </a:lnTo>
                <a:lnTo>
                  <a:pt x="878" y="32"/>
                </a:lnTo>
                <a:lnTo>
                  <a:pt x="876" y="36"/>
                </a:lnTo>
                <a:lnTo>
                  <a:pt x="870" y="38"/>
                </a:lnTo>
                <a:lnTo>
                  <a:pt x="846" y="46"/>
                </a:lnTo>
                <a:lnTo>
                  <a:pt x="828" y="56"/>
                </a:lnTo>
                <a:lnTo>
                  <a:pt x="822" y="60"/>
                </a:lnTo>
                <a:lnTo>
                  <a:pt x="816" y="66"/>
                </a:lnTo>
                <a:lnTo>
                  <a:pt x="814" y="74"/>
                </a:lnTo>
                <a:lnTo>
                  <a:pt x="810" y="92"/>
                </a:lnTo>
                <a:lnTo>
                  <a:pt x="806" y="110"/>
                </a:lnTo>
                <a:lnTo>
                  <a:pt x="802" y="122"/>
                </a:lnTo>
                <a:lnTo>
                  <a:pt x="798" y="130"/>
                </a:lnTo>
                <a:lnTo>
                  <a:pt x="792" y="136"/>
                </a:lnTo>
                <a:lnTo>
                  <a:pt x="786" y="142"/>
                </a:lnTo>
                <a:lnTo>
                  <a:pt x="778" y="144"/>
                </a:lnTo>
                <a:lnTo>
                  <a:pt x="770" y="146"/>
                </a:lnTo>
                <a:lnTo>
                  <a:pt x="760" y="146"/>
                </a:lnTo>
                <a:lnTo>
                  <a:pt x="750" y="144"/>
                </a:lnTo>
                <a:lnTo>
                  <a:pt x="738" y="140"/>
                </a:lnTo>
                <a:lnTo>
                  <a:pt x="724" y="134"/>
                </a:lnTo>
                <a:lnTo>
                  <a:pt x="708" y="126"/>
                </a:lnTo>
                <a:lnTo>
                  <a:pt x="674" y="104"/>
                </a:lnTo>
                <a:lnTo>
                  <a:pt x="608" y="188"/>
                </a:lnTo>
                <a:lnTo>
                  <a:pt x="616" y="224"/>
                </a:lnTo>
                <a:lnTo>
                  <a:pt x="618" y="224"/>
                </a:lnTo>
                <a:lnTo>
                  <a:pt x="616" y="226"/>
                </a:lnTo>
                <a:lnTo>
                  <a:pt x="610" y="232"/>
                </a:lnTo>
                <a:lnTo>
                  <a:pt x="602" y="236"/>
                </a:lnTo>
                <a:lnTo>
                  <a:pt x="598" y="236"/>
                </a:lnTo>
                <a:lnTo>
                  <a:pt x="594" y="234"/>
                </a:lnTo>
                <a:lnTo>
                  <a:pt x="582" y="230"/>
                </a:lnTo>
                <a:lnTo>
                  <a:pt x="576" y="226"/>
                </a:lnTo>
                <a:lnTo>
                  <a:pt x="564" y="224"/>
                </a:lnTo>
                <a:lnTo>
                  <a:pt x="548" y="220"/>
                </a:lnTo>
                <a:lnTo>
                  <a:pt x="528" y="220"/>
                </a:lnTo>
                <a:lnTo>
                  <a:pt x="514" y="218"/>
                </a:lnTo>
                <a:lnTo>
                  <a:pt x="494" y="216"/>
                </a:lnTo>
                <a:lnTo>
                  <a:pt x="474" y="220"/>
                </a:lnTo>
                <a:lnTo>
                  <a:pt x="482" y="234"/>
                </a:lnTo>
                <a:lnTo>
                  <a:pt x="492" y="248"/>
                </a:lnTo>
                <a:lnTo>
                  <a:pt x="494" y="252"/>
                </a:lnTo>
                <a:lnTo>
                  <a:pt x="494" y="256"/>
                </a:lnTo>
                <a:lnTo>
                  <a:pt x="484" y="308"/>
                </a:lnTo>
                <a:lnTo>
                  <a:pt x="488" y="336"/>
                </a:lnTo>
                <a:lnTo>
                  <a:pt x="490" y="336"/>
                </a:lnTo>
                <a:lnTo>
                  <a:pt x="488" y="336"/>
                </a:lnTo>
                <a:lnTo>
                  <a:pt x="472" y="388"/>
                </a:lnTo>
                <a:lnTo>
                  <a:pt x="470" y="394"/>
                </a:lnTo>
                <a:lnTo>
                  <a:pt x="468" y="396"/>
                </a:lnTo>
                <a:lnTo>
                  <a:pt x="466" y="396"/>
                </a:lnTo>
                <a:lnTo>
                  <a:pt x="466" y="394"/>
                </a:lnTo>
                <a:lnTo>
                  <a:pt x="464" y="390"/>
                </a:lnTo>
                <a:lnTo>
                  <a:pt x="460" y="384"/>
                </a:lnTo>
                <a:lnTo>
                  <a:pt x="460" y="382"/>
                </a:lnTo>
                <a:lnTo>
                  <a:pt x="458" y="382"/>
                </a:lnTo>
                <a:lnTo>
                  <a:pt x="454" y="384"/>
                </a:lnTo>
                <a:lnTo>
                  <a:pt x="452" y="392"/>
                </a:lnTo>
                <a:lnTo>
                  <a:pt x="450" y="404"/>
                </a:lnTo>
                <a:lnTo>
                  <a:pt x="444" y="414"/>
                </a:lnTo>
                <a:lnTo>
                  <a:pt x="436" y="422"/>
                </a:lnTo>
                <a:lnTo>
                  <a:pt x="426" y="432"/>
                </a:lnTo>
                <a:lnTo>
                  <a:pt x="412" y="444"/>
                </a:lnTo>
                <a:lnTo>
                  <a:pt x="406" y="448"/>
                </a:lnTo>
                <a:lnTo>
                  <a:pt x="404" y="448"/>
                </a:lnTo>
                <a:lnTo>
                  <a:pt x="352" y="448"/>
                </a:lnTo>
                <a:lnTo>
                  <a:pt x="332" y="468"/>
                </a:lnTo>
                <a:lnTo>
                  <a:pt x="330" y="468"/>
                </a:lnTo>
                <a:lnTo>
                  <a:pt x="274" y="460"/>
                </a:lnTo>
                <a:lnTo>
                  <a:pt x="268" y="466"/>
                </a:lnTo>
                <a:lnTo>
                  <a:pt x="260" y="470"/>
                </a:lnTo>
                <a:lnTo>
                  <a:pt x="254" y="470"/>
                </a:lnTo>
                <a:lnTo>
                  <a:pt x="248" y="470"/>
                </a:lnTo>
                <a:lnTo>
                  <a:pt x="240" y="470"/>
                </a:lnTo>
                <a:lnTo>
                  <a:pt x="232" y="470"/>
                </a:lnTo>
                <a:lnTo>
                  <a:pt x="206" y="478"/>
                </a:lnTo>
                <a:lnTo>
                  <a:pt x="184" y="504"/>
                </a:lnTo>
                <a:lnTo>
                  <a:pt x="184" y="506"/>
                </a:lnTo>
                <a:lnTo>
                  <a:pt x="148" y="508"/>
                </a:lnTo>
                <a:lnTo>
                  <a:pt x="148" y="478"/>
                </a:lnTo>
                <a:lnTo>
                  <a:pt x="126" y="478"/>
                </a:lnTo>
                <a:lnTo>
                  <a:pt x="122" y="490"/>
                </a:lnTo>
                <a:lnTo>
                  <a:pt x="106" y="494"/>
                </a:lnTo>
                <a:lnTo>
                  <a:pt x="104" y="494"/>
                </a:lnTo>
                <a:lnTo>
                  <a:pt x="102" y="494"/>
                </a:lnTo>
                <a:lnTo>
                  <a:pt x="86" y="486"/>
                </a:lnTo>
                <a:lnTo>
                  <a:pt x="66" y="480"/>
                </a:lnTo>
                <a:lnTo>
                  <a:pt x="60" y="482"/>
                </a:lnTo>
                <a:lnTo>
                  <a:pt x="54" y="484"/>
                </a:lnTo>
                <a:lnTo>
                  <a:pt x="38" y="496"/>
                </a:lnTo>
                <a:lnTo>
                  <a:pt x="20" y="512"/>
                </a:lnTo>
                <a:lnTo>
                  <a:pt x="14" y="520"/>
                </a:lnTo>
                <a:lnTo>
                  <a:pt x="10" y="528"/>
                </a:lnTo>
                <a:lnTo>
                  <a:pt x="12" y="530"/>
                </a:lnTo>
                <a:lnTo>
                  <a:pt x="14" y="536"/>
                </a:lnTo>
                <a:lnTo>
                  <a:pt x="16" y="546"/>
                </a:lnTo>
                <a:lnTo>
                  <a:pt x="16" y="554"/>
                </a:lnTo>
                <a:lnTo>
                  <a:pt x="14" y="562"/>
                </a:lnTo>
                <a:lnTo>
                  <a:pt x="10" y="568"/>
                </a:lnTo>
                <a:lnTo>
                  <a:pt x="6" y="570"/>
                </a:lnTo>
                <a:lnTo>
                  <a:pt x="4" y="574"/>
                </a:lnTo>
                <a:lnTo>
                  <a:pt x="0" y="590"/>
                </a:lnTo>
                <a:lnTo>
                  <a:pt x="14" y="598"/>
                </a:lnTo>
                <a:lnTo>
                  <a:pt x="30" y="580"/>
                </a:lnTo>
                <a:lnTo>
                  <a:pt x="54" y="604"/>
                </a:lnTo>
                <a:lnTo>
                  <a:pt x="54" y="606"/>
                </a:lnTo>
                <a:lnTo>
                  <a:pt x="58" y="650"/>
                </a:lnTo>
                <a:lnTo>
                  <a:pt x="58" y="652"/>
                </a:lnTo>
                <a:lnTo>
                  <a:pt x="44" y="712"/>
                </a:lnTo>
                <a:lnTo>
                  <a:pt x="42" y="712"/>
                </a:lnTo>
                <a:lnTo>
                  <a:pt x="18" y="712"/>
                </a:lnTo>
                <a:lnTo>
                  <a:pt x="12" y="714"/>
                </a:lnTo>
                <a:lnTo>
                  <a:pt x="6" y="716"/>
                </a:lnTo>
                <a:lnTo>
                  <a:pt x="8" y="720"/>
                </a:lnTo>
                <a:lnTo>
                  <a:pt x="12" y="724"/>
                </a:lnTo>
                <a:lnTo>
                  <a:pt x="28" y="736"/>
                </a:lnTo>
                <a:lnTo>
                  <a:pt x="40" y="734"/>
                </a:lnTo>
                <a:lnTo>
                  <a:pt x="42" y="734"/>
                </a:lnTo>
                <a:lnTo>
                  <a:pt x="70" y="760"/>
                </a:lnTo>
                <a:lnTo>
                  <a:pt x="72" y="764"/>
                </a:lnTo>
                <a:lnTo>
                  <a:pt x="76" y="768"/>
                </a:lnTo>
                <a:lnTo>
                  <a:pt x="76" y="778"/>
                </a:lnTo>
                <a:lnTo>
                  <a:pt x="74" y="792"/>
                </a:lnTo>
                <a:lnTo>
                  <a:pt x="66" y="806"/>
                </a:lnTo>
                <a:lnTo>
                  <a:pt x="70" y="832"/>
                </a:lnTo>
                <a:lnTo>
                  <a:pt x="80" y="834"/>
                </a:lnTo>
                <a:lnTo>
                  <a:pt x="120" y="834"/>
                </a:lnTo>
                <a:lnTo>
                  <a:pt x="100" y="852"/>
                </a:lnTo>
                <a:lnTo>
                  <a:pt x="112" y="860"/>
                </a:lnTo>
                <a:lnTo>
                  <a:pt x="128" y="868"/>
                </a:lnTo>
                <a:lnTo>
                  <a:pt x="170" y="886"/>
                </a:lnTo>
                <a:lnTo>
                  <a:pt x="172" y="888"/>
                </a:lnTo>
                <a:lnTo>
                  <a:pt x="174" y="888"/>
                </a:lnTo>
                <a:lnTo>
                  <a:pt x="178" y="952"/>
                </a:lnTo>
                <a:lnTo>
                  <a:pt x="180" y="962"/>
                </a:lnTo>
                <a:lnTo>
                  <a:pt x="186" y="970"/>
                </a:lnTo>
                <a:lnTo>
                  <a:pt x="194" y="976"/>
                </a:lnTo>
                <a:lnTo>
                  <a:pt x="206" y="982"/>
                </a:lnTo>
                <a:lnTo>
                  <a:pt x="210" y="980"/>
                </a:lnTo>
                <a:lnTo>
                  <a:pt x="212" y="980"/>
                </a:lnTo>
                <a:lnTo>
                  <a:pt x="256" y="986"/>
                </a:lnTo>
                <a:lnTo>
                  <a:pt x="260" y="986"/>
                </a:lnTo>
                <a:lnTo>
                  <a:pt x="260" y="984"/>
                </a:lnTo>
                <a:lnTo>
                  <a:pt x="268" y="968"/>
                </a:lnTo>
                <a:lnTo>
                  <a:pt x="268" y="966"/>
                </a:lnTo>
                <a:lnTo>
                  <a:pt x="268" y="960"/>
                </a:lnTo>
                <a:lnTo>
                  <a:pt x="270" y="956"/>
                </a:lnTo>
                <a:lnTo>
                  <a:pt x="274" y="952"/>
                </a:lnTo>
                <a:lnTo>
                  <a:pt x="278" y="948"/>
                </a:lnTo>
                <a:lnTo>
                  <a:pt x="286" y="940"/>
                </a:lnTo>
                <a:lnTo>
                  <a:pt x="290" y="932"/>
                </a:lnTo>
                <a:lnTo>
                  <a:pt x="294" y="928"/>
                </a:lnTo>
                <a:lnTo>
                  <a:pt x="298" y="926"/>
                </a:lnTo>
                <a:lnTo>
                  <a:pt x="306" y="926"/>
                </a:lnTo>
                <a:lnTo>
                  <a:pt x="314" y="928"/>
                </a:lnTo>
                <a:lnTo>
                  <a:pt x="316" y="928"/>
                </a:lnTo>
                <a:lnTo>
                  <a:pt x="330" y="936"/>
                </a:lnTo>
                <a:lnTo>
                  <a:pt x="382" y="946"/>
                </a:lnTo>
                <a:lnTo>
                  <a:pt x="412" y="944"/>
                </a:lnTo>
                <a:lnTo>
                  <a:pt x="434" y="934"/>
                </a:lnTo>
                <a:lnTo>
                  <a:pt x="440" y="928"/>
                </a:lnTo>
                <a:lnTo>
                  <a:pt x="444" y="924"/>
                </a:lnTo>
                <a:lnTo>
                  <a:pt x="452" y="924"/>
                </a:lnTo>
                <a:lnTo>
                  <a:pt x="460" y="930"/>
                </a:lnTo>
                <a:lnTo>
                  <a:pt x="464" y="932"/>
                </a:lnTo>
                <a:lnTo>
                  <a:pt x="468" y="938"/>
                </a:lnTo>
                <a:lnTo>
                  <a:pt x="472" y="948"/>
                </a:lnTo>
                <a:lnTo>
                  <a:pt x="488" y="960"/>
                </a:lnTo>
                <a:lnTo>
                  <a:pt x="500" y="960"/>
                </a:lnTo>
                <a:lnTo>
                  <a:pt x="502" y="960"/>
                </a:lnTo>
                <a:lnTo>
                  <a:pt x="504" y="960"/>
                </a:lnTo>
                <a:lnTo>
                  <a:pt x="520" y="968"/>
                </a:lnTo>
                <a:lnTo>
                  <a:pt x="552" y="964"/>
                </a:lnTo>
                <a:lnTo>
                  <a:pt x="570" y="960"/>
                </a:lnTo>
                <a:lnTo>
                  <a:pt x="614" y="964"/>
                </a:lnTo>
                <a:lnTo>
                  <a:pt x="634" y="958"/>
                </a:lnTo>
                <a:lnTo>
                  <a:pt x="658" y="948"/>
                </a:lnTo>
                <a:lnTo>
                  <a:pt x="666" y="944"/>
                </a:lnTo>
                <a:lnTo>
                  <a:pt x="676" y="940"/>
                </a:lnTo>
                <a:lnTo>
                  <a:pt x="720" y="940"/>
                </a:lnTo>
                <a:lnTo>
                  <a:pt x="736" y="934"/>
                </a:lnTo>
                <a:lnTo>
                  <a:pt x="746" y="930"/>
                </a:lnTo>
                <a:lnTo>
                  <a:pt x="754" y="928"/>
                </a:lnTo>
                <a:lnTo>
                  <a:pt x="778" y="928"/>
                </a:lnTo>
                <a:lnTo>
                  <a:pt x="790" y="936"/>
                </a:lnTo>
                <a:lnTo>
                  <a:pt x="826" y="944"/>
                </a:lnTo>
                <a:lnTo>
                  <a:pt x="830" y="944"/>
                </a:lnTo>
                <a:lnTo>
                  <a:pt x="832" y="948"/>
                </a:lnTo>
                <a:lnTo>
                  <a:pt x="842" y="956"/>
                </a:lnTo>
                <a:lnTo>
                  <a:pt x="858" y="964"/>
                </a:lnTo>
                <a:lnTo>
                  <a:pt x="858" y="966"/>
                </a:lnTo>
                <a:lnTo>
                  <a:pt x="892" y="968"/>
                </a:lnTo>
                <a:lnTo>
                  <a:pt x="908" y="976"/>
                </a:lnTo>
                <a:lnTo>
                  <a:pt x="928" y="980"/>
                </a:lnTo>
                <a:lnTo>
                  <a:pt x="946" y="982"/>
                </a:lnTo>
                <a:lnTo>
                  <a:pt x="950" y="972"/>
                </a:lnTo>
                <a:lnTo>
                  <a:pt x="942" y="956"/>
                </a:lnTo>
                <a:lnTo>
                  <a:pt x="940" y="940"/>
                </a:lnTo>
                <a:lnTo>
                  <a:pt x="938" y="940"/>
                </a:lnTo>
                <a:lnTo>
                  <a:pt x="942" y="936"/>
                </a:lnTo>
                <a:lnTo>
                  <a:pt x="952" y="922"/>
                </a:lnTo>
                <a:lnTo>
                  <a:pt x="952" y="920"/>
                </a:lnTo>
                <a:lnTo>
                  <a:pt x="954" y="920"/>
                </a:lnTo>
                <a:lnTo>
                  <a:pt x="964" y="912"/>
                </a:lnTo>
                <a:lnTo>
                  <a:pt x="962" y="908"/>
                </a:lnTo>
                <a:lnTo>
                  <a:pt x="958" y="892"/>
                </a:lnTo>
                <a:lnTo>
                  <a:pt x="956" y="888"/>
                </a:lnTo>
                <a:lnTo>
                  <a:pt x="950" y="884"/>
                </a:lnTo>
                <a:lnTo>
                  <a:pt x="938" y="872"/>
                </a:lnTo>
                <a:lnTo>
                  <a:pt x="922" y="858"/>
                </a:lnTo>
                <a:lnTo>
                  <a:pt x="922" y="856"/>
                </a:lnTo>
                <a:lnTo>
                  <a:pt x="920" y="856"/>
                </a:lnTo>
                <a:lnTo>
                  <a:pt x="922" y="856"/>
                </a:lnTo>
                <a:lnTo>
                  <a:pt x="922" y="854"/>
                </a:lnTo>
                <a:lnTo>
                  <a:pt x="924" y="838"/>
                </a:lnTo>
                <a:lnTo>
                  <a:pt x="924" y="828"/>
                </a:lnTo>
                <a:lnTo>
                  <a:pt x="916" y="808"/>
                </a:lnTo>
                <a:lnTo>
                  <a:pt x="934" y="804"/>
                </a:lnTo>
                <a:lnTo>
                  <a:pt x="944" y="796"/>
                </a:lnTo>
                <a:lnTo>
                  <a:pt x="966" y="796"/>
                </a:lnTo>
                <a:lnTo>
                  <a:pt x="988" y="792"/>
                </a:lnTo>
                <a:lnTo>
                  <a:pt x="990" y="792"/>
                </a:lnTo>
                <a:lnTo>
                  <a:pt x="1004" y="794"/>
                </a:lnTo>
                <a:lnTo>
                  <a:pt x="1022" y="788"/>
                </a:lnTo>
                <a:lnTo>
                  <a:pt x="1042" y="784"/>
                </a:lnTo>
                <a:lnTo>
                  <a:pt x="1054" y="780"/>
                </a:lnTo>
                <a:lnTo>
                  <a:pt x="1056" y="780"/>
                </a:lnTo>
                <a:lnTo>
                  <a:pt x="1090" y="772"/>
                </a:lnTo>
                <a:lnTo>
                  <a:pt x="1096" y="768"/>
                </a:lnTo>
                <a:lnTo>
                  <a:pt x="1094" y="760"/>
                </a:lnTo>
                <a:lnTo>
                  <a:pt x="1088" y="750"/>
                </a:lnTo>
                <a:lnTo>
                  <a:pt x="1088" y="748"/>
                </a:lnTo>
                <a:lnTo>
                  <a:pt x="1086" y="748"/>
                </a:lnTo>
                <a:lnTo>
                  <a:pt x="1088" y="736"/>
                </a:lnTo>
                <a:lnTo>
                  <a:pt x="1090" y="734"/>
                </a:lnTo>
                <a:lnTo>
                  <a:pt x="1090" y="718"/>
                </a:lnTo>
                <a:lnTo>
                  <a:pt x="1086" y="704"/>
                </a:lnTo>
                <a:lnTo>
                  <a:pt x="1086" y="702"/>
                </a:lnTo>
                <a:lnTo>
                  <a:pt x="1094" y="686"/>
                </a:lnTo>
                <a:lnTo>
                  <a:pt x="1100" y="678"/>
                </a:lnTo>
                <a:lnTo>
                  <a:pt x="1102" y="676"/>
                </a:lnTo>
                <a:lnTo>
                  <a:pt x="1106" y="676"/>
                </a:lnTo>
                <a:lnTo>
                  <a:pt x="1126" y="676"/>
                </a:lnTo>
                <a:lnTo>
                  <a:pt x="1132" y="676"/>
                </a:lnTo>
                <a:lnTo>
                  <a:pt x="1138" y="672"/>
                </a:lnTo>
                <a:lnTo>
                  <a:pt x="1170" y="630"/>
                </a:lnTo>
                <a:lnTo>
                  <a:pt x="1170" y="628"/>
                </a:lnTo>
                <a:lnTo>
                  <a:pt x="1186" y="614"/>
                </a:lnTo>
                <a:lnTo>
                  <a:pt x="1188" y="612"/>
                </a:lnTo>
                <a:lnTo>
                  <a:pt x="1196" y="610"/>
                </a:lnTo>
                <a:lnTo>
                  <a:pt x="1202" y="608"/>
                </a:lnTo>
                <a:lnTo>
                  <a:pt x="1206" y="604"/>
                </a:lnTo>
                <a:lnTo>
                  <a:pt x="1214" y="596"/>
                </a:lnTo>
                <a:lnTo>
                  <a:pt x="1218" y="592"/>
                </a:lnTo>
                <a:lnTo>
                  <a:pt x="1246" y="598"/>
                </a:lnTo>
                <a:lnTo>
                  <a:pt x="1270" y="588"/>
                </a:lnTo>
                <a:lnTo>
                  <a:pt x="1284" y="586"/>
                </a:lnTo>
                <a:lnTo>
                  <a:pt x="1296" y="580"/>
                </a:lnTo>
                <a:lnTo>
                  <a:pt x="1296" y="562"/>
                </a:lnTo>
                <a:lnTo>
                  <a:pt x="1298" y="540"/>
                </a:lnTo>
                <a:lnTo>
                  <a:pt x="1298" y="538"/>
                </a:lnTo>
                <a:lnTo>
                  <a:pt x="1302" y="532"/>
                </a:lnTo>
                <a:lnTo>
                  <a:pt x="1302" y="5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青海"/>
          <p:cNvSpPr/>
          <p:nvPr/>
        </p:nvSpPr>
        <p:spPr bwMode="auto">
          <a:xfrm>
            <a:off x="4768172" y="3202128"/>
            <a:ext cx="1130972" cy="811297"/>
          </a:xfrm>
          <a:custGeom>
            <a:avLst/>
            <a:gdLst>
              <a:gd name="T0" fmla="*/ 2147483646 w 812"/>
              <a:gd name="T1" fmla="*/ 2147483646 h 582"/>
              <a:gd name="T2" fmla="*/ 2147483646 w 812"/>
              <a:gd name="T3" fmla="*/ 2147483646 h 582"/>
              <a:gd name="T4" fmla="*/ 2147483646 w 812"/>
              <a:gd name="T5" fmla="*/ 2147483646 h 582"/>
              <a:gd name="T6" fmla="*/ 2147483646 w 812"/>
              <a:gd name="T7" fmla="*/ 2147483646 h 582"/>
              <a:gd name="T8" fmla="*/ 2147483646 w 812"/>
              <a:gd name="T9" fmla="*/ 2147483646 h 582"/>
              <a:gd name="T10" fmla="*/ 2147483646 w 812"/>
              <a:gd name="T11" fmla="*/ 2147483646 h 582"/>
              <a:gd name="T12" fmla="*/ 2147483646 w 812"/>
              <a:gd name="T13" fmla="*/ 2147483646 h 582"/>
              <a:gd name="T14" fmla="*/ 2147483646 w 812"/>
              <a:gd name="T15" fmla="*/ 2147483646 h 582"/>
              <a:gd name="T16" fmla="*/ 2147483646 w 812"/>
              <a:gd name="T17" fmla="*/ 2147483646 h 582"/>
              <a:gd name="T18" fmla="*/ 2147483646 w 812"/>
              <a:gd name="T19" fmla="*/ 2147483646 h 582"/>
              <a:gd name="T20" fmla="*/ 2147483646 w 812"/>
              <a:gd name="T21" fmla="*/ 2147483646 h 582"/>
              <a:gd name="T22" fmla="*/ 2147483646 w 812"/>
              <a:gd name="T23" fmla="*/ 2147483646 h 582"/>
              <a:gd name="T24" fmla="*/ 2147483646 w 812"/>
              <a:gd name="T25" fmla="*/ 2147483646 h 582"/>
              <a:gd name="T26" fmla="*/ 2147483646 w 812"/>
              <a:gd name="T27" fmla="*/ 2147483646 h 582"/>
              <a:gd name="T28" fmla="*/ 2147483646 w 812"/>
              <a:gd name="T29" fmla="*/ 2147483646 h 582"/>
              <a:gd name="T30" fmla="*/ 2147483646 w 812"/>
              <a:gd name="T31" fmla="*/ 2147483646 h 582"/>
              <a:gd name="T32" fmla="*/ 2147483646 w 812"/>
              <a:gd name="T33" fmla="*/ 2147483646 h 582"/>
              <a:gd name="T34" fmla="*/ 0 w 812"/>
              <a:gd name="T35" fmla="*/ 2147483646 h 582"/>
              <a:gd name="T36" fmla="*/ 2147483646 w 812"/>
              <a:gd name="T37" fmla="*/ 2147483646 h 582"/>
              <a:gd name="T38" fmla="*/ 2147483646 w 812"/>
              <a:gd name="T39" fmla="*/ 2147483646 h 582"/>
              <a:gd name="T40" fmla="*/ 2147483646 w 812"/>
              <a:gd name="T41" fmla="*/ 2147483646 h 582"/>
              <a:gd name="T42" fmla="*/ 2147483646 w 812"/>
              <a:gd name="T43" fmla="*/ 2147483646 h 582"/>
              <a:gd name="T44" fmla="*/ 2147483646 w 812"/>
              <a:gd name="T45" fmla="*/ 2147483646 h 582"/>
              <a:gd name="T46" fmla="*/ 2147483646 w 812"/>
              <a:gd name="T47" fmla="*/ 2147483646 h 582"/>
              <a:gd name="T48" fmla="*/ 2147483646 w 812"/>
              <a:gd name="T49" fmla="*/ 2147483646 h 582"/>
              <a:gd name="T50" fmla="*/ 2147483646 w 812"/>
              <a:gd name="T51" fmla="*/ 2147483646 h 582"/>
              <a:gd name="T52" fmla="*/ 2147483646 w 812"/>
              <a:gd name="T53" fmla="*/ 2147483646 h 582"/>
              <a:gd name="T54" fmla="*/ 2147483646 w 812"/>
              <a:gd name="T55" fmla="*/ 2147483646 h 582"/>
              <a:gd name="T56" fmla="*/ 2147483646 w 812"/>
              <a:gd name="T57" fmla="*/ 2147483646 h 582"/>
              <a:gd name="T58" fmla="*/ 2147483646 w 812"/>
              <a:gd name="T59" fmla="*/ 2147483646 h 582"/>
              <a:gd name="T60" fmla="*/ 2147483646 w 812"/>
              <a:gd name="T61" fmla="*/ 2147483646 h 582"/>
              <a:gd name="T62" fmla="*/ 2147483646 w 812"/>
              <a:gd name="T63" fmla="*/ 2147483646 h 582"/>
              <a:gd name="T64" fmla="*/ 2147483646 w 812"/>
              <a:gd name="T65" fmla="*/ 2147483646 h 582"/>
              <a:gd name="T66" fmla="*/ 2147483646 w 812"/>
              <a:gd name="T67" fmla="*/ 2147483646 h 582"/>
              <a:gd name="T68" fmla="*/ 2147483646 w 812"/>
              <a:gd name="T69" fmla="*/ 2147483646 h 582"/>
              <a:gd name="T70" fmla="*/ 2147483646 w 812"/>
              <a:gd name="T71" fmla="*/ 2147483646 h 582"/>
              <a:gd name="T72" fmla="*/ 2147483646 w 812"/>
              <a:gd name="T73" fmla="*/ 2147483646 h 582"/>
              <a:gd name="T74" fmla="*/ 2147483646 w 812"/>
              <a:gd name="T75" fmla="*/ 2147483646 h 582"/>
              <a:gd name="T76" fmla="*/ 2147483646 w 812"/>
              <a:gd name="T77" fmla="*/ 2147483646 h 582"/>
              <a:gd name="T78" fmla="*/ 2147483646 w 812"/>
              <a:gd name="T79" fmla="*/ 2147483646 h 582"/>
              <a:gd name="T80" fmla="*/ 2147483646 w 812"/>
              <a:gd name="T81" fmla="*/ 2147483646 h 582"/>
              <a:gd name="T82" fmla="*/ 2147483646 w 812"/>
              <a:gd name="T83" fmla="*/ 2147483646 h 582"/>
              <a:gd name="T84" fmla="*/ 2147483646 w 812"/>
              <a:gd name="T85" fmla="*/ 2147483646 h 582"/>
              <a:gd name="T86" fmla="*/ 2147483646 w 812"/>
              <a:gd name="T87" fmla="*/ 2147483646 h 582"/>
              <a:gd name="T88" fmla="*/ 2147483646 w 812"/>
              <a:gd name="T89" fmla="*/ 2147483646 h 582"/>
              <a:gd name="T90" fmla="*/ 2147483646 w 812"/>
              <a:gd name="T91" fmla="*/ 2147483646 h 582"/>
              <a:gd name="T92" fmla="*/ 2147483646 w 812"/>
              <a:gd name="T93" fmla="*/ 2147483646 h 582"/>
              <a:gd name="T94" fmla="*/ 2147483646 w 812"/>
              <a:gd name="T95" fmla="*/ 2147483646 h 582"/>
              <a:gd name="T96" fmla="*/ 2147483646 w 812"/>
              <a:gd name="T97" fmla="*/ 2147483646 h 582"/>
              <a:gd name="T98" fmla="*/ 2147483646 w 812"/>
              <a:gd name="T99" fmla="*/ 2147483646 h 582"/>
              <a:gd name="T100" fmla="*/ 2147483646 w 812"/>
              <a:gd name="T101" fmla="*/ 2147483646 h 582"/>
              <a:gd name="T102" fmla="*/ 2147483646 w 812"/>
              <a:gd name="T103" fmla="*/ 2147483646 h 582"/>
              <a:gd name="T104" fmla="*/ 2147483646 w 812"/>
              <a:gd name="T105" fmla="*/ 2147483646 h 582"/>
              <a:gd name="T106" fmla="*/ 2147483646 w 812"/>
              <a:gd name="T107" fmla="*/ 2147483646 h 58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四川"/>
          <p:cNvSpPr/>
          <p:nvPr/>
        </p:nvSpPr>
        <p:spPr bwMode="auto">
          <a:xfrm>
            <a:off x="5417210" y="3771247"/>
            <a:ext cx="978400" cy="858522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西藏"/>
          <p:cNvSpPr/>
          <p:nvPr/>
        </p:nvSpPr>
        <p:spPr bwMode="auto">
          <a:xfrm>
            <a:off x="3792194" y="3422510"/>
            <a:ext cx="1750949" cy="1065584"/>
          </a:xfrm>
          <a:custGeom>
            <a:avLst/>
            <a:gdLst>
              <a:gd name="T0" fmla="*/ 2147483646 w 1256"/>
              <a:gd name="T1" fmla="*/ 2147483646 h 764"/>
              <a:gd name="T2" fmla="*/ 2147483646 w 1256"/>
              <a:gd name="T3" fmla="*/ 2147483646 h 764"/>
              <a:gd name="T4" fmla="*/ 2147483646 w 1256"/>
              <a:gd name="T5" fmla="*/ 2147483646 h 764"/>
              <a:gd name="T6" fmla="*/ 2147483646 w 1256"/>
              <a:gd name="T7" fmla="*/ 2147483646 h 764"/>
              <a:gd name="T8" fmla="*/ 2147483646 w 1256"/>
              <a:gd name="T9" fmla="*/ 2147483646 h 764"/>
              <a:gd name="T10" fmla="*/ 2147483646 w 1256"/>
              <a:gd name="T11" fmla="*/ 2147483646 h 764"/>
              <a:gd name="T12" fmla="*/ 2147483646 w 1256"/>
              <a:gd name="T13" fmla="*/ 2147483646 h 764"/>
              <a:gd name="T14" fmla="*/ 2147483646 w 1256"/>
              <a:gd name="T15" fmla="*/ 2147483646 h 764"/>
              <a:gd name="T16" fmla="*/ 2147483646 w 1256"/>
              <a:gd name="T17" fmla="*/ 2147483646 h 764"/>
              <a:gd name="T18" fmla="*/ 2147483646 w 1256"/>
              <a:gd name="T19" fmla="*/ 2147483646 h 764"/>
              <a:gd name="T20" fmla="*/ 2147483646 w 1256"/>
              <a:gd name="T21" fmla="*/ 2147483646 h 764"/>
              <a:gd name="T22" fmla="*/ 2147483646 w 1256"/>
              <a:gd name="T23" fmla="*/ 2147483646 h 764"/>
              <a:gd name="T24" fmla="*/ 2147483646 w 1256"/>
              <a:gd name="T25" fmla="*/ 2147483646 h 764"/>
              <a:gd name="T26" fmla="*/ 2147483646 w 1256"/>
              <a:gd name="T27" fmla="*/ 2147483646 h 764"/>
              <a:gd name="T28" fmla="*/ 2147483646 w 1256"/>
              <a:gd name="T29" fmla="*/ 2147483646 h 764"/>
              <a:gd name="T30" fmla="*/ 2147483646 w 1256"/>
              <a:gd name="T31" fmla="*/ 2147483646 h 764"/>
              <a:gd name="T32" fmla="*/ 2147483646 w 1256"/>
              <a:gd name="T33" fmla="*/ 2147483646 h 764"/>
              <a:gd name="T34" fmla="*/ 2147483646 w 1256"/>
              <a:gd name="T35" fmla="*/ 2147483646 h 764"/>
              <a:gd name="T36" fmla="*/ 2147483646 w 1256"/>
              <a:gd name="T37" fmla="*/ 2147483646 h 764"/>
              <a:gd name="T38" fmla="*/ 2147483646 w 1256"/>
              <a:gd name="T39" fmla="*/ 2147483646 h 764"/>
              <a:gd name="T40" fmla="*/ 2147483646 w 1256"/>
              <a:gd name="T41" fmla="*/ 2147483646 h 764"/>
              <a:gd name="T42" fmla="*/ 2147483646 w 1256"/>
              <a:gd name="T43" fmla="*/ 2147483646 h 764"/>
              <a:gd name="T44" fmla="*/ 2147483646 w 1256"/>
              <a:gd name="T45" fmla="*/ 2147483646 h 764"/>
              <a:gd name="T46" fmla="*/ 2147483646 w 1256"/>
              <a:gd name="T47" fmla="*/ 2147483646 h 764"/>
              <a:gd name="T48" fmla="*/ 2147483646 w 1256"/>
              <a:gd name="T49" fmla="*/ 2147483646 h 764"/>
              <a:gd name="T50" fmla="*/ 2147483646 w 1256"/>
              <a:gd name="T51" fmla="*/ 2147483646 h 764"/>
              <a:gd name="T52" fmla="*/ 2147483646 w 1256"/>
              <a:gd name="T53" fmla="*/ 2147483646 h 764"/>
              <a:gd name="T54" fmla="*/ 2147483646 w 1256"/>
              <a:gd name="T55" fmla="*/ 2147483646 h 764"/>
              <a:gd name="T56" fmla="*/ 2147483646 w 1256"/>
              <a:gd name="T57" fmla="*/ 2147483646 h 764"/>
              <a:gd name="T58" fmla="*/ 2147483646 w 1256"/>
              <a:gd name="T59" fmla="*/ 2147483646 h 764"/>
              <a:gd name="T60" fmla="*/ 2147483646 w 1256"/>
              <a:gd name="T61" fmla="*/ 2147483646 h 764"/>
              <a:gd name="T62" fmla="*/ 2147483646 w 1256"/>
              <a:gd name="T63" fmla="*/ 2147483646 h 764"/>
              <a:gd name="T64" fmla="*/ 2147483646 w 1256"/>
              <a:gd name="T65" fmla="*/ 2147483646 h 764"/>
              <a:gd name="T66" fmla="*/ 2147483646 w 1256"/>
              <a:gd name="T67" fmla="*/ 2147483646 h 764"/>
              <a:gd name="T68" fmla="*/ 2147483646 w 1256"/>
              <a:gd name="T69" fmla="*/ 2147483646 h 764"/>
              <a:gd name="T70" fmla="*/ 2147483646 w 1256"/>
              <a:gd name="T71" fmla="*/ 2147483646 h 764"/>
              <a:gd name="T72" fmla="*/ 2147483646 w 1256"/>
              <a:gd name="T73" fmla="*/ 2147483646 h 764"/>
              <a:gd name="T74" fmla="*/ 2147483646 w 1256"/>
              <a:gd name="T75" fmla="*/ 2147483646 h 764"/>
              <a:gd name="T76" fmla="*/ 2147483646 w 1256"/>
              <a:gd name="T77" fmla="*/ 2147483646 h 764"/>
              <a:gd name="T78" fmla="*/ 2147483646 w 1256"/>
              <a:gd name="T79" fmla="*/ 2147483646 h 764"/>
              <a:gd name="T80" fmla="*/ 2147483646 w 1256"/>
              <a:gd name="T81" fmla="*/ 2147483646 h 764"/>
              <a:gd name="T82" fmla="*/ 2147483646 w 1256"/>
              <a:gd name="T83" fmla="*/ 2147483646 h 764"/>
              <a:gd name="T84" fmla="*/ 2147483646 w 1256"/>
              <a:gd name="T85" fmla="*/ 2147483646 h 764"/>
              <a:gd name="T86" fmla="*/ 2147483646 w 1256"/>
              <a:gd name="T87" fmla="*/ 2147483646 h 764"/>
              <a:gd name="T88" fmla="*/ 2147483646 w 1256"/>
              <a:gd name="T89" fmla="*/ 2147483646 h 764"/>
              <a:gd name="T90" fmla="*/ 2147483646 w 1256"/>
              <a:gd name="T91" fmla="*/ 2147483646 h 764"/>
              <a:gd name="T92" fmla="*/ 2147483646 w 1256"/>
              <a:gd name="T93" fmla="*/ 2147483646 h 764"/>
              <a:gd name="T94" fmla="*/ 2147483646 w 1256"/>
              <a:gd name="T95" fmla="*/ 2147483646 h 764"/>
              <a:gd name="T96" fmla="*/ 2147483646 w 1256"/>
              <a:gd name="T97" fmla="*/ 2147483646 h 764"/>
              <a:gd name="T98" fmla="*/ 2147483646 w 1256"/>
              <a:gd name="T99" fmla="*/ 2147483646 h 764"/>
              <a:gd name="T100" fmla="*/ 2147483646 w 1256"/>
              <a:gd name="T101" fmla="*/ 2147483646 h 764"/>
              <a:gd name="T102" fmla="*/ 2147483646 w 1256"/>
              <a:gd name="T103" fmla="*/ 2147483646 h 764"/>
              <a:gd name="T104" fmla="*/ 2147483646 w 1256"/>
              <a:gd name="T105" fmla="*/ 2147483646 h 764"/>
              <a:gd name="T106" fmla="*/ 2147483646 w 1256"/>
              <a:gd name="T107" fmla="*/ 2147483646 h 764"/>
              <a:gd name="T108" fmla="*/ 2147483646 w 1256"/>
              <a:gd name="T109" fmla="*/ 2147483646 h 764"/>
              <a:gd name="T110" fmla="*/ 2147483646 w 1256"/>
              <a:gd name="T111" fmla="*/ 2147483646 h 764"/>
              <a:gd name="T112" fmla="*/ 2147483646 w 1256"/>
              <a:gd name="T113" fmla="*/ 2147483646 h 764"/>
              <a:gd name="T114" fmla="*/ 2147483646 w 1256"/>
              <a:gd name="T115" fmla="*/ 2147483646 h 764"/>
              <a:gd name="T116" fmla="*/ 2147483646 w 1256"/>
              <a:gd name="T117" fmla="*/ 2147483646 h 764"/>
              <a:gd name="T118" fmla="*/ 2147483646 w 1256"/>
              <a:gd name="T119" fmla="*/ 2147483646 h 764"/>
              <a:gd name="T120" fmla="*/ 2147483646 w 1256"/>
              <a:gd name="T121" fmla="*/ 2147483646 h 764"/>
              <a:gd name="T122" fmla="*/ 2147483646 w 1256"/>
              <a:gd name="T123" fmla="*/ 2147483646 h 764"/>
              <a:gd name="T124" fmla="*/ 2147483646 w 1256"/>
              <a:gd name="T125" fmla="*/ 2147483646 h 76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56" h="764">
                <a:moveTo>
                  <a:pt x="152" y="4"/>
                </a:moveTo>
                <a:lnTo>
                  <a:pt x="152" y="4"/>
                </a:lnTo>
                <a:lnTo>
                  <a:pt x="146" y="14"/>
                </a:lnTo>
                <a:lnTo>
                  <a:pt x="138" y="22"/>
                </a:lnTo>
                <a:lnTo>
                  <a:pt x="132" y="26"/>
                </a:lnTo>
                <a:lnTo>
                  <a:pt x="132" y="32"/>
                </a:lnTo>
                <a:lnTo>
                  <a:pt x="132" y="36"/>
                </a:lnTo>
                <a:lnTo>
                  <a:pt x="130" y="44"/>
                </a:lnTo>
                <a:lnTo>
                  <a:pt x="122" y="56"/>
                </a:lnTo>
                <a:lnTo>
                  <a:pt x="122" y="60"/>
                </a:lnTo>
                <a:lnTo>
                  <a:pt x="118" y="62"/>
                </a:lnTo>
                <a:lnTo>
                  <a:pt x="112" y="64"/>
                </a:lnTo>
                <a:lnTo>
                  <a:pt x="66" y="58"/>
                </a:lnTo>
                <a:lnTo>
                  <a:pt x="62" y="68"/>
                </a:lnTo>
                <a:lnTo>
                  <a:pt x="62" y="70"/>
                </a:lnTo>
                <a:lnTo>
                  <a:pt x="48" y="92"/>
                </a:lnTo>
                <a:lnTo>
                  <a:pt x="42" y="100"/>
                </a:lnTo>
                <a:lnTo>
                  <a:pt x="40" y="108"/>
                </a:lnTo>
                <a:lnTo>
                  <a:pt x="42" y="112"/>
                </a:lnTo>
                <a:lnTo>
                  <a:pt x="44" y="122"/>
                </a:lnTo>
                <a:lnTo>
                  <a:pt x="56" y="150"/>
                </a:lnTo>
                <a:lnTo>
                  <a:pt x="62" y="168"/>
                </a:lnTo>
                <a:lnTo>
                  <a:pt x="64" y="174"/>
                </a:lnTo>
                <a:lnTo>
                  <a:pt x="64" y="180"/>
                </a:lnTo>
                <a:lnTo>
                  <a:pt x="60" y="188"/>
                </a:lnTo>
                <a:lnTo>
                  <a:pt x="56" y="196"/>
                </a:lnTo>
                <a:lnTo>
                  <a:pt x="42" y="210"/>
                </a:lnTo>
                <a:lnTo>
                  <a:pt x="18" y="210"/>
                </a:lnTo>
                <a:lnTo>
                  <a:pt x="12" y="184"/>
                </a:lnTo>
                <a:lnTo>
                  <a:pt x="6" y="216"/>
                </a:lnTo>
                <a:lnTo>
                  <a:pt x="16" y="232"/>
                </a:lnTo>
                <a:lnTo>
                  <a:pt x="16" y="236"/>
                </a:lnTo>
                <a:lnTo>
                  <a:pt x="16" y="238"/>
                </a:lnTo>
                <a:lnTo>
                  <a:pt x="10" y="246"/>
                </a:lnTo>
                <a:lnTo>
                  <a:pt x="2" y="262"/>
                </a:lnTo>
                <a:lnTo>
                  <a:pt x="0" y="272"/>
                </a:lnTo>
                <a:lnTo>
                  <a:pt x="0" y="280"/>
                </a:lnTo>
                <a:lnTo>
                  <a:pt x="4" y="290"/>
                </a:lnTo>
                <a:lnTo>
                  <a:pt x="10" y="300"/>
                </a:lnTo>
                <a:lnTo>
                  <a:pt x="28" y="300"/>
                </a:lnTo>
                <a:lnTo>
                  <a:pt x="34" y="302"/>
                </a:lnTo>
                <a:lnTo>
                  <a:pt x="42" y="308"/>
                </a:lnTo>
                <a:lnTo>
                  <a:pt x="58" y="330"/>
                </a:lnTo>
                <a:lnTo>
                  <a:pt x="60" y="332"/>
                </a:lnTo>
                <a:lnTo>
                  <a:pt x="62" y="338"/>
                </a:lnTo>
                <a:lnTo>
                  <a:pt x="66" y="344"/>
                </a:lnTo>
                <a:lnTo>
                  <a:pt x="108" y="384"/>
                </a:lnTo>
                <a:lnTo>
                  <a:pt x="128" y="408"/>
                </a:lnTo>
                <a:lnTo>
                  <a:pt x="138" y="408"/>
                </a:lnTo>
                <a:lnTo>
                  <a:pt x="150" y="386"/>
                </a:lnTo>
                <a:lnTo>
                  <a:pt x="152" y="384"/>
                </a:lnTo>
                <a:lnTo>
                  <a:pt x="182" y="392"/>
                </a:lnTo>
                <a:lnTo>
                  <a:pt x="182" y="394"/>
                </a:lnTo>
                <a:lnTo>
                  <a:pt x="186" y="414"/>
                </a:lnTo>
                <a:lnTo>
                  <a:pt x="222" y="454"/>
                </a:lnTo>
                <a:lnTo>
                  <a:pt x="234" y="460"/>
                </a:lnTo>
                <a:lnTo>
                  <a:pt x="240" y="464"/>
                </a:lnTo>
                <a:lnTo>
                  <a:pt x="268" y="504"/>
                </a:lnTo>
                <a:lnTo>
                  <a:pt x="288" y="500"/>
                </a:lnTo>
                <a:lnTo>
                  <a:pt x="290" y="500"/>
                </a:lnTo>
                <a:lnTo>
                  <a:pt x="292" y="500"/>
                </a:lnTo>
                <a:lnTo>
                  <a:pt x="292" y="502"/>
                </a:lnTo>
                <a:lnTo>
                  <a:pt x="294" y="504"/>
                </a:lnTo>
                <a:lnTo>
                  <a:pt x="312" y="542"/>
                </a:lnTo>
                <a:lnTo>
                  <a:pt x="334" y="556"/>
                </a:lnTo>
                <a:lnTo>
                  <a:pt x="352" y="560"/>
                </a:lnTo>
                <a:lnTo>
                  <a:pt x="362" y="584"/>
                </a:lnTo>
                <a:lnTo>
                  <a:pt x="376" y="584"/>
                </a:lnTo>
                <a:lnTo>
                  <a:pt x="376" y="586"/>
                </a:lnTo>
                <a:lnTo>
                  <a:pt x="404" y="602"/>
                </a:lnTo>
                <a:lnTo>
                  <a:pt x="406" y="604"/>
                </a:lnTo>
                <a:lnTo>
                  <a:pt x="426" y="628"/>
                </a:lnTo>
                <a:lnTo>
                  <a:pt x="456" y="624"/>
                </a:lnTo>
                <a:lnTo>
                  <a:pt x="458" y="624"/>
                </a:lnTo>
                <a:lnTo>
                  <a:pt x="470" y="628"/>
                </a:lnTo>
                <a:lnTo>
                  <a:pt x="490" y="644"/>
                </a:lnTo>
                <a:lnTo>
                  <a:pt x="524" y="648"/>
                </a:lnTo>
                <a:lnTo>
                  <a:pt x="544" y="644"/>
                </a:lnTo>
                <a:lnTo>
                  <a:pt x="564" y="642"/>
                </a:lnTo>
                <a:lnTo>
                  <a:pt x="580" y="642"/>
                </a:lnTo>
                <a:lnTo>
                  <a:pt x="590" y="644"/>
                </a:lnTo>
                <a:lnTo>
                  <a:pt x="596" y="648"/>
                </a:lnTo>
                <a:lnTo>
                  <a:pt x="598" y="654"/>
                </a:lnTo>
                <a:lnTo>
                  <a:pt x="598" y="658"/>
                </a:lnTo>
                <a:lnTo>
                  <a:pt x="594" y="664"/>
                </a:lnTo>
                <a:lnTo>
                  <a:pt x="588" y="670"/>
                </a:lnTo>
                <a:lnTo>
                  <a:pt x="580" y="678"/>
                </a:lnTo>
                <a:lnTo>
                  <a:pt x="580" y="682"/>
                </a:lnTo>
                <a:lnTo>
                  <a:pt x="582" y="686"/>
                </a:lnTo>
                <a:lnTo>
                  <a:pt x="586" y="692"/>
                </a:lnTo>
                <a:lnTo>
                  <a:pt x="592" y="698"/>
                </a:lnTo>
                <a:lnTo>
                  <a:pt x="592" y="700"/>
                </a:lnTo>
                <a:lnTo>
                  <a:pt x="598" y="704"/>
                </a:lnTo>
                <a:lnTo>
                  <a:pt x="600" y="702"/>
                </a:lnTo>
                <a:lnTo>
                  <a:pt x="616" y="676"/>
                </a:lnTo>
                <a:lnTo>
                  <a:pt x="628" y="658"/>
                </a:lnTo>
                <a:lnTo>
                  <a:pt x="638" y="646"/>
                </a:lnTo>
                <a:lnTo>
                  <a:pt x="648" y="640"/>
                </a:lnTo>
                <a:lnTo>
                  <a:pt x="654" y="638"/>
                </a:lnTo>
                <a:lnTo>
                  <a:pt x="660" y="638"/>
                </a:lnTo>
                <a:lnTo>
                  <a:pt x="676" y="644"/>
                </a:lnTo>
                <a:lnTo>
                  <a:pt x="698" y="654"/>
                </a:lnTo>
                <a:lnTo>
                  <a:pt x="724" y="670"/>
                </a:lnTo>
                <a:lnTo>
                  <a:pt x="772" y="678"/>
                </a:lnTo>
                <a:lnTo>
                  <a:pt x="772" y="680"/>
                </a:lnTo>
                <a:lnTo>
                  <a:pt x="772" y="682"/>
                </a:lnTo>
                <a:lnTo>
                  <a:pt x="768" y="704"/>
                </a:lnTo>
                <a:lnTo>
                  <a:pt x="792" y="708"/>
                </a:lnTo>
                <a:lnTo>
                  <a:pt x="792" y="738"/>
                </a:lnTo>
                <a:lnTo>
                  <a:pt x="802" y="754"/>
                </a:lnTo>
                <a:lnTo>
                  <a:pt x="808" y="762"/>
                </a:lnTo>
                <a:lnTo>
                  <a:pt x="816" y="764"/>
                </a:lnTo>
                <a:lnTo>
                  <a:pt x="830" y="764"/>
                </a:lnTo>
                <a:lnTo>
                  <a:pt x="880" y="762"/>
                </a:lnTo>
                <a:lnTo>
                  <a:pt x="904" y="748"/>
                </a:lnTo>
                <a:lnTo>
                  <a:pt x="928" y="716"/>
                </a:lnTo>
                <a:lnTo>
                  <a:pt x="956" y="714"/>
                </a:lnTo>
                <a:lnTo>
                  <a:pt x="970" y="710"/>
                </a:lnTo>
                <a:lnTo>
                  <a:pt x="1022" y="680"/>
                </a:lnTo>
                <a:lnTo>
                  <a:pt x="1024" y="680"/>
                </a:lnTo>
                <a:lnTo>
                  <a:pt x="1060" y="676"/>
                </a:lnTo>
                <a:lnTo>
                  <a:pt x="1070" y="678"/>
                </a:lnTo>
                <a:lnTo>
                  <a:pt x="1076" y="680"/>
                </a:lnTo>
                <a:lnTo>
                  <a:pt x="1112" y="708"/>
                </a:lnTo>
                <a:lnTo>
                  <a:pt x="1122" y="712"/>
                </a:lnTo>
                <a:lnTo>
                  <a:pt x="1124" y="714"/>
                </a:lnTo>
                <a:lnTo>
                  <a:pt x="1136" y="720"/>
                </a:lnTo>
                <a:lnTo>
                  <a:pt x="1138" y="720"/>
                </a:lnTo>
                <a:lnTo>
                  <a:pt x="1138" y="718"/>
                </a:lnTo>
                <a:lnTo>
                  <a:pt x="1138" y="716"/>
                </a:lnTo>
                <a:lnTo>
                  <a:pt x="1144" y="692"/>
                </a:lnTo>
                <a:lnTo>
                  <a:pt x="1142" y="682"/>
                </a:lnTo>
                <a:lnTo>
                  <a:pt x="1144" y="674"/>
                </a:lnTo>
                <a:lnTo>
                  <a:pt x="1148" y="668"/>
                </a:lnTo>
                <a:lnTo>
                  <a:pt x="1156" y="666"/>
                </a:lnTo>
                <a:lnTo>
                  <a:pt x="1164" y="666"/>
                </a:lnTo>
                <a:lnTo>
                  <a:pt x="1172" y="672"/>
                </a:lnTo>
                <a:lnTo>
                  <a:pt x="1182" y="682"/>
                </a:lnTo>
                <a:lnTo>
                  <a:pt x="1190" y="696"/>
                </a:lnTo>
                <a:lnTo>
                  <a:pt x="1192" y="696"/>
                </a:lnTo>
                <a:lnTo>
                  <a:pt x="1212" y="688"/>
                </a:lnTo>
                <a:lnTo>
                  <a:pt x="1214" y="686"/>
                </a:lnTo>
                <a:lnTo>
                  <a:pt x="1216" y="684"/>
                </a:lnTo>
                <a:lnTo>
                  <a:pt x="1218" y="680"/>
                </a:lnTo>
                <a:lnTo>
                  <a:pt x="1214" y="664"/>
                </a:lnTo>
                <a:lnTo>
                  <a:pt x="1214" y="660"/>
                </a:lnTo>
                <a:lnTo>
                  <a:pt x="1214" y="656"/>
                </a:lnTo>
                <a:lnTo>
                  <a:pt x="1216" y="652"/>
                </a:lnTo>
                <a:lnTo>
                  <a:pt x="1220" y="650"/>
                </a:lnTo>
                <a:lnTo>
                  <a:pt x="1228" y="644"/>
                </a:lnTo>
                <a:lnTo>
                  <a:pt x="1244" y="624"/>
                </a:lnTo>
                <a:lnTo>
                  <a:pt x="1256" y="598"/>
                </a:lnTo>
                <a:lnTo>
                  <a:pt x="1250" y="586"/>
                </a:lnTo>
                <a:lnTo>
                  <a:pt x="1246" y="576"/>
                </a:lnTo>
                <a:lnTo>
                  <a:pt x="1246" y="568"/>
                </a:lnTo>
                <a:lnTo>
                  <a:pt x="1246" y="562"/>
                </a:lnTo>
                <a:lnTo>
                  <a:pt x="1248" y="540"/>
                </a:lnTo>
                <a:lnTo>
                  <a:pt x="1244" y="528"/>
                </a:lnTo>
                <a:lnTo>
                  <a:pt x="1242" y="518"/>
                </a:lnTo>
                <a:lnTo>
                  <a:pt x="1240" y="510"/>
                </a:lnTo>
                <a:lnTo>
                  <a:pt x="1232" y="498"/>
                </a:lnTo>
                <a:lnTo>
                  <a:pt x="1232" y="496"/>
                </a:lnTo>
                <a:lnTo>
                  <a:pt x="1228" y="468"/>
                </a:lnTo>
                <a:lnTo>
                  <a:pt x="1228" y="458"/>
                </a:lnTo>
                <a:lnTo>
                  <a:pt x="1228" y="448"/>
                </a:lnTo>
                <a:lnTo>
                  <a:pt x="1220" y="440"/>
                </a:lnTo>
                <a:lnTo>
                  <a:pt x="1214" y="432"/>
                </a:lnTo>
                <a:lnTo>
                  <a:pt x="1202" y="416"/>
                </a:lnTo>
                <a:lnTo>
                  <a:pt x="1200" y="414"/>
                </a:lnTo>
                <a:lnTo>
                  <a:pt x="1200" y="412"/>
                </a:lnTo>
                <a:lnTo>
                  <a:pt x="1196" y="392"/>
                </a:lnTo>
                <a:lnTo>
                  <a:pt x="1184" y="382"/>
                </a:lnTo>
                <a:lnTo>
                  <a:pt x="1184" y="384"/>
                </a:lnTo>
                <a:lnTo>
                  <a:pt x="1162" y="364"/>
                </a:lnTo>
                <a:lnTo>
                  <a:pt x="1162" y="366"/>
                </a:lnTo>
                <a:lnTo>
                  <a:pt x="1164" y="392"/>
                </a:lnTo>
                <a:lnTo>
                  <a:pt x="1164" y="394"/>
                </a:lnTo>
                <a:lnTo>
                  <a:pt x="1152" y="400"/>
                </a:lnTo>
                <a:lnTo>
                  <a:pt x="1152" y="416"/>
                </a:lnTo>
                <a:lnTo>
                  <a:pt x="1152" y="418"/>
                </a:lnTo>
                <a:lnTo>
                  <a:pt x="1124" y="428"/>
                </a:lnTo>
                <a:lnTo>
                  <a:pt x="1114" y="406"/>
                </a:lnTo>
                <a:lnTo>
                  <a:pt x="1108" y="404"/>
                </a:lnTo>
                <a:lnTo>
                  <a:pt x="1100" y="414"/>
                </a:lnTo>
                <a:lnTo>
                  <a:pt x="1094" y="430"/>
                </a:lnTo>
                <a:lnTo>
                  <a:pt x="1074" y="436"/>
                </a:lnTo>
                <a:lnTo>
                  <a:pt x="1062" y="428"/>
                </a:lnTo>
                <a:lnTo>
                  <a:pt x="1046" y="422"/>
                </a:lnTo>
                <a:lnTo>
                  <a:pt x="1042" y="400"/>
                </a:lnTo>
                <a:lnTo>
                  <a:pt x="1036" y="386"/>
                </a:lnTo>
                <a:lnTo>
                  <a:pt x="1026" y="382"/>
                </a:lnTo>
                <a:lnTo>
                  <a:pt x="1024" y="380"/>
                </a:lnTo>
                <a:lnTo>
                  <a:pt x="1018" y="372"/>
                </a:lnTo>
                <a:lnTo>
                  <a:pt x="1010" y="360"/>
                </a:lnTo>
                <a:lnTo>
                  <a:pt x="1000" y="344"/>
                </a:lnTo>
                <a:lnTo>
                  <a:pt x="990" y="344"/>
                </a:lnTo>
                <a:lnTo>
                  <a:pt x="974" y="350"/>
                </a:lnTo>
                <a:lnTo>
                  <a:pt x="972" y="352"/>
                </a:lnTo>
                <a:lnTo>
                  <a:pt x="932" y="348"/>
                </a:lnTo>
                <a:lnTo>
                  <a:pt x="900" y="342"/>
                </a:lnTo>
                <a:lnTo>
                  <a:pt x="884" y="332"/>
                </a:lnTo>
                <a:lnTo>
                  <a:pt x="860" y="324"/>
                </a:lnTo>
                <a:lnTo>
                  <a:pt x="838" y="318"/>
                </a:lnTo>
                <a:lnTo>
                  <a:pt x="832" y="314"/>
                </a:lnTo>
                <a:lnTo>
                  <a:pt x="828" y="312"/>
                </a:lnTo>
                <a:lnTo>
                  <a:pt x="824" y="308"/>
                </a:lnTo>
                <a:lnTo>
                  <a:pt x="820" y="308"/>
                </a:lnTo>
                <a:lnTo>
                  <a:pt x="804" y="300"/>
                </a:lnTo>
                <a:lnTo>
                  <a:pt x="804" y="298"/>
                </a:lnTo>
                <a:lnTo>
                  <a:pt x="796" y="290"/>
                </a:lnTo>
                <a:lnTo>
                  <a:pt x="794" y="282"/>
                </a:lnTo>
                <a:lnTo>
                  <a:pt x="788" y="272"/>
                </a:lnTo>
                <a:lnTo>
                  <a:pt x="776" y="268"/>
                </a:lnTo>
                <a:lnTo>
                  <a:pt x="772" y="270"/>
                </a:lnTo>
                <a:lnTo>
                  <a:pt x="768" y="274"/>
                </a:lnTo>
                <a:lnTo>
                  <a:pt x="766" y="276"/>
                </a:lnTo>
                <a:lnTo>
                  <a:pt x="760" y="280"/>
                </a:lnTo>
                <a:lnTo>
                  <a:pt x="756" y="280"/>
                </a:lnTo>
                <a:lnTo>
                  <a:pt x="750" y="282"/>
                </a:lnTo>
                <a:lnTo>
                  <a:pt x="746" y="280"/>
                </a:lnTo>
                <a:lnTo>
                  <a:pt x="740" y="276"/>
                </a:lnTo>
                <a:lnTo>
                  <a:pt x="736" y="272"/>
                </a:lnTo>
                <a:lnTo>
                  <a:pt x="720" y="256"/>
                </a:lnTo>
                <a:lnTo>
                  <a:pt x="714" y="246"/>
                </a:lnTo>
                <a:lnTo>
                  <a:pt x="708" y="238"/>
                </a:lnTo>
                <a:lnTo>
                  <a:pt x="704" y="232"/>
                </a:lnTo>
                <a:lnTo>
                  <a:pt x="698" y="224"/>
                </a:lnTo>
                <a:lnTo>
                  <a:pt x="692" y="216"/>
                </a:lnTo>
                <a:lnTo>
                  <a:pt x="690" y="206"/>
                </a:lnTo>
                <a:lnTo>
                  <a:pt x="692" y="196"/>
                </a:lnTo>
                <a:lnTo>
                  <a:pt x="702" y="178"/>
                </a:lnTo>
                <a:lnTo>
                  <a:pt x="708" y="160"/>
                </a:lnTo>
                <a:lnTo>
                  <a:pt x="710" y="148"/>
                </a:lnTo>
                <a:lnTo>
                  <a:pt x="706" y="128"/>
                </a:lnTo>
                <a:lnTo>
                  <a:pt x="694" y="118"/>
                </a:lnTo>
                <a:lnTo>
                  <a:pt x="696" y="104"/>
                </a:lnTo>
                <a:lnTo>
                  <a:pt x="698" y="96"/>
                </a:lnTo>
                <a:lnTo>
                  <a:pt x="700" y="90"/>
                </a:lnTo>
                <a:lnTo>
                  <a:pt x="704" y="86"/>
                </a:lnTo>
                <a:lnTo>
                  <a:pt x="708" y="84"/>
                </a:lnTo>
                <a:lnTo>
                  <a:pt x="712" y="84"/>
                </a:lnTo>
                <a:lnTo>
                  <a:pt x="712" y="80"/>
                </a:lnTo>
                <a:lnTo>
                  <a:pt x="712" y="78"/>
                </a:lnTo>
                <a:lnTo>
                  <a:pt x="712" y="62"/>
                </a:lnTo>
                <a:lnTo>
                  <a:pt x="712" y="44"/>
                </a:lnTo>
                <a:lnTo>
                  <a:pt x="710" y="42"/>
                </a:lnTo>
                <a:lnTo>
                  <a:pt x="708" y="40"/>
                </a:lnTo>
                <a:lnTo>
                  <a:pt x="706" y="40"/>
                </a:lnTo>
                <a:lnTo>
                  <a:pt x="692" y="30"/>
                </a:lnTo>
                <a:lnTo>
                  <a:pt x="680" y="20"/>
                </a:lnTo>
                <a:lnTo>
                  <a:pt x="642" y="14"/>
                </a:lnTo>
                <a:lnTo>
                  <a:pt x="630" y="4"/>
                </a:lnTo>
                <a:lnTo>
                  <a:pt x="608" y="4"/>
                </a:lnTo>
                <a:lnTo>
                  <a:pt x="602" y="6"/>
                </a:lnTo>
                <a:lnTo>
                  <a:pt x="596" y="10"/>
                </a:lnTo>
                <a:lnTo>
                  <a:pt x="594" y="10"/>
                </a:lnTo>
                <a:lnTo>
                  <a:pt x="576" y="16"/>
                </a:lnTo>
                <a:lnTo>
                  <a:pt x="532" y="16"/>
                </a:lnTo>
                <a:lnTo>
                  <a:pt x="524" y="20"/>
                </a:lnTo>
                <a:lnTo>
                  <a:pt x="518" y="24"/>
                </a:lnTo>
                <a:lnTo>
                  <a:pt x="508" y="28"/>
                </a:lnTo>
                <a:lnTo>
                  <a:pt x="492" y="34"/>
                </a:lnTo>
                <a:lnTo>
                  <a:pt x="472" y="40"/>
                </a:lnTo>
                <a:lnTo>
                  <a:pt x="470" y="40"/>
                </a:lnTo>
                <a:lnTo>
                  <a:pt x="440" y="36"/>
                </a:lnTo>
                <a:lnTo>
                  <a:pt x="438" y="36"/>
                </a:lnTo>
                <a:lnTo>
                  <a:pt x="428" y="36"/>
                </a:lnTo>
                <a:lnTo>
                  <a:pt x="410" y="40"/>
                </a:lnTo>
                <a:lnTo>
                  <a:pt x="374" y="44"/>
                </a:lnTo>
                <a:lnTo>
                  <a:pt x="372" y="44"/>
                </a:lnTo>
                <a:lnTo>
                  <a:pt x="356" y="36"/>
                </a:lnTo>
                <a:lnTo>
                  <a:pt x="340" y="36"/>
                </a:lnTo>
                <a:lnTo>
                  <a:pt x="330" y="32"/>
                </a:lnTo>
                <a:lnTo>
                  <a:pt x="320" y="20"/>
                </a:lnTo>
                <a:lnTo>
                  <a:pt x="318" y="20"/>
                </a:lnTo>
                <a:lnTo>
                  <a:pt x="316" y="12"/>
                </a:lnTo>
                <a:lnTo>
                  <a:pt x="314" y="8"/>
                </a:lnTo>
                <a:lnTo>
                  <a:pt x="310" y="4"/>
                </a:lnTo>
                <a:lnTo>
                  <a:pt x="302" y="0"/>
                </a:lnTo>
                <a:lnTo>
                  <a:pt x="296" y="8"/>
                </a:lnTo>
                <a:lnTo>
                  <a:pt x="270" y="20"/>
                </a:lnTo>
                <a:lnTo>
                  <a:pt x="268" y="20"/>
                </a:lnTo>
                <a:lnTo>
                  <a:pt x="236" y="22"/>
                </a:lnTo>
                <a:lnTo>
                  <a:pt x="226" y="20"/>
                </a:lnTo>
                <a:lnTo>
                  <a:pt x="210" y="16"/>
                </a:lnTo>
                <a:lnTo>
                  <a:pt x="184" y="12"/>
                </a:lnTo>
                <a:lnTo>
                  <a:pt x="182" y="12"/>
                </a:lnTo>
                <a:lnTo>
                  <a:pt x="166" y="4"/>
                </a:lnTo>
                <a:lnTo>
                  <a:pt x="152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云南"/>
          <p:cNvSpPr/>
          <p:nvPr/>
        </p:nvSpPr>
        <p:spPr bwMode="auto">
          <a:xfrm>
            <a:off x="5386937" y="4308882"/>
            <a:ext cx="791923" cy="825828"/>
          </a:xfrm>
          <a:custGeom>
            <a:avLst/>
            <a:gdLst>
              <a:gd name="T0" fmla="*/ 2147483646 w 568"/>
              <a:gd name="T1" fmla="*/ 2147483646 h 592"/>
              <a:gd name="T2" fmla="*/ 2147483646 w 568"/>
              <a:gd name="T3" fmla="*/ 2147483646 h 592"/>
              <a:gd name="T4" fmla="*/ 2147483646 w 568"/>
              <a:gd name="T5" fmla="*/ 2147483646 h 592"/>
              <a:gd name="T6" fmla="*/ 2147483646 w 568"/>
              <a:gd name="T7" fmla="*/ 2147483646 h 592"/>
              <a:gd name="T8" fmla="*/ 2147483646 w 568"/>
              <a:gd name="T9" fmla="*/ 2147483646 h 592"/>
              <a:gd name="T10" fmla="*/ 2147483646 w 568"/>
              <a:gd name="T11" fmla="*/ 2147483646 h 592"/>
              <a:gd name="T12" fmla="*/ 2147483646 w 568"/>
              <a:gd name="T13" fmla="*/ 2147483646 h 592"/>
              <a:gd name="T14" fmla="*/ 2147483646 w 568"/>
              <a:gd name="T15" fmla="*/ 2147483646 h 592"/>
              <a:gd name="T16" fmla="*/ 2147483646 w 568"/>
              <a:gd name="T17" fmla="*/ 2147483646 h 592"/>
              <a:gd name="T18" fmla="*/ 2147483646 w 568"/>
              <a:gd name="T19" fmla="*/ 2147483646 h 592"/>
              <a:gd name="T20" fmla="*/ 2147483646 w 568"/>
              <a:gd name="T21" fmla="*/ 2147483646 h 592"/>
              <a:gd name="T22" fmla="*/ 2147483646 w 568"/>
              <a:gd name="T23" fmla="*/ 2147483646 h 592"/>
              <a:gd name="T24" fmla="*/ 2147483646 w 568"/>
              <a:gd name="T25" fmla="*/ 2147483646 h 592"/>
              <a:gd name="T26" fmla="*/ 2147483646 w 568"/>
              <a:gd name="T27" fmla="*/ 2147483646 h 592"/>
              <a:gd name="T28" fmla="*/ 2147483646 w 568"/>
              <a:gd name="T29" fmla="*/ 2147483646 h 592"/>
              <a:gd name="T30" fmla="*/ 2147483646 w 568"/>
              <a:gd name="T31" fmla="*/ 2147483646 h 592"/>
              <a:gd name="T32" fmla="*/ 2147483646 w 568"/>
              <a:gd name="T33" fmla="*/ 2147483646 h 592"/>
              <a:gd name="T34" fmla="*/ 2147483646 w 568"/>
              <a:gd name="T35" fmla="*/ 2147483646 h 592"/>
              <a:gd name="T36" fmla="*/ 2147483646 w 568"/>
              <a:gd name="T37" fmla="*/ 2147483646 h 592"/>
              <a:gd name="T38" fmla="*/ 2147483646 w 568"/>
              <a:gd name="T39" fmla="*/ 2147483646 h 592"/>
              <a:gd name="T40" fmla="*/ 2147483646 w 568"/>
              <a:gd name="T41" fmla="*/ 2147483646 h 592"/>
              <a:gd name="T42" fmla="*/ 2147483646 w 568"/>
              <a:gd name="T43" fmla="*/ 2147483646 h 592"/>
              <a:gd name="T44" fmla="*/ 2147483646 w 568"/>
              <a:gd name="T45" fmla="*/ 2147483646 h 592"/>
              <a:gd name="T46" fmla="*/ 2147483646 w 568"/>
              <a:gd name="T47" fmla="*/ 2147483646 h 592"/>
              <a:gd name="T48" fmla="*/ 2147483646 w 568"/>
              <a:gd name="T49" fmla="*/ 2147483646 h 592"/>
              <a:gd name="T50" fmla="*/ 2147483646 w 568"/>
              <a:gd name="T51" fmla="*/ 2147483646 h 592"/>
              <a:gd name="T52" fmla="*/ 2147483646 w 568"/>
              <a:gd name="T53" fmla="*/ 2147483646 h 592"/>
              <a:gd name="T54" fmla="*/ 2147483646 w 568"/>
              <a:gd name="T55" fmla="*/ 2147483646 h 592"/>
              <a:gd name="T56" fmla="*/ 2147483646 w 568"/>
              <a:gd name="T57" fmla="*/ 2147483646 h 592"/>
              <a:gd name="T58" fmla="*/ 2147483646 w 568"/>
              <a:gd name="T59" fmla="*/ 2147483646 h 592"/>
              <a:gd name="T60" fmla="*/ 2147483646 w 568"/>
              <a:gd name="T61" fmla="*/ 2147483646 h 592"/>
              <a:gd name="T62" fmla="*/ 2147483646 w 568"/>
              <a:gd name="T63" fmla="*/ 2147483646 h 592"/>
              <a:gd name="T64" fmla="*/ 2147483646 w 568"/>
              <a:gd name="T65" fmla="*/ 2147483646 h 592"/>
              <a:gd name="T66" fmla="*/ 2147483646 w 568"/>
              <a:gd name="T67" fmla="*/ 2147483646 h 592"/>
              <a:gd name="T68" fmla="*/ 2147483646 w 568"/>
              <a:gd name="T69" fmla="*/ 2147483646 h 592"/>
              <a:gd name="T70" fmla="*/ 2147483646 w 568"/>
              <a:gd name="T71" fmla="*/ 2147483646 h 592"/>
              <a:gd name="T72" fmla="*/ 2147483646 w 568"/>
              <a:gd name="T73" fmla="*/ 2147483646 h 592"/>
              <a:gd name="T74" fmla="*/ 2147483646 w 568"/>
              <a:gd name="T75" fmla="*/ 2147483646 h 592"/>
              <a:gd name="T76" fmla="*/ 2147483646 w 568"/>
              <a:gd name="T77" fmla="*/ 2147483646 h 592"/>
              <a:gd name="T78" fmla="*/ 2147483646 w 568"/>
              <a:gd name="T79" fmla="*/ 2147483646 h 592"/>
              <a:gd name="T80" fmla="*/ 2147483646 w 568"/>
              <a:gd name="T81" fmla="*/ 2147483646 h 592"/>
              <a:gd name="T82" fmla="*/ 2147483646 w 568"/>
              <a:gd name="T83" fmla="*/ 2147483646 h 592"/>
              <a:gd name="T84" fmla="*/ 2147483646 w 568"/>
              <a:gd name="T85" fmla="*/ 2147483646 h 592"/>
              <a:gd name="T86" fmla="*/ 2147483646 w 568"/>
              <a:gd name="T87" fmla="*/ 2147483646 h 592"/>
              <a:gd name="T88" fmla="*/ 2147483646 w 568"/>
              <a:gd name="T89" fmla="*/ 2147483646 h 592"/>
              <a:gd name="T90" fmla="*/ 2147483646 w 568"/>
              <a:gd name="T91" fmla="*/ 2147483646 h 592"/>
              <a:gd name="T92" fmla="*/ 2147483646 w 568"/>
              <a:gd name="T93" fmla="*/ 2147483646 h 592"/>
              <a:gd name="T94" fmla="*/ 2147483646 w 568"/>
              <a:gd name="T95" fmla="*/ 2147483646 h 592"/>
              <a:gd name="T96" fmla="*/ 2147483646 w 568"/>
              <a:gd name="T97" fmla="*/ 2147483646 h 592"/>
              <a:gd name="T98" fmla="*/ 2147483646 w 568"/>
              <a:gd name="T99" fmla="*/ 2147483646 h 592"/>
              <a:gd name="T100" fmla="*/ 2147483646 w 568"/>
              <a:gd name="T101" fmla="*/ 2147483646 h 592"/>
              <a:gd name="T102" fmla="*/ 2147483646 w 568"/>
              <a:gd name="T103" fmla="*/ 2147483646 h 592"/>
              <a:gd name="T104" fmla="*/ 2147483646 w 568"/>
              <a:gd name="T105" fmla="*/ 2147483646 h 592"/>
              <a:gd name="T106" fmla="*/ 2147483646 w 568"/>
              <a:gd name="T107" fmla="*/ 2147483646 h 59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68" h="592">
                <a:moveTo>
                  <a:pt x="4" y="364"/>
                </a:moveTo>
                <a:lnTo>
                  <a:pt x="0" y="374"/>
                </a:lnTo>
                <a:lnTo>
                  <a:pt x="10" y="372"/>
                </a:lnTo>
                <a:lnTo>
                  <a:pt x="18" y="366"/>
                </a:lnTo>
                <a:lnTo>
                  <a:pt x="20" y="364"/>
                </a:lnTo>
                <a:lnTo>
                  <a:pt x="52" y="360"/>
                </a:lnTo>
                <a:lnTo>
                  <a:pt x="74" y="350"/>
                </a:lnTo>
                <a:lnTo>
                  <a:pt x="82" y="362"/>
                </a:lnTo>
                <a:lnTo>
                  <a:pt x="84" y="362"/>
                </a:lnTo>
                <a:lnTo>
                  <a:pt x="74" y="378"/>
                </a:lnTo>
                <a:lnTo>
                  <a:pt x="84" y="388"/>
                </a:lnTo>
                <a:lnTo>
                  <a:pt x="84" y="390"/>
                </a:lnTo>
                <a:lnTo>
                  <a:pt x="84" y="392"/>
                </a:lnTo>
                <a:lnTo>
                  <a:pt x="76" y="426"/>
                </a:lnTo>
                <a:lnTo>
                  <a:pt x="98" y="440"/>
                </a:lnTo>
                <a:lnTo>
                  <a:pt x="136" y="442"/>
                </a:lnTo>
                <a:lnTo>
                  <a:pt x="130" y="450"/>
                </a:lnTo>
                <a:lnTo>
                  <a:pt x="104" y="486"/>
                </a:lnTo>
                <a:lnTo>
                  <a:pt x="98" y="496"/>
                </a:lnTo>
                <a:lnTo>
                  <a:pt x="96" y="502"/>
                </a:lnTo>
                <a:lnTo>
                  <a:pt x="110" y="506"/>
                </a:lnTo>
                <a:lnTo>
                  <a:pt x="122" y="508"/>
                </a:lnTo>
                <a:lnTo>
                  <a:pt x="132" y="510"/>
                </a:lnTo>
                <a:lnTo>
                  <a:pt x="140" y="516"/>
                </a:lnTo>
                <a:lnTo>
                  <a:pt x="144" y="520"/>
                </a:lnTo>
                <a:lnTo>
                  <a:pt x="152" y="534"/>
                </a:lnTo>
                <a:lnTo>
                  <a:pt x="158" y="550"/>
                </a:lnTo>
                <a:lnTo>
                  <a:pt x="180" y="562"/>
                </a:lnTo>
                <a:lnTo>
                  <a:pt x="192" y="564"/>
                </a:lnTo>
                <a:lnTo>
                  <a:pt x="220" y="540"/>
                </a:lnTo>
                <a:lnTo>
                  <a:pt x="236" y="562"/>
                </a:lnTo>
                <a:lnTo>
                  <a:pt x="236" y="564"/>
                </a:lnTo>
                <a:lnTo>
                  <a:pt x="240" y="584"/>
                </a:lnTo>
                <a:lnTo>
                  <a:pt x="252" y="586"/>
                </a:lnTo>
                <a:lnTo>
                  <a:pt x="272" y="592"/>
                </a:lnTo>
                <a:lnTo>
                  <a:pt x="276" y="592"/>
                </a:lnTo>
                <a:lnTo>
                  <a:pt x="276" y="590"/>
                </a:lnTo>
                <a:lnTo>
                  <a:pt x="272" y="570"/>
                </a:lnTo>
                <a:lnTo>
                  <a:pt x="272" y="568"/>
                </a:lnTo>
                <a:lnTo>
                  <a:pt x="262" y="522"/>
                </a:lnTo>
                <a:lnTo>
                  <a:pt x="262" y="520"/>
                </a:lnTo>
                <a:lnTo>
                  <a:pt x="268" y="488"/>
                </a:lnTo>
                <a:lnTo>
                  <a:pt x="270" y="488"/>
                </a:lnTo>
                <a:lnTo>
                  <a:pt x="272" y="488"/>
                </a:lnTo>
                <a:lnTo>
                  <a:pt x="294" y="490"/>
                </a:lnTo>
                <a:lnTo>
                  <a:pt x="320" y="470"/>
                </a:lnTo>
                <a:lnTo>
                  <a:pt x="324" y="472"/>
                </a:lnTo>
                <a:lnTo>
                  <a:pt x="342" y="486"/>
                </a:lnTo>
                <a:lnTo>
                  <a:pt x="352" y="498"/>
                </a:lnTo>
                <a:lnTo>
                  <a:pt x="362" y="490"/>
                </a:lnTo>
                <a:lnTo>
                  <a:pt x="378" y="474"/>
                </a:lnTo>
                <a:lnTo>
                  <a:pt x="378" y="472"/>
                </a:lnTo>
                <a:lnTo>
                  <a:pt x="380" y="472"/>
                </a:lnTo>
                <a:lnTo>
                  <a:pt x="420" y="482"/>
                </a:lnTo>
                <a:lnTo>
                  <a:pt x="438" y="468"/>
                </a:lnTo>
                <a:lnTo>
                  <a:pt x="438" y="466"/>
                </a:lnTo>
                <a:lnTo>
                  <a:pt x="440" y="466"/>
                </a:lnTo>
                <a:lnTo>
                  <a:pt x="458" y="470"/>
                </a:lnTo>
                <a:lnTo>
                  <a:pt x="512" y="422"/>
                </a:lnTo>
                <a:lnTo>
                  <a:pt x="528" y="426"/>
                </a:lnTo>
                <a:lnTo>
                  <a:pt x="530" y="428"/>
                </a:lnTo>
                <a:lnTo>
                  <a:pt x="532" y="428"/>
                </a:lnTo>
                <a:lnTo>
                  <a:pt x="536" y="436"/>
                </a:lnTo>
                <a:lnTo>
                  <a:pt x="540" y="432"/>
                </a:lnTo>
                <a:lnTo>
                  <a:pt x="540" y="430"/>
                </a:lnTo>
                <a:lnTo>
                  <a:pt x="556" y="422"/>
                </a:lnTo>
                <a:lnTo>
                  <a:pt x="568" y="410"/>
                </a:lnTo>
                <a:lnTo>
                  <a:pt x="566" y="386"/>
                </a:lnTo>
                <a:lnTo>
                  <a:pt x="564" y="382"/>
                </a:lnTo>
                <a:lnTo>
                  <a:pt x="548" y="388"/>
                </a:lnTo>
                <a:lnTo>
                  <a:pt x="542" y="392"/>
                </a:lnTo>
                <a:lnTo>
                  <a:pt x="534" y="392"/>
                </a:lnTo>
                <a:lnTo>
                  <a:pt x="516" y="392"/>
                </a:lnTo>
                <a:lnTo>
                  <a:pt x="510" y="390"/>
                </a:lnTo>
                <a:lnTo>
                  <a:pt x="504" y="386"/>
                </a:lnTo>
                <a:lnTo>
                  <a:pt x="504" y="360"/>
                </a:lnTo>
                <a:lnTo>
                  <a:pt x="496" y="358"/>
                </a:lnTo>
                <a:lnTo>
                  <a:pt x="492" y="356"/>
                </a:lnTo>
                <a:lnTo>
                  <a:pt x="488" y="358"/>
                </a:lnTo>
                <a:lnTo>
                  <a:pt x="484" y="360"/>
                </a:lnTo>
                <a:lnTo>
                  <a:pt x="472" y="364"/>
                </a:lnTo>
                <a:lnTo>
                  <a:pt x="468" y="364"/>
                </a:lnTo>
                <a:lnTo>
                  <a:pt x="468" y="362"/>
                </a:lnTo>
                <a:lnTo>
                  <a:pt x="462" y="350"/>
                </a:lnTo>
                <a:lnTo>
                  <a:pt x="460" y="340"/>
                </a:lnTo>
                <a:lnTo>
                  <a:pt x="468" y="310"/>
                </a:lnTo>
                <a:lnTo>
                  <a:pt x="468" y="308"/>
                </a:lnTo>
                <a:lnTo>
                  <a:pt x="476" y="294"/>
                </a:lnTo>
                <a:lnTo>
                  <a:pt x="452" y="274"/>
                </a:lnTo>
                <a:lnTo>
                  <a:pt x="452" y="272"/>
                </a:lnTo>
                <a:lnTo>
                  <a:pt x="452" y="248"/>
                </a:lnTo>
                <a:lnTo>
                  <a:pt x="464" y="212"/>
                </a:lnTo>
                <a:lnTo>
                  <a:pt x="456" y="192"/>
                </a:lnTo>
                <a:lnTo>
                  <a:pt x="450" y="190"/>
                </a:lnTo>
                <a:lnTo>
                  <a:pt x="440" y="190"/>
                </a:lnTo>
                <a:lnTo>
                  <a:pt x="432" y="204"/>
                </a:lnTo>
                <a:lnTo>
                  <a:pt x="420" y="196"/>
                </a:lnTo>
                <a:lnTo>
                  <a:pt x="410" y="190"/>
                </a:lnTo>
                <a:lnTo>
                  <a:pt x="400" y="168"/>
                </a:lnTo>
                <a:lnTo>
                  <a:pt x="398" y="152"/>
                </a:lnTo>
                <a:lnTo>
                  <a:pt x="398" y="150"/>
                </a:lnTo>
                <a:lnTo>
                  <a:pt x="396" y="148"/>
                </a:lnTo>
                <a:lnTo>
                  <a:pt x="400" y="148"/>
                </a:lnTo>
                <a:lnTo>
                  <a:pt x="410" y="132"/>
                </a:lnTo>
                <a:lnTo>
                  <a:pt x="412" y="132"/>
                </a:lnTo>
                <a:lnTo>
                  <a:pt x="420" y="130"/>
                </a:lnTo>
                <a:lnTo>
                  <a:pt x="430" y="128"/>
                </a:lnTo>
                <a:lnTo>
                  <a:pt x="472" y="126"/>
                </a:lnTo>
                <a:lnTo>
                  <a:pt x="478" y="128"/>
                </a:lnTo>
                <a:lnTo>
                  <a:pt x="480" y="128"/>
                </a:lnTo>
                <a:lnTo>
                  <a:pt x="486" y="132"/>
                </a:lnTo>
                <a:lnTo>
                  <a:pt x="496" y="126"/>
                </a:lnTo>
                <a:lnTo>
                  <a:pt x="506" y="120"/>
                </a:lnTo>
                <a:lnTo>
                  <a:pt x="512" y="112"/>
                </a:lnTo>
                <a:lnTo>
                  <a:pt x="512" y="108"/>
                </a:lnTo>
                <a:lnTo>
                  <a:pt x="512" y="90"/>
                </a:lnTo>
                <a:lnTo>
                  <a:pt x="502" y="88"/>
                </a:lnTo>
                <a:lnTo>
                  <a:pt x="486" y="94"/>
                </a:lnTo>
                <a:lnTo>
                  <a:pt x="478" y="100"/>
                </a:lnTo>
                <a:lnTo>
                  <a:pt x="474" y="102"/>
                </a:lnTo>
                <a:lnTo>
                  <a:pt x="470" y="104"/>
                </a:lnTo>
                <a:lnTo>
                  <a:pt x="466" y="102"/>
                </a:lnTo>
                <a:lnTo>
                  <a:pt x="462" y="100"/>
                </a:lnTo>
                <a:lnTo>
                  <a:pt x="454" y="90"/>
                </a:lnTo>
                <a:lnTo>
                  <a:pt x="454" y="88"/>
                </a:lnTo>
                <a:lnTo>
                  <a:pt x="452" y="78"/>
                </a:lnTo>
                <a:lnTo>
                  <a:pt x="452" y="76"/>
                </a:lnTo>
                <a:lnTo>
                  <a:pt x="454" y="66"/>
                </a:lnTo>
                <a:lnTo>
                  <a:pt x="444" y="44"/>
                </a:lnTo>
                <a:lnTo>
                  <a:pt x="428" y="48"/>
                </a:lnTo>
                <a:lnTo>
                  <a:pt x="420" y="56"/>
                </a:lnTo>
                <a:lnTo>
                  <a:pt x="424" y="80"/>
                </a:lnTo>
                <a:lnTo>
                  <a:pt x="396" y="68"/>
                </a:lnTo>
                <a:lnTo>
                  <a:pt x="404" y="82"/>
                </a:lnTo>
                <a:lnTo>
                  <a:pt x="404" y="84"/>
                </a:lnTo>
                <a:lnTo>
                  <a:pt x="402" y="100"/>
                </a:lnTo>
                <a:lnTo>
                  <a:pt x="402" y="102"/>
                </a:lnTo>
                <a:lnTo>
                  <a:pt x="400" y="102"/>
                </a:lnTo>
                <a:lnTo>
                  <a:pt x="386" y="124"/>
                </a:lnTo>
                <a:lnTo>
                  <a:pt x="360" y="138"/>
                </a:lnTo>
                <a:lnTo>
                  <a:pt x="358" y="152"/>
                </a:lnTo>
                <a:lnTo>
                  <a:pt x="360" y="160"/>
                </a:lnTo>
                <a:lnTo>
                  <a:pt x="364" y="170"/>
                </a:lnTo>
                <a:lnTo>
                  <a:pt x="366" y="170"/>
                </a:lnTo>
                <a:lnTo>
                  <a:pt x="366" y="172"/>
                </a:lnTo>
                <a:lnTo>
                  <a:pt x="368" y="192"/>
                </a:lnTo>
                <a:lnTo>
                  <a:pt x="368" y="194"/>
                </a:lnTo>
                <a:lnTo>
                  <a:pt x="366" y="196"/>
                </a:lnTo>
                <a:lnTo>
                  <a:pt x="356" y="208"/>
                </a:lnTo>
                <a:lnTo>
                  <a:pt x="348" y="214"/>
                </a:lnTo>
                <a:lnTo>
                  <a:pt x="346" y="214"/>
                </a:lnTo>
                <a:lnTo>
                  <a:pt x="344" y="214"/>
                </a:lnTo>
                <a:lnTo>
                  <a:pt x="326" y="210"/>
                </a:lnTo>
                <a:lnTo>
                  <a:pt x="322" y="210"/>
                </a:lnTo>
                <a:lnTo>
                  <a:pt x="316" y="214"/>
                </a:lnTo>
                <a:lnTo>
                  <a:pt x="308" y="224"/>
                </a:lnTo>
                <a:lnTo>
                  <a:pt x="300" y="232"/>
                </a:lnTo>
                <a:lnTo>
                  <a:pt x="298" y="236"/>
                </a:lnTo>
                <a:lnTo>
                  <a:pt x="294" y="238"/>
                </a:lnTo>
                <a:lnTo>
                  <a:pt x="288" y="240"/>
                </a:lnTo>
                <a:lnTo>
                  <a:pt x="282" y="238"/>
                </a:lnTo>
                <a:lnTo>
                  <a:pt x="280" y="238"/>
                </a:lnTo>
                <a:lnTo>
                  <a:pt x="278" y="234"/>
                </a:lnTo>
                <a:lnTo>
                  <a:pt x="276" y="230"/>
                </a:lnTo>
                <a:lnTo>
                  <a:pt x="276" y="224"/>
                </a:lnTo>
                <a:lnTo>
                  <a:pt x="276" y="220"/>
                </a:lnTo>
                <a:lnTo>
                  <a:pt x="276" y="214"/>
                </a:lnTo>
                <a:lnTo>
                  <a:pt x="272" y="218"/>
                </a:lnTo>
                <a:lnTo>
                  <a:pt x="270" y="220"/>
                </a:lnTo>
                <a:lnTo>
                  <a:pt x="264" y="222"/>
                </a:lnTo>
                <a:lnTo>
                  <a:pt x="260" y="218"/>
                </a:lnTo>
                <a:lnTo>
                  <a:pt x="258" y="212"/>
                </a:lnTo>
                <a:lnTo>
                  <a:pt x="256" y="192"/>
                </a:lnTo>
                <a:lnTo>
                  <a:pt x="252" y="176"/>
                </a:lnTo>
                <a:lnTo>
                  <a:pt x="244" y="168"/>
                </a:lnTo>
                <a:lnTo>
                  <a:pt x="244" y="166"/>
                </a:lnTo>
                <a:lnTo>
                  <a:pt x="226" y="128"/>
                </a:lnTo>
                <a:lnTo>
                  <a:pt x="220" y="116"/>
                </a:lnTo>
                <a:lnTo>
                  <a:pt x="220" y="114"/>
                </a:lnTo>
                <a:lnTo>
                  <a:pt x="216" y="94"/>
                </a:lnTo>
                <a:lnTo>
                  <a:pt x="214" y="90"/>
                </a:lnTo>
                <a:lnTo>
                  <a:pt x="212" y="92"/>
                </a:lnTo>
                <a:lnTo>
                  <a:pt x="204" y="100"/>
                </a:lnTo>
                <a:lnTo>
                  <a:pt x="200" y="104"/>
                </a:lnTo>
                <a:lnTo>
                  <a:pt x="196" y="102"/>
                </a:lnTo>
                <a:lnTo>
                  <a:pt x="188" y="96"/>
                </a:lnTo>
                <a:lnTo>
                  <a:pt x="176" y="90"/>
                </a:lnTo>
                <a:lnTo>
                  <a:pt x="174" y="88"/>
                </a:lnTo>
                <a:lnTo>
                  <a:pt x="172" y="88"/>
                </a:lnTo>
                <a:lnTo>
                  <a:pt x="172" y="86"/>
                </a:lnTo>
                <a:lnTo>
                  <a:pt x="172" y="70"/>
                </a:lnTo>
                <a:lnTo>
                  <a:pt x="168" y="58"/>
                </a:lnTo>
                <a:lnTo>
                  <a:pt x="162" y="42"/>
                </a:lnTo>
                <a:lnTo>
                  <a:pt x="156" y="42"/>
                </a:lnTo>
                <a:lnTo>
                  <a:pt x="156" y="50"/>
                </a:lnTo>
                <a:lnTo>
                  <a:pt x="154" y="58"/>
                </a:lnTo>
                <a:lnTo>
                  <a:pt x="150" y="64"/>
                </a:lnTo>
                <a:lnTo>
                  <a:pt x="144" y="70"/>
                </a:lnTo>
                <a:lnTo>
                  <a:pt x="142" y="78"/>
                </a:lnTo>
                <a:lnTo>
                  <a:pt x="138" y="82"/>
                </a:lnTo>
                <a:lnTo>
                  <a:pt x="134" y="86"/>
                </a:lnTo>
                <a:lnTo>
                  <a:pt x="130" y="86"/>
                </a:lnTo>
                <a:lnTo>
                  <a:pt x="128" y="86"/>
                </a:lnTo>
                <a:lnTo>
                  <a:pt x="124" y="84"/>
                </a:lnTo>
                <a:lnTo>
                  <a:pt x="122" y="84"/>
                </a:lnTo>
                <a:lnTo>
                  <a:pt x="118" y="82"/>
                </a:lnTo>
                <a:lnTo>
                  <a:pt x="118" y="78"/>
                </a:lnTo>
                <a:lnTo>
                  <a:pt x="116" y="66"/>
                </a:lnTo>
                <a:lnTo>
                  <a:pt x="116" y="62"/>
                </a:lnTo>
                <a:lnTo>
                  <a:pt x="106" y="56"/>
                </a:lnTo>
                <a:lnTo>
                  <a:pt x="104" y="54"/>
                </a:lnTo>
                <a:lnTo>
                  <a:pt x="102" y="50"/>
                </a:lnTo>
                <a:lnTo>
                  <a:pt x="100" y="42"/>
                </a:lnTo>
                <a:lnTo>
                  <a:pt x="104" y="6"/>
                </a:lnTo>
                <a:lnTo>
                  <a:pt x="102" y="0"/>
                </a:lnTo>
                <a:lnTo>
                  <a:pt x="88" y="14"/>
                </a:lnTo>
                <a:lnTo>
                  <a:pt x="80" y="20"/>
                </a:lnTo>
                <a:lnTo>
                  <a:pt x="78" y="26"/>
                </a:lnTo>
                <a:lnTo>
                  <a:pt x="82" y="36"/>
                </a:lnTo>
                <a:lnTo>
                  <a:pt x="82" y="44"/>
                </a:lnTo>
                <a:lnTo>
                  <a:pt x="82" y="48"/>
                </a:lnTo>
                <a:lnTo>
                  <a:pt x="80" y="54"/>
                </a:lnTo>
                <a:lnTo>
                  <a:pt x="76" y="58"/>
                </a:lnTo>
                <a:lnTo>
                  <a:pt x="72" y="60"/>
                </a:lnTo>
                <a:lnTo>
                  <a:pt x="56" y="66"/>
                </a:lnTo>
                <a:lnTo>
                  <a:pt x="52" y="68"/>
                </a:lnTo>
                <a:lnTo>
                  <a:pt x="52" y="74"/>
                </a:lnTo>
                <a:lnTo>
                  <a:pt x="52" y="96"/>
                </a:lnTo>
                <a:lnTo>
                  <a:pt x="54" y="104"/>
                </a:lnTo>
                <a:lnTo>
                  <a:pt x="54" y="106"/>
                </a:lnTo>
                <a:lnTo>
                  <a:pt x="56" y="108"/>
                </a:lnTo>
                <a:lnTo>
                  <a:pt x="64" y="108"/>
                </a:lnTo>
                <a:lnTo>
                  <a:pt x="68" y="108"/>
                </a:lnTo>
                <a:lnTo>
                  <a:pt x="72" y="106"/>
                </a:lnTo>
                <a:lnTo>
                  <a:pt x="76" y="104"/>
                </a:lnTo>
                <a:lnTo>
                  <a:pt x="92" y="138"/>
                </a:lnTo>
                <a:lnTo>
                  <a:pt x="92" y="140"/>
                </a:lnTo>
                <a:lnTo>
                  <a:pt x="88" y="184"/>
                </a:lnTo>
                <a:lnTo>
                  <a:pt x="82" y="216"/>
                </a:lnTo>
                <a:lnTo>
                  <a:pt x="78" y="238"/>
                </a:lnTo>
                <a:lnTo>
                  <a:pt x="72" y="250"/>
                </a:lnTo>
                <a:lnTo>
                  <a:pt x="68" y="254"/>
                </a:lnTo>
                <a:lnTo>
                  <a:pt x="62" y="256"/>
                </a:lnTo>
                <a:lnTo>
                  <a:pt x="54" y="254"/>
                </a:lnTo>
                <a:lnTo>
                  <a:pt x="48" y="252"/>
                </a:lnTo>
                <a:lnTo>
                  <a:pt x="22" y="298"/>
                </a:lnTo>
                <a:lnTo>
                  <a:pt x="12" y="312"/>
                </a:lnTo>
                <a:lnTo>
                  <a:pt x="6" y="318"/>
                </a:lnTo>
                <a:lnTo>
                  <a:pt x="8" y="318"/>
                </a:lnTo>
                <a:lnTo>
                  <a:pt x="6" y="320"/>
                </a:lnTo>
                <a:lnTo>
                  <a:pt x="4" y="326"/>
                </a:lnTo>
                <a:lnTo>
                  <a:pt x="4" y="348"/>
                </a:lnTo>
                <a:lnTo>
                  <a:pt x="8" y="352"/>
                </a:lnTo>
                <a:lnTo>
                  <a:pt x="10" y="352"/>
                </a:lnTo>
                <a:lnTo>
                  <a:pt x="12" y="354"/>
                </a:lnTo>
                <a:lnTo>
                  <a:pt x="4" y="364"/>
                </a:lnTo>
                <a:close/>
              </a:path>
            </a:pathLst>
          </a:custGeom>
          <a:pattFill prst="plaid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贵州"/>
          <p:cNvSpPr/>
          <p:nvPr/>
        </p:nvSpPr>
        <p:spPr bwMode="auto">
          <a:xfrm>
            <a:off x="5954845" y="4297985"/>
            <a:ext cx="535214" cy="463771"/>
          </a:xfrm>
          <a:custGeom>
            <a:avLst/>
            <a:gdLst>
              <a:gd name="T0" fmla="*/ 2147483646 w 384"/>
              <a:gd name="T1" fmla="*/ 2147483646 h 332"/>
              <a:gd name="T2" fmla="*/ 2147483646 w 384"/>
              <a:gd name="T3" fmla="*/ 2147483646 h 332"/>
              <a:gd name="T4" fmla="*/ 2147483646 w 384"/>
              <a:gd name="T5" fmla="*/ 2147483646 h 332"/>
              <a:gd name="T6" fmla="*/ 2147483646 w 384"/>
              <a:gd name="T7" fmla="*/ 2147483646 h 332"/>
              <a:gd name="T8" fmla="*/ 2147483646 w 384"/>
              <a:gd name="T9" fmla="*/ 2147483646 h 332"/>
              <a:gd name="T10" fmla="*/ 2147483646 w 384"/>
              <a:gd name="T11" fmla="*/ 2147483646 h 332"/>
              <a:gd name="T12" fmla="*/ 2147483646 w 384"/>
              <a:gd name="T13" fmla="*/ 2147483646 h 332"/>
              <a:gd name="T14" fmla="*/ 2147483646 w 384"/>
              <a:gd name="T15" fmla="*/ 2147483646 h 332"/>
              <a:gd name="T16" fmla="*/ 2147483646 w 384"/>
              <a:gd name="T17" fmla="*/ 2147483646 h 332"/>
              <a:gd name="T18" fmla="*/ 2147483646 w 384"/>
              <a:gd name="T19" fmla="*/ 2147483646 h 332"/>
              <a:gd name="T20" fmla="*/ 2147483646 w 384"/>
              <a:gd name="T21" fmla="*/ 2147483646 h 332"/>
              <a:gd name="T22" fmla="*/ 2147483646 w 384"/>
              <a:gd name="T23" fmla="*/ 2147483646 h 332"/>
              <a:gd name="T24" fmla="*/ 2147483646 w 384"/>
              <a:gd name="T25" fmla="*/ 2147483646 h 332"/>
              <a:gd name="T26" fmla="*/ 2147483646 w 384"/>
              <a:gd name="T27" fmla="*/ 2147483646 h 332"/>
              <a:gd name="T28" fmla="*/ 2147483646 w 384"/>
              <a:gd name="T29" fmla="*/ 2147483646 h 332"/>
              <a:gd name="T30" fmla="*/ 2147483646 w 384"/>
              <a:gd name="T31" fmla="*/ 2147483646 h 332"/>
              <a:gd name="T32" fmla="*/ 2147483646 w 384"/>
              <a:gd name="T33" fmla="*/ 2147483646 h 332"/>
              <a:gd name="T34" fmla="*/ 2147483646 w 384"/>
              <a:gd name="T35" fmla="*/ 2147483646 h 332"/>
              <a:gd name="T36" fmla="*/ 2147483646 w 384"/>
              <a:gd name="T37" fmla="*/ 2147483646 h 332"/>
              <a:gd name="T38" fmla="*/ 2147483646 w 384"/>
              <a:gd name="T39" fmla="*/ 2147483646 h 332"/>
              <a:gd name="T40" fmla="*/ 2147483646 w 384"/>
              <a:gd name="T41" fmla="*/ 2147483646 h 332"/>
              <a:gd name="T42" fmla="*/ 0 w 384"/>
              <a:gd name="T43" fmla="*/ 2147483646 h 332"/>
              <a:gd name="T44" fmla="*/ 2147483646 w 384"/>
              <a:gd name="T45" fmla="*/ 2147483646 h 332"/>
              <a:gd name="T46" fmla="*/ 2147483646 w 384"/>
              <a:gd name="T47" fmla="*/ 2147483646 h 332"/>
              <a:gd name="T48" fmla="*/ 2147483646 w 384"/>
              <a:gd name="T49" fmla="*/ 2147483646 h 332"/>
              <a:gd name="T50" fmla="*/ 2147483646 w 384"/>
              <a:gd name="T51" fmla="*/ 2147483646 h 332"/>
              <a:gd name="T52" fmla="*/ 2147483646 w 384"/>
              <a:gd name="T53" fmla="*/ 2147483646 h 332"/>
              <a:gd name="T54" fmla="*/ 2147483646 w 384"/>
              <a:gd name="T55" fmla="*/ 2147483646 h 332"/>
              <a:gd name="T56" fmla="*/ 2147483646 w 384"/>
              <a:gd name="T57" fmla="*/ 2147483646 h 332"/>
              <a:gd name="T58" fmla="*/ 2147483646 w 384"/>
              <a:gd name="T59" fmla="*/ 2147483646 h 332"/>
              <a:gd name="T60" fmla="*/ 2147483646 w 384"/>
              <a:gd name="T61" fmla="*/ 2147483646 h 332"/>
              <a:gd name="T62" fmla="*/ 2147483646 w 384"/>
              <a:gd name="T63" fmla="*/ 2147483646 h 332"/>
              <a:gd name="T64" fmla="*/ 2147483646 w 384"/>
              <a:gd name="T65" fmla="*/ 2147483646 h 332"/>
              <a:gd name="T66" fmla="*/ 2147483646 w 384"/>
              <a:gd name="T67" fmla="*/ 2147483646 h 332"/>
              <a:gd name="T68" fmla="*/ 2147483646 w 384"/>
              <a:gd name="T69" fmla="*/ 2147483646 h 332"/>
              <a:gd name="T70" fmla="*/ 2147483646 w 384"/>
              <a:gd name="T71" fmla="*/ 2147483646 h 332"/>
              <a:gd name="T72" fmla="*/ 2147483646 w 384"/>
              <a:gd name="T73" fmla="*/ 2147483646 h 332"/>
              <a:gd name="T74" fmla="*/ 2147483646 w 384"/>
              <a:gd name="T75" fmla="*/ 2147483646 h 332"/>
              <a:gd name="T76" fmla="*/ 2147483646 w 384"/>
              <a:gd name="T77" fmla="*/ 2147483646 h 332"/>
              <a:gd name="T78" fmla="*/ 2147483646 w 384"/>
              <a:gd name="T79" fmla="*/ 2147483646 h 332"/>
              <a:gd name="T80" fmla="*/ 2147483646 w 384"/>
              <a:gd name="T81" fmla="*/ 2147483646 h 332"/>
              <a:gd name="T82" fmla="*/ 2147483646 w 384"/>
              <a:gd name="T83" fmla="*/ 2147483646 h 332"/>
              <a:gd name="T84" fmla="*/ 2147483646 w 384"/>
              <a:gd name="T85" fmla="*/ 2147483646 h 332"/>
              <a:gd name="T86" fmla="*/ 2147483646 w 384"/>
              <a:gd name="T87" fmla="*/ 2147483646 h 332"/>
              <a:gd name="T88" fmla="*/ 2147483646 w 384"/>
              <a:gd name="T89" fmla="*/ 2147483646 h 332"/>
              <a:gd name="T90" fmla="*/ 2147483646 w 384"/>
              <a:gd name="T91" fmla="*/ 2147483646 h 332"/>
              <a:gd name="T92" fmla="*/ 2147483646 w 384"/>
              <a:gd name="T93" fmla="*/ 2147483646 h 332"/>
              <a:gd name="T94" fmla="*/ 2147483646 w 384"/>
              <a:gd name="T95" fmla="*/ 2147483646 h 332"/>
              <a:gd name="T96" fmla="*/ 2147483646 w 384"/>
              <a:gd name="T97" fmla="*/ 2147483646 h 332"/>
              <a:gd name="T98" fmla="*/ 2147483646 w 384"/>
              <a:gd name="T99" fmla="*/ 2147483646 h 332"/>
              <a:gd name="T100" fmla="*/ 2147483646 w 384"/>
              <a:gd name="T101" fmla="*/ 2147483646 h 332"/>
              <a:gd name="T102" fmla="*/ 2147483646 w 384"/>
              <a:gd name="T103" fmla="*/ 2147483646 h 332"/>
              <a:gd name="T104" fmla="*/ 2147483646 w 384"/>
              <a:gd name="T105" fmla="*/ 2147483646 h 332"/>
              <a:gd name="T106" fmla="*/ 2147483646 w 384"/>
              <a:gd name="T107" fmla="*/ 2147483646 h 332"/>
              <a:gd name="T108" fmla="*/ 2147483646 w 384"/>
              <a:gd name="T109" fmla="*/ 2147483646 h 332"/>
              <a:gd name="T110" fmla="*/ 2147483646 w 384"/>
              <a:gd name="T111" fmla="*/ 2147483646 h 332"/>
              <a:gd name="T112" fmla="*/ 2147483646 w 384"/>
              <a:gd name="T113" fmla="*/ 2147483646 h 332"/>
              <a:gd name="T114" fmla="*/ 2147483646 w 384"/>
              <a:gd name="T115" fmla="*/ 2147483646 h 332"/>
              <a:gd name="T116" fmla="*/ 2147483646 w 384"/>
              <a:gd name="T117" fmla="*/ 2147483646 h 3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88"/>
                </a:lnTo>
                <a:lnTo>
                  <a:pt x="302" y="284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pattFill prst="plaid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广西"/>
          <p:cNvSpPr/>
          <p:nvPr/>
        </p:nvSpPr>
        <p:spPr bwMode="auto">
          <a:xfrm>
            <a:off x="6042029" y="4582544"/>
            <a:ext cx="699895" cy="532792"/>
          </a:xfrm>
          <a:custGeom>
            <a:avLst/>
            <a:gdLst>
              <a:gd name="T0" fmla="*/ 2147483646 w 502"/>
              <a:gd name="T1" fmla="*/ 2147483646 h 382"/>
              <a:gd name="T2" fmla="*/ 2147483646 w 502"/>
              <a:gd name="T3" fmla="*/ 2147483646 h 382"/>
              <a:gd name="T4" fmla="*/ 2147483646 w 502"/>
              <a:gd name="T5" fmla="*/ 2147483646 h 382"/>
              <a:gd name="T6" fmla="*/ 2147483646 w 502"/>
              <a:gd name="T7" fmla="*/ 2147483646 h 382"/>
              <a:gd name="T8" fmla="*/ 2147483646 w 502"/>
              <a:gd name="T9" fmla="*/ 2147483646 h 382"/>
              <a:gd name="T10" fmla="*/ 2147483646 w 502"/>
              <a:gd name="T11" fmla="*/ 2147483646 h 382"/>
              <a:gd name="T12" fmla="*/ 2147483646 w 502"/>
              <a:gd name="T13" fmla="*/ 2147483646 h 382"/>
              <a:gd name="T14" fmla="*/ 2147483646 w 502"/>
              <a:gd name="T15" fmla="*/ 2147483646 h 382"/>
              <a:gd name="T16" fmla="*/ 2147483646 w 502"/>
              <a:gd name="T17" fmla="*/ 2147483646 h 382"/>
              <a:gd name="T18" fmla="*/ 2147483646 w 502"/>
              <a:gd name="T19" fmla="*/ 2147483646 h 382"/>
              <a:gd name="T20" fmla="*/ 2147483646 w 502"/>
              <a:gd name="T21" fmla="*/ 2147483646 h 382"/>
              <a:gd name="T22" fmla="*/ 2147483646 w 502"/>
              <a:gd name="T23" fmla="*/ 2147483646 h 382"/>
              <a:gd name="T24" fmla="*/ 2147483646 w 502"/>
              <a:gd name="T25" fmla="*/ 2147483646 h 382"/>
              <a:gd name="T26" fmla="*/ 2147483646 w 502"/>
              <a:gd name="T27" fmla="*/ 2147483646 h 382"/>
              <a:gd name="T28" fmla="*/ 2147483646 w 502"/>
              <a:gd name="T29" fmla="*/ 2147483646 h 382"/>
              <a:gd name="T30" fmla="*/ 2147483646 w 502"/>
              <a:gd name="T31" fmla="*/ 2147483646 h 382"/>
              <a:gd name="T32" fmla="*/ 2147483646 w 502"/>
              <a:gd name="T33" fmla="*/ 2147483646 h 382"/>
              <a:gd name="T34" fmla="*/ 2147483646 w 502"/>
              <a:gd name="T35" fmla="*/ 2147483646 h 382"/>
              <a:gd name="T36" fmla="*/ 2147483646 w 502"/>
              <a:gd name="T37" fmla="*/ 2147483646 h 382"/>
              <a:gd name="T38" fmla="*/ 2147483646 w 502"/>
              <a:gd name="T39" fmla="*/ 2147483646 h 382"/>
              <a:gd name="T40" fmla="*/ 2147483646 w 502"/>
              <a:gd name="T41" fmla="*/ 2147483646 h 382"/>
              <a:gd name="T42" fmla="*/ 2147483646 w 502"/>
              <a:gd name="T43" fmla="*/ 2147483646 h 382"/>
              <a:gd name="T44" fmla="*/ 2147483646 w 502"/>
              <a:gd name="T45" fmla="*/ 2147483646 h 382"/>
              <a:gd name="T46" fmla="*/ 2147483646 w 502"/>
              <a:gd name="T47" fmla="*/ 2147483646 h 382"/>
              <a:gd name="T48" fmla="*/ 2147483646 w 502"/>
              <a:gd name="T49" fmla="*/ 2147483646 h 382"/>
              <a:gd name="T50" fmla="*/ 2147483646 w 502"/>
              <a:gd name="T51" fmla="*/ 2147483646 h 382"/>
              <a:gd name="T52" fmla="*/ 2147483646 w 502"/>
              <a:gd name="T53" fmla="*/ 2147483646 h 382"/>
              <a:gd name="T54" fmla="*/ 2147483646 w 502"/>
              <a:gd name="T55" fmla="*/ 2147483646 h 382"/>
              <a:gd name="T56" fmla="*/ 2147483646 w 502"/>
              <a:gd name="T57" fmla="*/ 2147483646 h 382"/>
              <a:gd name="T58" fmla="*/ 2147483646 w 502"/>
              <a:gd name="T59" fmla="*/ 2147483646 h 382"/>
              <a:gd name="T60" fmla="*/ 2147483646 w 502"/>
              <a:gd name="T61" fmla="*/ 2147483646 h 382"/>
              <a:gd name="T62" fmla="*/ 2147483646 w 502"/>
              <a:gd name="T63" fmla="*/ 2147483646 h 382"/>
              <a:gd name="T64" fmla="*/ 2147483646 w 502"/>
              <a:gd name="T65" fmla="*/ 2147483646 h 382"/>
              <a:gd name="T66" fmla="*/ 2147483646 w 502"/>
              <a:gd name="T67" fmla="*/ 2147483646 h 382"/>
              <a:gd name="T68" fmla="*/ 2147483646 w 502"/>
              <a:gd name="T69" fmla="*/ 2147483646 h 382"/>
              <a:gd name="T70" fmla="*/ 2147483646 w 502"/>
              <a:gd name="T71" fmla="*/ 2147483646 h 382"/>
              <a:gd name="T72" fmla="*/ 2147483646 w 502"/>
              <a:gd name="T73" fmla="*/ 2147483646 h 382"/>
              <a:gd name="T74" fmla="*/ 2147483646 w 502"/>
              <a:gd name="T75" fmla="*/ 2147483646 h 382"/>
              <a:gd name="T76" fmla="*/ 2147483646 w 502"/>
              <a:gd name="T77" fmla="*/ 2147483646 h 382"/>
              <a:gd name="T78" fmla="*/ 2147483646 w 502"/>
              <a:gd name="T79" fmla="*/ 2147483646 h 382"/>
              <a:gd name="T80" fmla="*/ 2147483646 w 502"/>
              <a:gd name="T81" fmla="*/ 2147483646 h 382"/>
              <a:gd name="T82" fmla="*/ 2147483646 w 502"/>
              <a:gd name="T83" fmla="*/ 2147483646 h 382"/>
              <a:gd name="T84" fmla="*/ 2147483646 w 502"/>
              <a:gd name="T85" fmla="*/ 2147483646 h 382"/>
              <a:gd name="T86" fmla="*/ 2147483646 w 502"/>
              <a:gd name="T87" fmla="*/ 2147483646 h 382"/>
              <a:gd name="T88" fmla="*/ 2147483646 w 502"/>
              <a:gd name="T89" fmla="*/ 2147483646 h 382"/>
              <a:gd name="T90" fmla="*/ 2147483646 w 502"/>
              <a:gd name="T91" fmla="*/ 2147483646 h 382"/>
              <a:gd name="T92" fmla="*/ 2147483646 w 502"/>
              <a:gd name="T93" fmla="*/ 2147483646 h 382"/>
              <a:gd name="T94" fmla="*/ 2147483646 w 502"/>
              <a:gd name="T95" fmla="*/ 2147483646 h 382"/>
              <a:gd name="T96" fmla="*/ 2147483646 w 502"/>
              <a:gd name="T97" fmla="*/ 2147483646 h 382"/>
              <a:gd name="T98" fmla="*/ 2147483646 w 502"/>
              <a:gd name="T99" fmla="*/ 2147483646 h 382"/>
              <a:gd name="T100" fmla="*/ 2147483646 w 502"/>
              <a:gd name="T101" fmla="*/ 2147483646 h 382"/>
              <a:gd name="T102" fmla="*/ 2147483646 w 502"/>
              <a:gd name="T103" fmla="*/ 2147483646 h 382"/>
              <a:gd name="T104" fmla="*/ 2147483646 w 502"/>
              <a:gd name="T105" fmla="*/ 2147483646 h 382"/>
              <a:gd name="T106" fmla="*/ 2147483646 w 502"/>
              <a:gd name="T107" fmla="*/ 2147483646 h 382"/>
              <a:gd name="T108" fmla="*/ 2147483646 w 502"/>
              <a:gd name="T109" fmla="*/ 2147483646 h 382"/>
              <a:gd name="T110" fmla="*/ 2147483646 w 502"/>
              <a:gd name="T111" fmla="*/ 2147483646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02" h="382">
                <a:moveTo>
                  <a:pt x="402" y="8"/>
                </a:moveTo>
                <a:lnTo>
                  <a:pt x="402" y="10"/>
                </a:lnTo>
                <a:lnTo>
                  <a:pt x="404" y="12"/>
                </a:lnTo>
                <a:lnTo>
                  <a:pt x="394" y="28"/>
                </a:lnTo>
                <a:lnTo>
                  <a:pt x="386" y="34"/>
                </a:lnTo>
                <a:lnTo>
                  <a:pt x="378" y="36"/>
                </a:lnTo>
                <a:lnTo>
                  <a:pt x="376" y="36"/>
                </a:lnTo>
                <a:lnTo>
                  <a:pt x="368" y="30"/>
                </a:lnTo>
                <a:lnTo>
                  <a:pt x="360" y="32"/>
                </a:lnTo>
                <a:lnTo>
                  <a:pt x="344" y="44"/>
                </a:lnTo>
                <a:lnTo>
                  <a:pt x="340" y="44"/>
                </a:lnTo>
                <a:lnTo>
                  <a:pt x="336" y="42"/>
                </a:lnTo>
                <a:lnTo>
                  <a:pt x="328" y="32"/>
                </a:lnTo>
                <a:lnTo>
                  <a:pt x="322" y="42"/>
                </a:lnTo>
                <a:lnTo>
                  <a:pt x="316" y="48"/>
                </a:lnTo>
                <a:lnTo>
                  <a:pt x="306" y="48"/>
                </a:lnTo>
                <a:lnTo>
                  <a:pt x="294" y="52"/>
                </a:lnTo>
                <a:lnTo>
                  <a:pt x="282" y="60"/>
                </a:lnTo>
                <a:lnTo>
                  <a:pt x="278" y="60"/>
                </a:lnTo>
                <a:lnTo>
                  <a:pt x="274" y="64"/>
                </a:lnTo>
                <a:lnTo>
                  <a:pt x="270" y="70"/>
                </a:lnTo>
                <a:lnTo>
                  <a:pt x="270" y="72"/>
                </a:lnTo>
                <a:lnTo>
                  <a:pt x="270" y="74"/>
                </a:lnTo>
                <a:lnTo>
                  <a:pt x="276" y="82"/>
                </a:lnTo>
                <a:lnTo>
                  <a:pt x="254" y="80"/>
                </a:lnTo>
                <a:lnTo>
                  <a:pt x="242" y="90"/>
                </a:lnTo>
                <a:lnTo>
                  <a:pt x="240" y="94"/>
                </a:lnTo>
                <a:lnTo>
                  <a:pt x="238" y="100"/>
                </a:lnTo>
                <a:lnTo>
                  <a:pt x="236" y="102"/>
                </a:lnTo>
                <a:lnTo>
                  <a:pt x="224" y="102"/>
                </a:lnTo>
                <a:lnTo>
                  <a:pt x="210" y="96"/>
                </a:lnTo>
                <a:lnTo>
                  <a:pt x="206" y="96"/>
                </a:lnTo>
                <a:lnTo>
                  <a:pt x="194" y="98"/>
                </a:lnTo>
                <a:lnTo>
                  <a:pt x="190" y="96"/>
                </a:lnTo>
                <a:lnTo>
                  <a:pt x="186" y="94"/>
                </a:lnTo>
                <a:lnTo>
                  <a:pt x="178" y="84"/>
                </a:lnTo>
                <a:lnTo>
                  <a:pt x="170" y="80"/>
                </a:lnTo>
                <a:lnTo>
                  <a:pt x="162" y="92"/>
                </a:lnTo>
                <a:lnTo>
                  <a:pt x="160" y="92"/>
                </a:lnTo>
                <a:lnTo>
                  <a:pt x="150" y="100"/>
                </a:lnTo>
                <a:lnTo>
                  <a:pt x="148" y="100"/>
                </a:lnTo>
                <a:lnTo>
                  <a:pt x="148" y="102"/>
                </a:lnTo>
                <a:lnTo>
                  <a:pt x="146" y="102"/>
                </a:lnTo>
                <a:lnTo>
                  <a:pt x="138" y="104"/>
                </a:lnTo>
                <a:lnTo>
                  <a:pt x="126" y="116"/>
                </a:lnTo>
                <a:lnTo>
                  <a:pt x="112" y="122"/>
                </a:lnTo>
                <a:lnTo>
                  <a:pt x="102" y="134"/>
                </a:lnTo>
                <a:lnTo>
                  <a:pt x="70" y="134"/>
                </a:lnTo>
                <a:lnTo>
                  <a:pt x="46" y="124"/>
                </a:lnTo>
                <a:lnTo>
                  <a:pt x="32" y="124"/>
                </a:lnTo>
                <a:lnTo>
                  <a:pt x="20" y="130"/>
                </a:lnTo>
                <a:lnTo>
                  <a:pt x="18" y="130"/>
                </a:lnTo>
                <a:lnTo>
                  <a:pt x="10" y="132"/>
                </a:lnTo>
                <a:lnTo>
                  <a:pt x="2" y="138"/>
                </a:lnTo>
                <a:lnTo>
                  <a:pt x="0" y="142"/>
                </a:lnTo>
                <a:lnTo>
                  <a:pt x="0" y="152"/>
                </a:lnTo>
                <a:lnTo>
                  <a:pt x="4" y="158"/>
                </a:lnTo>
                <a:lnTo>
                  <a:pt x="22" y="152"/>
                </a:lnTo>
                <a:lnTo>
                  <a:pt x="30" y="154"/>
                </a:lnTo>
                <a:lnTo>
                  <a:pt x="40" y="158"/>
                </a:lnTo>
                <a:lnTo>
                  <a:pt x="42" y="158"/>
                </a:lnTo>
                <a:lnTo>
                  <a:pt x="42" y="160"/>
                </a:lnTo>
                <a:lnTo>
                  <a:pt x="42" y="186"/>
                </a:lnTo>
                <a:lnTo>
                  <a:pt x="46" y="188"/>
                </a:lnTo>
                <a:lnTo>
                  <a:pt x="64" y="188"/>
                </a:lnTo>
                <a:lnTo>
                  <a:pt x="74" y="184"/>
                </a:lnTo>
                <a:lnTo>
                  <a:pt x="76" y="184"/>
                </a:lnTo>
                <a:lnTo>
                  <a:pt x="86" y="180"/>
                </a:lnTo>
                <a:lnTo>
                  <a:pt x="94" y="176"/>
                </a:lnTo>
                <a:lnTo>
                  <a:pt x="98" y="176"/>
                </a:lnTo>
                <a:lnTo>
                  <a:pt x="100" y="178"/>
                </a:lnTo>
                <a:lnTo>
                  <a:pt x="104" y="188"/>
                </a:lnTo>
                <a:lnTo>
                  <a:pt x="106" y="216"/>
                </a:lnTo>
                <a:lnTo>
                  <a:pt x="106" y="218"/>
                </a:lnTo>
                <a:lnTo>
                  <a:pt x="92" y="232"/>
                </a:lnTo>
                <a:lnTo>
                  <a:pt x="92" y="234"/>
                </a:lnTo>
                <a:lnTo>
                  <a:pt x="74" y="242"/>
                </a:lnTo>
                <a:lnTo>
                  <a:pt x="70" y="248"/>
                </a:lnTo>
                <a:lnTo>
                  <a:pt x="72" y="252"/>
                </a:lnTo>
                <a:lnTo>
                  <a:pt x="106" y="256"/>
                </a:lnTo>
                <a:lnTo>
                  <a:pt x="108" y="258"/>
                </a:lnTo>
                <a:lnTo>
                  <a:pt x="122" y="266"/>
                </a:lnTo>
                <a:lnTo>
                  <a:pt x="152" y="264"/>
                </a:lnTo>
                <a:lnTo>
                  <a:pt x="152" y="268"/>
                </a:lnTo>
                <a:lnTo>
                  <a:pt x="154" y="284"/>
                </a:lnTo>
                <a:lnTo>
                  <a:pt x="154" y="286"/>
                </a:lnTo>
                <a:lnTo>
                  <a:pt x="140" y="300"/>
                </a:lnTo>
                <a:lnTo>
                  <a:pt x="140" y="312"/>
                </a:lnTo>
                <a:lnTo>
                  <a:pt x="142" y="320"/>
                </a:lnTo>
                <a:lnTo>
                  <a:pt x="144" y="326"/>
                </a:lnTo>
                <a:lnTo>
                  <a:pt x="150" y="330"/>
                </a:lnTo>
                <a:lnTo>
                  <a:pt x="174" y="344"/>
                </a:lnTo>
                <a:lnTo>
                  <a:pt x="194" y="356"/>
                </a:lnTo>
                <a:lnTo>
                  <a:pt x="212" y="348"/>
                </a:lnTo>
                <a:lnTo>
                  <a:pt x="214" y="348"/>
                </a:lnTo>
                <a:lnTo>
                  <a:pt x="216" y="348"/>
                </a:lnTo>
                <a:lnTo>
                  <a:pt x="242" y="368"/>
                </a:lnTo>
                <a:lnTo>
                  <a:pt x="246" y="368"/>
                </a:lnTo>
                <a:lnTo>
                  <a:pt x="252" y="360"/>
                </a:lnTo>
                <a:lnTo>
                  <a:pt x="254" y="360"/>
                </a:lnTo>
                <a:lnTo>
                  <a:pt x="254" y="358"/>
                </a:lnTo>
                <a:lnTo>
                  <a:pt x="256" y="358"/>
                </a:lnTo>
                <a:lnTo>
                  <a:pt x="270" y="360"/>
                </a:lnTo>
                <a:lnTo>
                  <a:pt x="274" y="334"/>
                </a:lnTo>
                <a:lnTo>
                  <a:pt x="294" y="368"/>
                </a:lnTo>
                <a:lnTo>
                  <a:pt x="310" y="370"/>
                </a:lnTo>
                <a:lnTo>
                  <a:pt x="312" y="370"/>
                </a:lnTo>
                <a:lnTo>
                  <a:pt x="314" y="370"/>
                </a:lnTo>
                <a:lnTo>
                  <a:pt x="314" y="372"/>
                </a:lnTo>
                <a:lnTo>
                  <a:pt x="314" y="382"/>
                </a:lnTo>
                <a:lnTo>
                  <a:pt x="320" y="380"/>
                </a:lnTo>
                <a:lnTo>
                  <a:pt x="346" y="346"/>
                </a:lnTo>
                <a:lnTo>
                  <a:pt x="358" y="362"/>
                </a:lnTo>
                <a:lnTo>
                  <a:pt x="358" y="356"/>
                </a:lnTo>
                <a:lnTo>
                  <a:pt x="366" y="340"/>
                </a:lnTo>
                <a:lnTo>
                  <a:pt x="372" y="328"/>
                </a:lnTo>
                <a:lnTo>
                  <a:pt x="392" y="328"/>
                </a:lnTo>
                <a:lnTo>
                  <a:pt x="396" y="304"/>
                </a:lnTo>
                <a:lnTo>
                  <a:pt x="398" y="304"/>
                </a:lnTo>
                <a:lnTo>
                  <a:pt x="400" y="306"/>
                </a:lnTo>
                <a:lnTo>
                  <a:pt x="414" y="308"/>
                </a:lnTo>
                <a:lnTo>
                  <a:pt x="416" y="300"/>
                </a:lnTo>
                <a:lnTo>
                  <a:pt x="410" y="288"/>
                </a:lnTo>
                <a:lnTo>
                  <a:pt x="410" y="286"/>
                </a:lnTo>
                <a:lnTo>
                  <a:pt x="414" y="276"/>
                </a:lnTo>
                <a:lnTo>
                  <a:pt x="414" y="274"/>
                </a:lnTo>
                <a:lnTo>
                  <a:pt x="416" y="274"/>
                </a:lnTo>
                <a:lnTo>
                  <a:pt x="458" y="252"/>
                </a:lnTo>
                <a:lnTo>
                  <a:pt x="456" y="230"/>
                </a:lnTo>
                <a:lnTo>
                  <a:pt x="456" y="228"/>
                </a:lnTo>
                <a:lnTo>
                  <a:pt x="464" y="212"/>
                </a:lnTo>
                <a:lnTo>
                  <a:pt x="466" y="210"/>
                </a:lnTo>
                <a:lnTo>
                  <a:pt x="478" y="180"/>
                </a:lnTo>
                <a:lnTo>
                  <a:pt x="490" y="168"/>
                </a:lnTo>
                <a:lnTo>
                  <a:pt x="496" y="156"/>
                </a:lnTo>
                <a:lnTo>
                  <a:pt x="502" y="146"/>
                </a:lnTo>
                <a:lnTo>
                  <a:pt x="496" y="134"/>
                </a:lnTo>
                <a:lnTo>
                  <a:pt x="496" y="132"/>
                </a:lnTo>
                <a:lnTo>
                  <a:pt x="496" y="120"/>
                </a:lnTo>
                <a:lnTo>
                  <a:pt x="490" y="120"/>
                </a:lnTo>
                <a:lnTo>
                  <a:pt x="478" y="126"/>
                </a:lnTo>
                <a:lnTo>
                  <a:pt x="472" y="128"/>
                </a:lnTo>
                <a:lnTo>
                  <a:pt x="468" y="128"/>
                </a:lnTo>
                <a:lnTo>
                  <a:pt x="460" y="126"/>
                </a:lnTo>
                <a:lnTo>
                  <a:pt x="454" y="122"/>
                </a:lnTo>
                <a:lnTo>
                  <a:pt x="452" y="118"/>
                </a:lnTo>
                <a:lnTo>
                  <a:pt x="450" y="114"/>
                </a:lnTo>
                <a:lnTo>
                  <a:pt x="452" y="98"/>
                </a:lnTo>
                <a:lnTo>
                  <a:pt x="446" y="98"/>
                </a:lnTo>
                <a:lnTo>
                  <a:pt x="442" y="102"/>
                </a:lnTo>
                <a:lnTo>
                  <a:pt x="432" y="112"/>
                </a:lnTo>
                <a:lnTo>
                  <a:pt x="428" y="114"/>
                </a:lnTo>
                <a:lnTo>
                  <a:pt x="424" y="114"/>
                </a:lnTo>
                <a:lnTo>
                  <a:pt x="422" y="108"/>
                </a:lnTo>
                <a:lnTo>
                  <a:pt x="422" y="100"/>
                </a:lnTo>
                <a:lnTo>
                  <a:pt x="422" y="92"/>
                </a:lnTo>
                <a:lnTo>
                  <a:pt x="424" y="88"/>
                </a:lnTo>
                <a:lnTo>
                  <a:pt x="426" y="86"/>
                </a:lnTo>
                <a:lnTo>
                  <a:pt x="428" y="86"/>
                </a:lnTo>
                <a:lnTo>
                  <a:pt x="444" y="58"/>
                </a:lnTo>
                <a:lnTo>
                  <a:pt x="448" y="48"/>
                </a:lnTo>
                <a:lnTo>
                  <a:pt x="450" y="36"/>
                </a:lnTo>
                <a:lnTo>
                  <a:pt x="442" y="28"/>
                </a:lnTo>
                <a:lnTo>
                  <a:pt x="440" y="22"/>
                </a:lnTo>
                <a:lnTo>
                  <a:pt x="440" y="12"/>
                </a:lnTo>
                <a:lnTo>
                  <a:pt x="440" y="8"/>
                </a:lnTo>
                <a:lnTo>
                  <a:pt x="438" y="4"/>
                </a:lnTo>
                <a:lnTo>
                  <a:pt x="434" y="0"/>
                </a:lnTo>
                <a:lnTo>
                  <a:pt x="432" y="2"/>
                </a:lnTo>
                <a:lnTo>
                  <a:pt x="430" y="6"/>
                </a:lnTo>
                <a:lnTo>
                  <a:pt x="426" y="8"/>
                </a:lnTo>
                <a:lnTo>
                  <a:pt x="422" y="10"/>
                </a:lnTo>
                <a:lnTo>
                  <a:pt x="416" y="8"/>
                </a:lnTo>
                <a:lnTo>
                  <a:pt x="410" y="8"/>
                </a:lnTo>
                <a:lnTo>
                  <a:pt x="402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重庆"/>
          <p:cNvSpPr/>
          <p:nvPr/>
        </p:nvSpPr>
        <p:spPr bwMode="auto">
          <a:xfrm>
            <a:off x="6138900" y="3996472"/>
            <a:ext cx="395961" cy="40201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陕西"/>
          <p:cNvSpPr/>
          <p:nvPr/>
        </p:nvSpPr>
        <p:spPr bwMode="auto">
          <a:xfrm>
            <a:off x="6138900" y="3216659"/>
            <a:ext cx="451662" cy="805243"/>
          </a:xfrm>
          <a:custGeom>
            <a:avLst/>
            <a:gdLst>
              <a:gd name="T0" fmla="*/ 2147483646 w 324"/>
              <a:gd name="T1" fmla="*/ 2147483646 h 578"/>
              <a:gd name="T2" fmla="*/ 2147483646 w 324"/>
              <a:gd name="T3" fmla="*/ 2147483646 h 578"/>
              <a:gd name="T4" fmla="*/ 2147483646 w 324"/>
              <a:gd name="T5" fmla="*/ 2147483646 h 578"/>
              <a:gd name="T6" fmla="*/ 2147483646 w 324"/>
              <a:gd name="T7" fmla="*/ 2147483646 h 578"/>
              <a:gd name="T8" fmla="*/ 2147483646 w 324"/>
              <a:gd name="T9" fmla="*/ 2147483646 h 578"/>
              <a:gd name="T10" fmla="*/ 2147483646 w 324"/>
              <a:gd name="T11" fmla="*/ 2147483646 h 578"/>
              <a:gd name="T12" fmla="*/ 2147483646 w 324"/>
              <a:gd name="T13" fmla="*/ 2147483646 h 578"/>
              <a:gd name="T14" fmla="*/ 2147483646 w 324"/>
              <a:gd name="T15" fmla="*/ 2147483646 h 578"/>
              <a:gd name="T16" fmla="*/ 2147483646 w 324"/>
              <a:gd name="T17" fmla="*/ 2147483646 h 578"/>
              <a:gd name="T18" fmla="*/ 2147483646 w 324"/>
              <a:gd name="T19" fmla="*/ 2147483646 h 578"/>
              <a:gd name="T20" fmla="*/ 2147483646 w 324"/>
              <a:gd name="T21" fmla="*/ 2147483646 h 578"/>
              <a:gd name="T22" fmla="*/ 2147483646 w 324"/>
              <a:gd name="T23" fmla="*/ 2147483646 h 578"/>
              <a:gd name="T24" fmla="*/ 2147483646 w 324"/>
              <a:gd name="T25" fmla="*/ 2147483646 h 578"/>
              <a:gd name="T26" fmla="*/ 2147483646 w 324"/>
              <a:gd name="T27" fmla="*/ 2147483646 h 578"/>
              <a:gd name="T28" fmla="*/ 2147483646 w 324"/>
              <a:gd name="T29" fmla="*/ 2147483646 h 578"/>
              <a:gd name="T30" fmla="*/ 2147483646 w 324"/>
              <a:gd name="T31" fmla="*/ 2147483646 h 578"/>
              <a:gd name="T32" fmla="*/ 2147483646 w 324"/>
              <a:gd name="T33" fmla="*/ 2147483646 h 578"/>
              <a:gd name="T34" fmla="*/ 2147483646 w 324"/>
              <a:gd name="T35" fmla="*/ 2147483646 h 578"/>
              <a:gd name="T36" fmla="*/ 2147483646 w 324"/>
              <a:gd name="T37" fmla="*/ 2147483646 h 578"/>
              <a:gd name="T38" fmla="*/ 2147483646 w 324"/>
              <a:gd name="T39" fmla="*/ 2147483646 h 578"/>
              <a:gd name="T40" fmla="*/ 2147483646 w 324"/>
              <a:gd name="T41" fmla="*/ 2147483646 h 578"/>
              <a:gd name="T42" fmla="*/ 2147483646 w 324"/>
              <a:gd name="T43" fmla="*/ 2147483646 h 578"/>
              <a:gd name="T44" fmla="*/ 2147483646 w 324"/>
              <a:gd name="T45" fmla="*/ 2147483646 h 578"/>
              <a:gd name="T46" fmla="*/ 2147483646 w 324"/>
              <a:gd name="T47" fmla="*/ 2147483646 h 578"/>
              <a:gd name="T48" fmla="*/ 2147483646 w 324"/>
              <a:gd name="T49" fmla="*/ 2147483646 h 578"/>
              <a:gd name="T50" fmla="*/ 2147483646 w 324"/>
              <a:gd name="T51" fmla="*/ 2147483646 h 578"/>
              <a:gd name="T52" fmla="*/ 2147483646 w 324"/>
              <a:gd name="T53" fmla="*/ 2147483646 h 578"/>
              <a:gd name="T54" fmla="*/ 2147483646 w 324"/>
              <a:gd name="T55" fmla="*/ 2147483646 h 578"/>
              <a:gd name="T56" fmla="*/ 2147483646 w 324"/>
              <a:gd name="T57" fmla="*/ 2147483646 h 578"/>
              <a:gd name="T58" fmla="*/ 2147483646 w 324"/>
              <a:gd name="T59" fmla="*/ 2147483646 h 578"/>
              <a:gd name="T60" fmla="*/ 2147483646 w 324"/>
              <a:gd name="T61" fmla="*/ 2147483646 h 578"/>
              <a:gd name="T62" fmla="*/ 2147483646 w 324"/>
              <a:gd name="T63" fmla="*/ 2147483646 h 578"/>
              <a:gd name="T64" fmla="*/ 2147483646 w 324"/>
              <a:gd name="T65" fmla="*/ 2147483646 h 578"/>
              <a:gd name="T66" fmla="*/ 2147483646 w 324"/>
              <a:gd name="T67" fmla="*/ 2147483646 h 578"/>
              <a:gd name="T68" fmla="*/ 2147483646 w 324"/>
              <a:gd name="T69" fmla="*/ 2147483646 h 578"/>
              <a:gd name="T70" fmla="*/ 2147483646 w 324"/>
              <a:gd name="T71" fmla="*/ 2147483646 h 578"/>
              <a:gd name="T72" fmla="*/ 2147483646 w 324"/>
              <a:gd name="T73" fmla="*/ 2147483646 h 578"/>
              <a:gd name="T74" fmla="*/ 2147483646 w 324"/>
              <a:gd name="T75" fmla="*/ 2147483646 h 578"/>
              <a:gd name="T76" fmla="*/ 2147483646 w 324"/>
              <a:gd name="T77" fmla="*/ 2147483646 h 578"/>
              <a:gd name="T78" fmla="*/ 2147483646 w 324"/>
              <a:gd name="T79" fmla="*/ 2147483646 h 578"/>
              <a:gd name="T80" fmla="*/ 2147483646 w 324"/>
              <a:gd name="T81" fmla="*/ 2147483646 h 578"/>
              <a:gd name="T82" fmla="*/ 2147483646 w 324"/>
              <a:gd name="T83" fmla="*/ 2147483646 h 578"/>
              <a:gd name="T84" fmla="*/ 2147483646 w 324"/>
              <a:gd name="T85" fmla="*/ 2147483646 h 578"/>
              <a:gd name="T86" fmla="*/ 2147483646 w 324"/>
              <a:gd name="T87" fmla="*/ 2147483646 h 578"/>
              <a:gd name="T88" fmla="*/ 2147483646 w 324"/>
              <a:gd name="T89" fmla="*/ 2147483646 h 578"/>
              <a:gd name="T90" fmla="*/ 2147483646 w 324"/>
              <a:gd name="T91" fmla="*/ 2147483646 h 578"/>
              <a:gd name="T92" fmla="*/ 2147483646 w 324"/>
              <a:gd name="T93" fmla="*/ 2147483646 h 578"/>
              <a:gd name="T94" fmla="*/ 2147483646 w 324"/>
              <a:gd name="T95" fmla="*/ 2147483646 h 578"/>
              <a:gd name="T96" fmla="*/ 2147483646 w 324"/>
              <a:gd name="T97" fmla="*/ 2147483646 h 578"/>
              <a:gd name="T98" fmla="*/ 2147483646 w 324"/>
              <a:gd name="T99" fmla="*/ 2147483646 h 578"/>
              <a:gd name="T100" fmla="*/ 2147483646 w 324"/>
              <a:gd name="T101" fmla="*/ 2147483646 h 5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24" h="578">
                <a:moveTo>
                  <a:pt x="108" y="132"/>
                </a:moveTo>
                <a:lnTo>
                  <a:pt x="104" y="130"/>
                </a:lnTo>
                <a:lnTo>
                  <a:pt x="96" y="180"/>
                </a:lnTo>
                <a:lnTo>
                  <a:pt x="108" y="196"/>
                </a:lnTo>
                <a:lnTo>
                  <a:pt x="122" y="200"/>
                </a:lnTo>
                <a:lnTo>
                  <a:pt x="124" y="202"/>
                </a:lnTo>
                <a:lnTo>
                  <a:pt x="140" y="216"/>
                </a:lnTo>
                <a:lnTo>
                  <a:pt x="164" y="220"/>
                </a:lnTo>
                <a:lnTo>
                  <a:pt x="176" y="228"/>
                </a:lnTo>
                <a:lnTo>
                  <a:pt x="176" y="230"/>
                </a:lnTo>
                <a:lnTo>
                  <a:pt x="186" y="244"/>
                </a:lnTo>
                <a:lnTo>
                  <a:pt x="188" y="244"/>
                </a:lnTo>
                <a:lnTo>
                  <a:pt x="186" y="246"/>
                </a:lnTo>
                <a:lnTo>
                  <a:pt x="178" y="260"/>
                </a:lnTo>
                <a:lnTo>
                  <a:pt x="178" y="264"/>
                </a:lnTo>
                <a:lnTo>
                  <a:pt x="176" y="272"/>
                </a:lnTo>
                <a:lnTo>
                  <a:pt x="178" y="272"/>
                </a:lnTo>
                <a:lnTo>
                  <a:pt x="178" y="286"/>
                </a:lnTo>
                <a:lnTo>
                  <a:pt x="176" y="288"/>
                </a:lnTo>
                <a:lnTo>
                  <a:pt x="170" y="312"/>
                </a:lnTo>
                <a:lnTo>
                  <a:pt x="168" y="316"/>
                </a:lnTo>
                <a:lnTo>
                  <a:pt x="164" y="314"/>
                </a:lnTo>
                <a:lnTo>
                  <a:pt x="154" y="312"/>
                </a:lnTo>
                <a:lnTo>
                  <a:pt x="140" y="312"/>
                </a:lnTo>
                <a:lnTo>
                  <a:pt x="128" y="316"/>
                </a:lnTo>
                <a:lnTo>
                  <a:pt x="116" y="328"/>
                </a:lnTo>
                <a:lnTo>
                  <a:pt x="112" y="332"/>
                </a:lnTo>
                <a:lnTo>
                  <a:pt x="130" y="340"/>
                </a:lnTo>
                <a:lnTo>
                  <a:pt x="128" y="344"/>
                </a:lnTo>
                <a:lnTo>
                  <a:pt x="124" y="350"/>
                </a:lnTo>
                <a:lnTo>
                  <a:pt x="116" y="354"/>
                </a:lnTo>
                <a:lnTo>
                  <a:pt x="106" y="354"/>
                </a:lnTo>
                <a:lnTo>
                  <a:pt x="88" y="348"/>
                </a:lnTo>
                <a:lnTo>
                  <a:pt x="70" y="338"/>
                </a:lnTo>
                <a:lnTo>
                  <a:pt x="64" y="338"/>
                </a:lnTo>
                <a:lnTo>
                  <a:pt x="44" y="366"/>
                </a:lnTo>
                <a:lnTo>
                  <a:pt x="40" y="376"/>
                </a:lnTo>
                <a:lnTo>
                  <a:pt x="40" y="392"/>
                </a:lnTo>
                <a:lnTo>
                  <a:pt x="48" y="406"/>
                </a:lnTo>
                <a:lnTo>
                  <a:pt x="48" y="408"/>
                </a:lnTo>
                <a:lnTo>
                  <a:pt x="52" y="420"/>
                </a:lnTo>
                <a:lnTo>
                  <a:pt x="52" y="422"/>
                </a:lnTo>
                <a:lnTo>
                  <a:pt x="52" y="440"/>
                </a:lnTo>
                <a:lnTo>
                  <a:pt x="52" y="442"/>
                </a:lnTo>
                <a:lnTo>
                  <a:pt x="54" y="444"/>
                </a:lnTo>
                <a:lnTo>
                  <a:pt x="40" y="446"/>
                </a:lnTo>
                <a:lnTo>
                  <a:pt x="16" y="446"/>
                </a:lnTo>
                <a:lnTo>
                  <a:pt x="6" y="454"/>
                </a:lnTo>
                <a:lnTo>
                  <a:pt x="0" y="462"/>
                </a:lnTo>
                <a:lnTo>
                  <a:pt x="2" y="462"/>
                </a:lnTo>
                <a:lnTo>
                  <a:pt x="6" y="486"/>
                </a:lnTo>
                <a:lnTo>
                  <a:pt x="8" y="486"/>
                </a:lnTo>
                <a:lnTo>
                  <a:pt x="8" y="496"/>
                </a:lnTo>
                <a:lnTo>
                  <a:pt x="12" y="508"/>
                </a:lnTo>
                <a:lnTo>
                  <a:pt x="30" y="518"/>
                </a:lnTo>
                <a:lnTo>
                  <a:pt x="54" y="512"/>
                </a:lnTo>
                <a:lnTo>
                  <a:pt x="66" y="504"/>
                </a:lnTo>
                <a:lnTo>
                  <a:pt x="68" y="504"/>
                </a:lnTo>
                <a:lnTo>
                  <a:pt x="80" y="504"/>
                </a:lnTo>
                <a:lnTo>
                  <a:pt x="86" y="520"/>
                </a:lnTo>
                <a:lnTo>
                  <a:pt x="92" y="526"/>
                </a:lnTo>
                <a:lnTo>
                  <a:pt x="94" y="532"/>
                </a:lnTo>
                <a:lnTo>
                  <a:pt x="100" y="532"/>
                </a:lnTo>
                <a:lnTo>
                  <a:pt x="102" y="532"/>
                </a:lnTo>
                <a:lnTo>
                  <a:pt x="104" y="532"/>
                </a:lnTo>
                <a:lnTo>
                  <a:pt x="104" y="530"/>
                </a:lnTo>
                <a:lnTo>
                  <a:pt x="116" y="520"/>
                </a:lnTo>
                <a:lnTo>
                  <a:pt x="126" y="540"/>
                </a:lnTo>
                <a:lnTo>
                  <a:pt x="136" y="546"/>
                </a:lnTo>
                <a:lnTo>
                  <a:pt x="152" y="546"/>
                </a:lnTo>
                <a:lnTo>
                  <a:pt x="164" y="544"/>
                </a:lnTo>
                <a:lnTo>
                  <a:pt x="168" y="544"/>
                </a:lnTo>
                <a:lnTo>
                  <a:pt x="196" y="548"/>
                </a:lnTo>
                <a:lnTo>
                  <a:pt x="196" y="550"/>
                </a:lnTo>
                <a:lnTo>
                  <a:pt x="208" y="556"/>
                </a:lnTo>
                <a:lnTo>
                  <a:pt x="208" y="558"/>
                </a:lnTo>
                <a:lnTo>
                  <a:pt x="220" y="566"/>
                </a:lnTo>
                <a:lnTo>
                  <a:pt x="226" y="574"/>
                </a:lnTo>
                <a:lnTo>
                  <a:pt x="234" y="578"/>
                </a:lnTo>
                <a:lnTo>
                  <a:pt x="248" y="576"/>
                </a:lnTo>
                <a:lnTo>
                  <a:pt x="248" y="560"/>
                </a:lnTo>
                <a:lnTo>
                  <a:pt x="240" y="548"/>
                </a:lnTo>
                <a:lnTo>
                  <a:pt x="236" y="526"/>
                </a:lnTo>
                <a:lnTo>
                  <a:pt x="246" y="516"/>
                </a:lnTo>
                <a:lnTo>
                  <a:pt x="248" y="514"/>
                </a:lnTo>
                <a:lnTo>
                  <a:pt x="258" y="512"/>
                </a:lnTo>
                <a:lnTo>
                  <a:pt x="268" y="512"/>
                </a:lnTo>
                <a:lnTo>
                  <a:pt x="272" y="508"/>
                </a:lnTo>
                <a:lnTo>
                  <a:pt x="264" y="500"/>
                </a:lnTo>
                <a:lnTo>
                  <a:pt x="242" y="484"/>
                </a:lnTo>
                <a:lnTo>
                  <a:pt x="236" y="476"/>
                </a:lnTo>
                <a:lnTo>
                  <a:pt x="234" y="474"/>
                </a:lnTo>
                <a:lnTo>
                  <a:pt x="236" y="472"/>
                </a:lnTo>
                <a:lnTo>
                  <a:pt x="242" y="460"/>
                </a:lnTo>
                <a:lnTo>
                  <a:pt x="244" y="462"/>
                </a:lnTo>
                <a:lnTo>
                  <a:pt x="260" y="466"/>
                </a:lnTo>
                <a:lnTo>
                  <a:pt x="302" y="464"/>
                </a:lnTo>
                <a:lnTo>
                  <a:pt x="302" y="466"/>
                </a:lnTo>
                <a:lnTo>
                  <a:pt x="304" y="466"/>
                </a:lnTo>
                <a:lnTo>
                  <a:pt x="316" y="470"/>
                </a:lnTo>
                <a:lnTo>
                  <a:pt x="324" y="462"/>
                </a:lnTo>
                <a:lnTo>
                  <a:pt x="320" y="438"/>
                </a:lnTo>
                <a:lnTo>
                  <a:pt x="304" y="428"/>
                </a:lnTo>
                <a:lnTo>
                  <a:pt x="300" y="424"/>
                </a:lnTo>
                <a:lnTo>
                  <a:pt x="296" y="420"/>
                </a:lnTo>
                <a:lnTo>
                  <a:pt x="292" y="410"/>
                </a:lnTo>
                <a:lnTo>
                  <a:pt x="290" y="394"/>
                </a:lnTo>
                <a:lnTo>
                  <a:pt x="290" y="374"/>
                </a:lnTo>
                <a:lnTo>
                  <a:pt x="276" y="368"/>
                </a:lnTo>
                <a:lnTo>
                  <a:pt x="274" y="368"/>
                </a:lnTo>
                <a:lnTo>
                  <a:pt x="274" y="366"/>
                </a:lnTo>
                <a:lnTo>
                  <a:pt x="274" y="364"/>
                </a:lnTo>
                <a:lnTo>
                  <a:pt x="272" y="344"/>
                </a:lnTo>
                <a:lnTo>
                  <a:pt x="288" y="262"/>
                </a:lnTo>
                <a:lnTo>
                  <a:pt x="280" y="232"/>
                </a:lnTo>
                <a:lnTo>
                  <a:pt x="278" y="214"/>
                </a:lnTo>
                <a:lnTo>
                  <a:pt x="276" y="190"/>
                </a:lnTo>
                <a:lnTo>
                  <a:pt x="278" y="164"/>
                </a:lnTo>
                <a:lnTo>
                  <a:pt x="278" y="162"/>
                </a:lnTo>
                <a:lnTo>
                  <a:pt x="280" y="160"/>
                </a:lnTo>
                <a:lnTo>
                  <a:pt x="296" y="148"/>
                </a:lnTo>
                <a:lnTo>
                  <a:pt x="296" y="136"/>
                </a:lnTo>
                <a:lnTo>
                  <a:pt x="294" y="130"/>
                </a:lnTo>
                <a:lnTo>
                  <a:pt x="290" y="122"/>
                </a:lnTo>
                <a:lnTo>
                  <a:pt x="280" y="110"/>
                </a:lnTo>
                <a:lnTo>
                  <a:pt x="278" y="110"/>
                </a:lnTo>
                <a:lnTo>
                  <a:pt x="278" y="108"/>
                </a:lnTo>
                <a:lnTo>
                  <a:pt x="276" y="88"/>
                </a:lnTo>
                <a:lnTo>
                  <a:pt x="276" y="86"/>
                </a:lnTo>
                <a:lnTo>
                  <a:pt x="298" y="60"/>
                </a:lnTo>
                <a:lnTo>
                  <a:pt x="298" y="48"/>
                </a:lnTo>
                <a:lnTo>
                  <a:pt x="292" y="36"/>
                </a:lnTo>
                <a:lnTo>
                  <a:pt x="290" y="34"/>
                </a:lnTo>
                <a:lnTo>
                  <a:pt x="300" y="20"/>
                </a:lnTo>
                <a:lnTo>
                  <a:pt x="302" y="20"/>
                </a:lnTo>
                <a:lnTo>
                  <a:pt x="312" y="12"/>
                </a:lnTo>
                <a:lnTo>
                  <a:pt x="312" y="0"/>
                </a:lnTo>
                <a:lnTo>
                  <a:pt x="306" y="0"/>
                </a:lnTo>
                <a:lnTo>
                  <a:pt x="296" y="0"/>
                </a:lnTo>
                <a:lnTo>
                  <a:pt x="292" y="18"/>
                </a:lnTo>
                <a:lnTo>
                  <a:pt x="290" y="18"/>
                </a:lnTo>
                <a:lnTo>
                  <a:pt x="268" y="10"/>
                </a:lnTo>
                <a:lnTo>
                  <a:pt x="256" y="8"/>
                </a:lnTo>
                <a:lnTo>
                  <a:pt x="260" y="28"/>
                </a:lnTo>
                <a:lnTo>
                  <a:pt x="244" y="32"/>
                </a:lnTo>
                <a:lnTo>
                  <a:pt x="218" y="46"/>
                </a:lnTo>
                <a:lnTo>
                  <a:pt x="210" y="56"/>
                </a:lnTo>
                <a:lnTo>
                  <a:pt x="210" y="58"/>
                </a:lnTo>
                <a:lnTo>
                  <a:pt x="208" y="58"/>
                </a:lnTo>
                <a:lnTo>
                  <a:pt x="196" y="70"/>
                </a:lnTo>
                <a:lnTo>
                  <a:pt x="192" y="88"/>
                </a:lnTo>
                <a:lnTo>
                  <a:pt x="192" y="90"/>
                </a:lnTo>
                <a:lnTo>
                  <a:pt x="186" y="118"/>
                </a:lnTo>
                <a:lnTo>
                  <a:pt x="184" y="130"/>
                </a:lnTo>
                <a:lnTo>
                  <a:pt x="184" y="132"/>
                </a:lnTo>
                <a:lnTo>
                  <a:pt x="182" y="132"/>
                </a:lnTo>
                <a:lnTo>
                  <a:pt x="174" y="144"/>
                </a:lnTo>
                <a:lnTo>
                  <a:pt x="172" y="144"/>
                </a:lnTo>
                <a:lnTo>
                  <a:pt x="172" y="146"/>
                </a:lnTo>
                <a:lnTo>
                  <a:pt x="152" y="148"/>
                </a:lnTo>
                <a:lnTo>
                  <a:pt x="122" y="138"/>
                </a:lnTo>
                <a:lnTo>
                  <a:pt x="108" y="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山西"/>
          <p:cNvSpPr/>
          <p:nvPr/>
        </p:nvSpPr>
        <p:spPr bwMode="auto">
          <a:xfrm>
            <a:off x="6530018" y="3065297"/>
            <a:ext cx="300301" cy="661147"/>
          </a:xfrm>
          <a:custGeom>
            <a:avLst/>
            <a:gdLst>
              <a:gd name="T0" fmla="*/ 2147483646 w 216"/>
              <a:gd name="T1" fmla="*/ 2147483646 h 474"/>
              <a:gd name="T2" fmla="*/ 2147483646 w 216"/>
              <a:gd name="T3" fmla="*/ 2147483646 h 474"/>
              <a:gd name="T4" fmla="*/ 2147483646 w 216"/>
              <a:gd name="T5" fmla="*/ 2147483646 h 474"/>
              <a:gd name="T6" fmla="*/ 2147483646 w 216"/>
              <a:gd name="T7" fmla="*/ 2147483646 h 474"/>
              <a:gd name="T8" fmla="*/ 2147483646 w 216"/>
              <a:gd name="T9" fmla="*/ 2147483646 h 474"/>
              <a:gd name="T10" fmla="*/ 2147483646 w 216"/>
              <a:gd name="T11" fmla="*/ 2147483646 h 474"/>
              <a:gd name="T12" fmla="*/ 2147483646 w 216"/>
              <a:gd name="T13" fmla="*/ 2147483646 h 474"/>
              <a:gd name="T14" fmla="*/ 2147483646 w 216"/>
              <a:gd name="T15" fmla="*/ 2147483646 h 474"/>
              <a:gd name="T16" fmla="*/ 2147483646 w 216"/>
              <a:gd name="T17" fmla="*/ 2147483646 h 474"/>
              <a:gd name="T18" fmla="*/ 2147483646 w 216"/>
              <a:gd name="T19" fmla="*/ 2147483646 h 474"/>
              <a:gd name="T20" fmla="*/ 2147483646 w 216"/>
              <a:gd name="T21" fmla="*/ 2147483646 h 474"/>
              <a:gd name="T22" fmla="*/ 2147483646 w 216"/>
              <a:gd name="T23" fmla="*/ 2147483646 h 474"/>
              <a:gd name="T24" fmla="*/ 2147483646 w 216"/>
              <a:gd name="T25" fmla="*/ 2147483646 h 474"/>
              <a:gd name="T26" fmla="*/ 2147483646 w 216"/>
              <a:gd name="T27" fmla="*/ 2147483646 h 474"/>
              <a:gd name="T28" fmla="*/ 2147483646 w 216"/>
              <a:gd name="T29" fmla="*/ 2147483646 h 474"/>
              <a:gd name="T30" fmla="*/ 2147483646 w 216"/>
              <a:gd name="T31" fmla="*/ 2147483646 h 474"/>
              <a:gd name="T32" fmla="*/ 2147483646 w 216"/>
              <a:gd name="T33" fmla="*/ 2147483646 h 474"/>
              <a:gd name="T34" fmla="*/ 2147483646 w 216"/>
              <a:gd name="T35" fmla="*/ 2147483646 h 474"/>
              <a:gd name="T36" fmla="*/ 2147483646 w 216"/>
              <a:gd name="T37" fmla="*/ 2147483646 h 474"/>
              <a:gd name="T38" fmla="*/ 2147483646 w 216"/>
              <a:gd name="T39" fmla="*/ 2147483646 h 474"/>
              <a:gd name="T40" fmla="*/ 2147483646 w 216"/>
              <a:gd name="T41" fmla="*/ 2147483646 h 474"/>
              <a:gd name="T42" fmla="*/ 2147483646 w 216"/>
              <a:gd name="T43" fmla="*/ 2147483646 h 474"/>
              <a:gd name="T44" fmla="*/ 2147483646 w 216"/>
              <a:gd name="T45" fmla="*/ 2147483646 h 474"/>
              <a:gd name="T46" fmla="*/ 2147483646 w 216"/>
              <a:gd name="T47" fmla="*/ 2147483646 h 474"/>
              <a:gd name="T48" fmla="*/ 2147483646 w 216"/>
              <a:gd name="T49" fmla="*/ 2147483646 h 474"/>
              <a:gd name="T50" fmla="*/ 2147483646 w 216"/>
              <a:gd name="T51" fmla="*/ 2147483646 h 474"/>
              <a:gd name="T52" fmla="*/ 2147483646 w 216"/>
              <a:gd name="T53" fmla="*/ 2147483646 h 474"/>
              <a:gd name="T54" fmla="*/ 2147483646 w 216"/>
              <a:gd name="T55" fmla="*/ 2147483646 h 474"/>
              <a:gd name="T56" fmla="*/ 2147483646 w 216"/>
              <a:gd name="T57" fmla="*/ 2147483646 h 474"/>
              <a:gd name="T58" fmla="*/ 2147483646 w 216"/>
              <a:gd name="T59" fmla="*/ 2147483646 h 474"/>
              <a:gd name="T60" fmla="*/ 2147483646 w 216"/>
              <a:gd name="T61" fmla="*/ 2147483646 h 474"/>
              <a:gd name="T62" fmla="*/ 2147483646 w 216"/>
              <a:gd name="T63" fmla="*/ 2147483646 h 474"/>
              <a:gd name="T64" fmla="*/ 2147483646 w 216"/>
              <a:gd name="T65" fmla="*/ 2147483646 h 474"/>
              <a:gd name="T66" fmla="*/ 2147483646 w 216"/>
              <a:gd name="T67" fmla="*/ 2147483646 h 474"/>
              <a:gd name="T68" fmla="*/ 2147483646 w 216"/>
              <a:gd name="T69" fmla="*/ 2147483646 h 474"/>
              <a:gd name="T70" fmla="*/ 2147483646 w 216"/>
              <a:gd name="T71" fmla="*/ 2147483646 h 474"/>
              <a:gd name="T72" fmla="*/ 2147483646 w 216"/>
              <a:gd name="T73" fmla="*/ 2147483646 h 474"/>
              <a:gd name="T74" fmla="*/ 2147483646 w 216"/>
              <a:gd name="T75" fmla="*/ 2147483646 h 474"/>
              <a:gd name="T76" fmla="*/ 2147483646 w 216"/>
              <a:gd name="T77" fmla="*/ 2147483646 h 474"/>
              <a:gd name="T78" fmla="*/ 2147483646 w 216"/>
              <a:gd name="T79" fmla="*/ 2147483646 h 474"/>
              <a:gd name="T80" fmla="*/ 2147483646 w 216"/>
              <a:gd name="T81" fmla="*/ 2147483646 h 474"/>
              <a:gd name="T82" fmla="*/ 2147483646 w 216"/>
              <a:gd name="T83" fmla="*/ 2147483646 h 474"/>
              <a:gd name="T84" fmla="*/ 2147483646 w 216"/>
              <a:gd name="T85" fmla="*/ 2147483646 h 474"/>
              <a:gd name="T86" fmla="*/ 2147483646 w 216"/>
              <a:gd name="T87" fmla="*/ 2147483646 h 474"/>
              <a:gd name="T88" fmla="*/ 2147483646 w 216"/>
              <a:gd name="T89" fmla="*/ 2147483646 h 474"/>
              <a:gd name="T90" fmla="*/ 2147483646 w 216"/>
              <a:gd name="T91" fmla="*/ 2147483646 h 474"/>
              <a:gd name="T92" fmla="*/ 2147483646 w 216"/>
              <a:gd name="T93" fmla="*/ 2147483646 h 474"/>
              <a:gd name="T94" fmla="*/ 2147483646 w 216"/>
              <a:gd name="T95" fmla="*/ 2147483646 h 474"/>
              <a:gd name="T96" fmla="*/ 2147483646 w 216"/>
              <a:gd name="T97" fmla="*/ 2147483646 h 47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" h="474">
                <a:moveTo>
                  <a:pt x="202" y="24"/>
                </a:moveTo>
                <a:lnTo>
                  <a:pt x="204" y="20"/>
                </a:lnTo>
                <a:lnTo>
                  <a:pt x="200" y="8"/>
                </a:lnTo>
                <a:lnTo>
                  <a:pt x="194" y="0"/>
                </a:lnTo>
                <a:lnTo>
                  <a:pt x="188" y="12"/>
                </a:lnTo>
                <a:lnTo>
                  <a:pt x="176" y="24"/>
                </a:lnTo>
                <a:lnTo>
                  <a:pt x="174" y="24"/>
                </a:lnTo>
                <a:lnTo>
                  <a:pt x="156" y="30"/>
                </a:lnTo>
                <a:lnTo>
                  <a:pt x="154" y="30"/>
                </a:lnTo>
                <a:lnTo>
                  <a:pt x="136" y="28"/>
                </a:lnTo>
                <a:lnTo>
                  <a:pt x="124" y="30"/>
                </a:lnTo>
                <a:lnTo>
                  <a:pt x="122" y="40"/>
                </a:lnTo>
                <a:lnTo>
                  <a:pt x="112" y="46"/>
                </a:lnTo>
                <a:lnTo>
                  <a:pt x="112" y="48"/>
                </a:lnTo>
                <a:lnTo>
                  <a:pt x="110" y="48"/>
                </a:lnTo>
                <a:lnTo>
                  <a:pt x="94" y="46"/>
                </a:lnTo>
                <a:lnTo>
                  <a:pt x="92" y="48"/>
                </a:lnTo>
                <a:lnTo>
                  <a:pt x="92" y="64"/>
                </a:lnTo>
                <a:lnTo>
                  <a:pt x="84" y="76"/>
                </a:lnTo>
                <a:lnTo>
                  <a:pt x="82" y="76"/>
                </a:lnTo>
                <a:lnTo>
                  <a:pt x="68" y="92"/>
                </a:lnTo>
                <a:lnTo>
                  <a:pt x="66" y="92"/>
                </a:lnTo>
                <a:lnTo>
                  <a:pt x="50" y="96"/>
                </a:lnTo>
                <a:lnTo>
                  <a:pt x="40" y="106"/>
                </a:lnTo>
                <a:lnTo>
                  <a:pt x="42" y="120"/>
                </a:lnTo>
                <a:lnTo>
                  <a:pt x="42" y="124"/>
                </a:lnTo>
                <a:lnTo>
                  <a:pt x="40" y="124"/>
                </a:lnTo>
                <a:lnTo>
                  <a:pt x="28" y="136"/>
                </a:lnTo>
                <a:lnTo>
                  <a:pt x="20" y="144"/>
                </a:lnTo>
                <a:lnTo>
                  <a:pt x="26" y="154"/>
                </a:lnTo>
                <a:lnTo>
                  <a:pt x="26" y="156"/>
                </a:lnTo>
                <a:lnTo>
                  <a:pt x="26" y="170"/>
                </a:lnTo>
                <a:lnTo>
                  <a:pt x="26" y="172"/>
                </a:lnTo>
                <a:lnTo>
                  <a:pt x="16" y="184"/>
                </a:lnTo>
                <a:lnTo>
                  <a:pt x="4" y="198"/>
                </a:lnTo>
                <a:lnTo>
                  <a:pt x="6" y="214"/>
                </a:lnTo>
                <a:lnTo>
                  <a:pt x="16" y="224"/>
                </a:lnTo>
                <a:lnTo>
                  <a:pt x="22" y="236"/>
                </a:lnTo>
                <a:lnTo>
                  <a:pt x="24" y="244"/>
                </a:lnTo>
                <a:lnTo>
                  <a:pt x="24" y="262"/>
                </a:lnTo>
                <a:lnTo>
                  <a:pt x="22" y="264"/>
                </a:lnTo>
                <a:lnTo>
                  <a:pt x="6" y="276"/>
                </a:lnTo>
                <a:lnTo>
                  <a:pt x="4" y="300"/>
                </a:lnTo>
                <a:lnTo>
                  <a:pt x="6" y="324"/>
                </a:lnTo>
                <a:lnTo>
                  <a:pt x="10" y="340"/>
                </a:lnTo>
                <a:lnTo>
                  <a:pt x="18" y="368"/>
                </a:lnTo>
                <a:lnTo>
                  <a:pt x="18" y="370"/>
                </a:lnTo>
                <a:lnTo>
                  <a:pt x="18" y="372"/>
                </a:lnTo>
                <a:lnTo>
                  <a:pt x="0" y="452"/>
                </a:lnTo>
                <a:lnTo>
                  <a:pt x="2" y="468"/>
                </a:lnTo>
                <a:lnTo>
                  <a:pt x="14" y="474"/>
                </a:lnTo>
                <a:lnTo>
                  <a:pt x="32" y="456"/>
                </a:lnTo>
                <a:lnTo>
                  <a:pt x="34" y="456"/>
                </a:lnTo>
                <a:lnTo>
                  <a:pt x="96" y="432"/>
                </a:lnTo>
                <a:lnTo>
                  <a:pt x="112" y="416"/>
                </a:lnTo>
                <a:lnTo>
                  <a:pt x="114" y="416"/>
                </a:lnTo>
                <a:lnTo>
                  <a:pt x="116" y="416"/>
                </a:lnTo>
                <a:lnTo>
                  <a:pt x="150" y="420"/>
                </a:lnTo>
                <a:lnTo>
                  <a:pt x="162" y="416"/>
                </a:lnTo>
                <a:lnTo>
                  <a:pt x="180" y="408"/>
                </a:lnTo>
                <a:lnTo>
                  <a:pt x="180" y="392"/>
                </a:lnTo>
                <a:lnTo>
                  <a:pt x="182" y="392"/>
                </a:lnTo>
                <a:lnTo>
                  <a:pt x="192" y="382"/>
                </a:lnTo>
                <a:lnTo>
                  <a:pt x="190" y="372"/>
                </a:lnTo>
                <a:lnTo>
                  <a:pt x="190" y="370"/>
                </a:lnTo>
                <a:lnTo>
                  <a:pt x="190" y="368"/>
                </a:lnTo>
                <a:lnTo>
                  <a:pt x="194" y="364"/>
                </a:lnTo>
                <a:lnTo>
                  <a:pt x="192" y="360"/>
                </a:lnTo>
                <a:lnTo>
                  <a:pt x="190" y="356"/>
                </a:lnTo>
                <a:lnTo>
                  <a:pt x="190" y="352"/>
                </a:lnTo>
                <a:lnTo>
                  <a:pt x="194" y="340"/>
                </a:lnTo>
                <a:lnTo>
                  <a:pt x="198" y="336"/>
                </a:lnTo>
                <a:lnTo>
                  <a:pt x="196" y="324"/>
                </a:lnTo>
                <a:lnTo>
                  <a:pt x="184" y="310"/>
                </a:lnTo>
                <a:lnTo>
                  <a:pt x="182" y="306"/>
                </a:lnTo>
                <a:lnTo>
                  <a:pt x="180" y="302"/>
                </a:lnTo>
                <a:lnTo>
                  <a:pt x="180" y="298"/>
                </a:lnTo>
                <a:lnTo>
                  <a:pt x="182" y="294"/>
                </a:lnTo>
                <a:lnTo>
                  <a:pt x="184" y="288"/>
                </a:lnTo>
                <a:lnTo>
                  <a:pt x="190" y="280"/>
                </a:lnTo>
                <a:lnTo>
                  <a:pt x="192" y="268"/>
                </a:lnTo>
                <a:lnTo>
                  <a:pt x="202" y="248"/>
                </a:lnTo>
                <a:lnTo>
                  <a:pt x="204" y="240"/>
                </a:lnTo>
                <a:lnTo>
                  <a:pt x="216" y="216"/>
                </a:lnTo>
                <a:lnTo>
                  <a:pt x="208" y="200"/>
                </a:lnTo>
                <a:lnTo>
                  <a:pt x="184" y="184"/>
                </a:lnTo>
                <a:lnTo>
                  <a:pt x="182" y="184"/>
                </a:lnTo>
                <a:lnTo>
                  <a:pt x="176" y="170"/>
                </a:lnTo>
                <a:lnTo>
                  <a:pt x="176" y="168"/>
                </a:lnTo>
                <a:lnTo>
                  <a:pt x="180" y="146"/>
                </a:lnTo>
                <a:lnTo>
                  <a:pt x="184" y="130"/>
                </a:lnTo>
                <a:lnTo>
                  <a:pt x="184" y="122"/>
                </a:lnTo>
                <a:lnTo>
                  <a:pt x="188" y="116"/>
                </a:lnTo>
                <a:lnTo>
                  <a:pt x="190" y="114"/>
                </a:lnTo>
                <a:lnTo>
                  <a:pt x="194" y="114"/>
                </a:lnTo>
                <a:lnTo>
                  <a:pt x="208" y="112"/>
                </a:lnTo>
                <a:lnTo>
                  <a:pt x="212" y="102"/>
                </a:lnTo>
                <a:lnTo>
                  <a:pt x="216" y="76"/>
                </a:lnTo>
                <a:lnTo>
                  <a:pt x="214" y="66"/>
                </a:lnTo>
                <a:lnTo>
                  <a:pt x="200" y="64"/>
                </a:lnTo>
                <a:lnTo>
                  <a:pt x="184" y="56"/>
                </a:lnTo>
                <a:lnTo>
                  <a:pt x="182" y="54"/>
                </a:lnTo>
                <a:lnTo>
                  <a:pt x="182" y="52"/>
                </a:lnTo>
                <a:lnTo>
                  <a:pt x="180" y="32"/>
                </a:lnTo>
                <a:lnTo>
                  <a:pt x="180" y="28"/>
                </a:lnTo>
                <a:lnTo>
                  <a:pt x="20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湖南"/>
          <p:cNvSpPr/>
          <p:nvPr/>
        </p:nvSpPr>
        <p:spPr bwMode="auto">
          <a:xfrm>
            <a:off x="6451310" y="4192637"/>
            <a:ext cx="479513" cy="557010"/>
          </a:xfrm>
          <a:custGeom>
            <a:avLst/>
            <a:gdLst>
              <a:gd name="T0" fmla="*/ 2147483646 w 344"/>
              <a:gd name="T1" fmla="*/ 2147483646 h 400"/>
              <a:gd name="T2" fmla="*/ 2147483646 w 344"/>
              <a:gd name="T3" fmla="*/ 2147483646 h 400"/>
              <a:gd name="T4" fmla="*/ 2147483646 w 344"/>
              <a:gd name="T5" fmla="*/ 2147483646 h 400"/>
              <a:gd name="T6" fmla="*/ 2147483646 w 344"/>
              <a:gd name="T7" fmla="*/ 2147483646 h 400"/>
              <a:gd name="T8" fmla="*/ 2147483646 w 344"/>
              <a:gd name="T9" fmla="*/ 2147483646 h 400"/>
              <a:gd name="T10" fmla="*/ 2147483646 w 344"/>
              <a:gd name="T11" fmla="*/ 2147483646 h 400"/>
              <a:gd name="T12" fmla="*/ 2147483646 w 344"/>
              <a:gd name="T13" fmla="*/ 2147483646 h 400"/>
              <a:gd name="T14" fmla="*/ 2147483646 w 344"/>
              <a:gd name="T15" fmla="*/ 2147483646 h 400"/>
              <a:gd name="T16" fmla="*/ 2147483646 w 344"/>
              <a:gd name="T17" fmla="*/ 2147483646 h 400"/>
              <a:gd name="T18" fmla="*/ 2147483646 w 344"/>
              <a:gd name="T19" fmla="*/ 2147483646 h 400"/>
              <a:gd name="T20" fmla="*/ 2147483646 w 344"/>
              <a:gd name="T21" fmla="*/ 0 h 400"/>
              <a:gd name="T22" fmla="*/ 2147483646 w 344"/>
              <a:gd name="T23" fmla="*/ 2147483646 h 400"/>
              <a:gd name="T24" fmla="*/ 2147483646 w 344"/>
              <a:gd name="T25" fmla="*/ 2147483646 h 400"/>
              <a:gd name="T26" fmla="*/ 2147483646 w 344"/>
              <a:gd name="T27" fmla="*/ 2147483646 h 400"/>
              <a:gd name="T28" fmla="*/ 2147483646 w 344"/>
              <a:gd name="T29" fmla="*/ 2147483646 h 400"/>
              <a:gd name="T30" fmla="*/ 2147483646 w 344"/>
              <a:gd name="T31" fmla="*/ 2147483646 h 400"/>
              <a:gd name="T32" fmla="*/ 2147483646 w 344"/>
              <a:gd name="T33" fmla="*/ 2147483646 h 400"/>
              <a:gd name="T34" fmla="*/ 2147483646 w 344"/>
              <a:gd name="T35" fmla="*/ 2147483646 h 400"/>
              <a:gd name="T36" fmla="*/ 2147483646 w 344"/>
              <a:gd name="T37" fmla="*/ 2147483646 h 400"/>
              <a:gd name="T38" fmla="*/ 2147483646 w 344"/>
              <a:gd name="T39" fmla="*/ 2147483646 h 400"/>
              <a:gd name="T40" fmla="*/ 2147483646 w 344"/>
              <a:gd name="T41" fmla="*/ 2147483646 h 400"/>
              <a:gd name="T42" fmla="*/ 2147483646 w 344"/>
              <a:gd name="T43" fmla="*/ 2147483646 h 400"/>
              <a:gd name="T44" fmla="*/ 2147483646 w 344"/>
              <a:gd name="T45" fmla="*/ 2147483646 h 400"/>
              <a:gd name="T46" fmla="*/ 2147483646 w 344"/>
              <a:gd name="T47" fmla="*/ 2147483646 h 400"/>
              <a:gd name="T48" fmla="*/ 2147483646 w 344"/>
              <a:gd name="T49" fmla="*/ 2147483646 h 400"/>
              <a:gd name="T50" fmla="*/ 2147483646 w 344"/>
              <a:gd name="T51" fmla="*/ 2147483646 h 400"/>
              <a:gd name="T52" fmla="*/ 2147483646 w 344"/>
              <a:gd name="T53" fmla="*/ 2147483646 h 400"/>
              <a:gd name="T54" fmla="*/ 2147483646 w 344"/>
              <a:gd name="T55" fmla="*/ 2147483646 h 400"/>
              <a:gd name="T56" fmla="*/ 2147483646 w 344"/>
              <a:gd name="T57" fmla="*/ 2147483646 h 400"/>
              <a:gd name="T58" fmla="*/ 2147483646 w 344"/>
              <a:gd name="T59" fmla="*/ 2147483646 h 400"/>
              <a:gd name="T60" fmla="*/ 2147483646 w 344"/>
              <a:gd name="T61" fmla="*/ 2147483646 h 400"/>
              <a:gd name="T62" fmla="*/ 2147483646 w 344"/>
              <a:gd name="T63" fmla="*/ 2147483646 h 400"/>
              <a:gd name="T64" fmla="*/ 2147483646 w 344"/>
              <a:gd name="T65" fmla="*/ 2147483646 h 400"/>
              <a:gd name="T66" fmla="*/ 2147483646 w 344"/>
              <a:gd name="T67" fmla="*/ 2147483646 h 400"/>
              <a:gd name="T68" fmla="*/ 2147483646 w 344"/>
              <a:gd name="T69" fmla="*/ 2147483646 h 400"/>
              <a:gd name="T70" fmla="*/ 2147483646 w 344"/>
              <a:gd name="T71" fmla="*/ 2147483646 h 400"/>
              <a:gd name="T72" fmla="*/ 2147483646 w 344"/>
              <a:gd name="T73" fmla="*/ 2147483646 h 400"/>
              <a:gd name="T74" fmla="*/ 2147483646 w 344"/>
              <a:gd name="T75" fmla="*/ 2147483646 h 400"/>
              <a:gd name="T76" fmla="*/ 2147483646 w 344"/>
              <a:gd name="T77" fmla="*/ 2147483646 h 400"/>
              <a:gd name="T78" fmla="*/ 2147483646 w 344"/>
              <a:gd name="T79" fmla="*/ 2147483646 h 400"/>
              <a:gd name="T80" fmla="*/ 2147483646 w 344"/>
              <a:gd name="T81" fmla="*/ 2147483646 h 400"/>
              <a:gd name="T82" fmla="*/ 2147483646 w 344"/>
              <a:gd name="T83" fmla="*/ 2147483646 h 400"/>
              <a:gd name="T84" fmla="*/ 2147483646 w 344"/>
              <a:gd name="T85" fmla="*/ 2147483646 h 400"/>
              <a:gd name="T86" fmla="*/ 2147483646 w 344"/>
              <a:gd name="T87" fmla="*/ 2147483646 h 400"/>
              <a:gd name="T88" fmla="*/ 2147483646 w 344"/>
              <a:gd name="T89" fmla="*/ 2147483646 h 400"/>
              <a:gd name="T90" fmla="*/ 2147483646 w 344"/>
              <a:gd name="T91" fmla="*/ 2147483646 h 400"/>
              <a:gd name="T92" fmla="*/ 2147483646 w 344"/>
              <a:gd name="T93" fmla="*/ 2147483646 h 400"/>
              <a:gd name="T94" fmla="*/ 2147483646 w 344"/>
              <a:gd name="T95" fmla="*/ 2147483646 h 400"/>
              <a:gd name="T96" fmla="*/ 2147483646 w 344"/>
              <a:gd name="T97" fmla="*/ 2147483646 h 400"/>
              <a:gd name="T98" fmla="*/ 2147483646 w 344"/>
              <a:gd name="T99" fmla="*/ 2147483646 h 400"/>
              <a:gd name="T100" fmla="*/ 2147483646 w 344"/>
              <a:gd name="T101" fmla="*/ 2147483646 h 400"/>
              <a:gd name="T102" fmla="*/ 2147483646 w 344"/>
              <a:gd name="T103" fmla="*/ 2147483646 h 400"/>
              <a:gd name="T104" fmla="*/ 2147483646 w 344"/>
              <a:gd name="T105" fmla="*/ 2147483646 h 4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44" h="400">
                <a:moveTo>
                  <a:pt x="300" y="68"/>
                </a:moveTo>
                <a:lnTo>
                  <a:pt x="300" y="68"/>
                </a:lnTo>
                <a:lnTo>
                  <a:pt x="300" y="66"/>
                </a:lnTo>
                <a:lnTo>
                  <a:pt x="292" y="54"/>
                </a:lnTo>
                <a:lnTo>
                  <a:pt x="292" y="52"/>
                </a:lnTo>
                <a:lnTo>
                  <a:pt x="294" y="32"/>
                </a:lnTo>
                <a:lnTo>
                  <a:pt x="292" y="28"/>
                </a:lnTo>
                <a:lnTo>
                  <a:pt x="286" y="24"/>
                </a:lnTo>
                <a:lnTo>
                  <a:pt x="282" y="24"/>
                </a:lnTo>
                <a:lnTo>
                  <a:pt x="274" y="34"/>
                </a:lnTo>
                <a:lnTo>
                  <a:pt x="272" y="34"/>
                </a:lnTo>
                <a:lnTo>
                  <a:pt x="252" y="44"/>
                </a:lnTo>
                <a:lnTo>
                  <a:pt x="250" y="30"/>
                </a:lnTo>
                <a:lnTo>
                  <a:pt x="250" y="28"/>
                </a:lnTo>
                <a:lnTo>
                  <a:pt x="252" y="22"/>
                </a:lnTo>
                <a:lnTo>
                  <a:pt x="250" y="14"/>
                </a:lnTo>
                <a:lnTo>
                  <a:pt x="248" y="12"/>
                </a:lnTo>
                <a:lnTo>
                  <a:pt x="244" y="20"/>
                </a:lnTo>
                <a:lnTo>
                  <a:pt x="218" y="42"/>
                </a:lnTo>
                <a:lnTo>
                  <a:pt x="218" y="44"/>
                </a:lnTo>
                <a:lnTo>
                  <a:pt x="216" y="44"/>
                </a:lnTo>
                <a:lnTo>
                  <a:pt x="214" y="44"/>
                </a:lnTo>
                <a:lnTo>
                  <a:pt x="206" y="40"/>
                </a:lnTo>
                <a:lnTo>
                  <a:pt x="198" y="32"/>
                </a:lnTo>
                <a:lnTo>
                  <a:pt x="184" y="28"/>
                </a:lnTo>
                <a:lnTo>
                  <a:pt x="184" y="26"/>
                </a:lnTo>
                <a:lnTo>
                  <a:pt x="176" y="20"/>
                </a:lnTo>
                <a:lnTo>
                  <a:pt x="150" y="16"/>
                </a:lnTo>
                <a:lnTo>
                  <a:pt x="148" y="16"/>
                </a:lnTo>
                <a:lnTo>
                  <a:pt x="132" y="6"/>
                </a:lnTo>
                <a:lnTo>
                  <a:pt x="132" y="8"/>
                </a:lnTo>
                <a:lnTo>
                  <a:pt x="118" y="0"/>
                </a:lnTo>
                <a:lnTo>
                  <a:pt x="100" y="0"/>
                </a:lnTo>
                <a:lnTo>
                  <a:pt x="94" y="0"/>
                </a:lnTo>
                <a:lnTo>
                  <a:pt x="100" y="30"/>
                </a:lnTo>
                <a:lnTo>
                  <a:pt x="96" y="30"/>
                </a:lnTo>
                <a:lnTo>
                  <a:pt x="80" y="32"/>
                </a:lnTo>
                <a:lnTo>
                  <a:pt x="70" y="32"/>
                </a:lnTo>
                <a:lnTo>
                  <a:pt x="68" y="32"/>
                </a:lnTo>
                <a:lnTo>
                  <a:pt x="60" y="24"/>
                </a:lnTo>
                <a:lnTo>
                  <a:pt x="44" y="32"/>
                </a:lnTo>
                <a:lnTo>
                  <a:pt x="28" y="52"/>
                </a:lnTo>
                <a:lnTo>
                  <a:pt x="16" y="86"/>
                </a:lnTo>
                <a:lnTo>
                  <a:pt x="20" y="124"/>
                </a:lnTo>
                <a:lnTo>
                  <a:pt x="26" y="144"/>
                </a:lnTo>
                <a:lnTo>
                  <a:pt x="26" y="148"/>
                </a:lnTo>
                <a:lnTo>
                  <a:pt x="24" y="150"/>
                </a:lnTo>
                <a:lnTo>
                  <a:pt x="20" y="152"/>
                </a:lnTo>
                <a:lnTo>
                  <a:pt x="20" y="156"/>
                </a:lnTo>
                <a:lnTo>
                  <a:pt x="18" y="166"/>
                </a:lnTo>
                <a:lnTo>
                  <a:pt x="26" y="198"/>
                </a:lnTo>
                <a:lnTo>
                  <a:pt x="24" y="200"/>
                </a:lnTo>
                <a:lnTo>
                  <a:pt x="8" y="210"/>
                </a:lnTo>
                <a:lnTo>
                  <a:pt x="4" y="214"/>
                </a:lnTo>
                <a:lnTo>
                  <a:pt x="2" y="218"/>
                </a:lnTo>
                <a:lnTo>
                  <a:pt x="0" y="228"/>
                </a:lnTo>
                <a:lnTo>
                  <a:pt x="14" y="224"/>
                </a:lnTo>
                <a:lnTo>
                  <a:pt x="14" y="222"/>
                </a:lnTo>
                <a:lnTo>
                  <a:pt x="16" y="222"/>
                </a:lnTo>
                <a:lnTo>
                  <a:pt x="22" y="224"/>
                </a:lnTo>
                <a:lnTo>
                  <a:pt x="26" y="226"/>
                </a:lnTo>
                <a:lnTo>
                  <a:pt x="30" y="228"/>
                </a:lnTo>
                <a:lnTo>
                  <a:pt x="32" y="234"/>
                </a:lnTo>
                <a:lnTo>
                  <a:pt x="34" y="252"/>
                </a:lnTo>
                <a:lnTo>
                  <a:pt x="32" y="254"/>
                </a:lnTo>
                <a:lnTo>
                  <a:pt x="32" y="256"/>
                </a:lnTo>
                <a:lnTo>
                  <a:pt x="28" y="260"/>
                </a:lnTo>
                <a:lnTo>
                  <a:pt x="28" y="264"/>
                </a:lnTo>
                <a:lnTo>
                  <a:pt x="24" y="282"/>
                </a:lnTo>
                <a:lnTo>
                  <a:pt x="28" y="290"/>
                </a:lnTo>
                <a:lnTo>
                  <a:pt x="32" y="296"/>
                </a:lnTo>
                <a:lnTo>
                  <a:pt x="48" y="316"/>
                </a:lnTo>
                <a:lnTo>
                  <a:pt x="64" y="304"/>
                </a:lnTo>
                <a:lnTo>
                  <a:pt x="76" y="302"/>
                </a:lnTo>
                <a:lnTo>
                  <a:pt x="76" y="304"/>
                </a:lnTo>
                <a:lnTo>
                  <a:pt x="84" y="306"/>
                </a:lnTo>
                <a:lnTo>
                  <a:pt x="88" y="306"/>
                </a:lnTo>
                <a:lnTo>
                  <a:pt x="92" y="302"/>
                </a:lnTo>
                <a:lnTo>
                  <a:pt x="100" y="292"/>
                </a:lnTo>
                <a:lnTo>
                  <a:pt x="98" y="286"/>
                </a:lnTo>
                <a:lnTo>
                  <a:pt x="100" y="282"/>
                </a:lnTo>
                <a:lnTo>
                  <a:pt x="104" y="280"/>
                </a:lnTo>
                <a:lnTo>
                  <a:pt x="124" y="280"/>
                </a:lnTo>
                <a:lnTo>
                  <a:pt x="128" y="280"/>
                </a:lnTo>
                <a:lnTo>
                  <a:pt x="130" y="280"/>
                </a:lnTo>
                <a:lnTo>
                  <a:pt x="134" y="274"/>
                </a:lnTo>
                <a:lnTo>
                  <a:pt x="136" y="270"/>
                </a:lnTo>
                <a:lnTo>
                  <a:pt x="142" y="270"/>
                </a:lnTo>
                <a:lnTo>
                  <a:pt x="146" y="272"/>
                </a:lnTo>
                <a:lnTo>
                  <a:pt x="152" y="280"/>
                </a:lnTo>
                <a:lnTo>
                  <a:pt x="154" y="284"/>
                </a:lnTo>
                <a:lnTo>
                  <a:pt x="156" y="288"/>
                </a:lnTo>
                <a:lnTo>
                  <a:pt x="154" y="302"/>
                </a:lnTo>
                <a:lnTo>
                  <a:pt x="156" y="304"/>
                </a:lnTo>
                <a:lnTo>
                  <a:pt x="162" y="310"/>
                </a:lnTo>
                <a:lnTo>
                  <a:pt x="164" y="316"/>
                </a:lnTo>
                <a:lnTo>
                  <a:pt x="162" y="330"/>
                </a:lnTo>
                <a:lnTo>
                  <a:pt x="158" y="340"/>
                </a:lnTo>
                <a:lnTo>
                  <a:pt x="154" y="344"/>
                </a:lnTo>
                <a:lnTo>
                  <a:pt x="142" y="370"/>
                </a:lnTo>
                <a:lnTo>
                  <a:pt x="146" y="372"/>
                </a:lnTo>
                <a:lnTo>
                  <a:pt x="164" y="372"/>
                </a:lnTo>
                <a:lnTo>
                  <a:pt x="168" y="374"/>
                </a:lnTo>
                <a:lnTo>
                  <a:pt x="168" y="376"/>
                </a:lnTo>
                <a:lnTo>
                  <a:pt x="164" y="388"/>
                </a:lnTo>
                <a:lnTo>
                  <a:pt x="164" y="394"/>
                </a:lnTo>
                <a:lnTo>
                  <a:pt x="172" y="398"/>
                </a:lnTo>
                <a:lnTo>
                  <a:pt x="176" y="400"/>
                </a:lnTo>
                <a:lnTo>
                  <a:pt x="178" y="398"/>
                </a:lnTo>
                <a:lnTo>
                  <a:pt x="188" y="394"/>
                </a:lnTo>
                <a:lnTo>
                  <a:pt x="194" y="392"/>
                </a:lnTo>
                <a:lnTo>
                  <a:pt x="204" y="392"/>
                </a:lnTo>
                <a:lnTo>
                  <a:pt x="216" y="380"/>
                </a:lnTo>
                <a:lnTo>
                  <a:pt x="216" y="366"/>
                </a:lnTo>
                <a:lnTo>
                  <a:pt x="216" y="360"/>
                </a:lnTo>
                <a:lnTo>
                  <a:pt x="216" y="356"/>
                </a:lnTo>
                <a:lnTo>
                  <a:pt x="220" y="354"/>
                </a:lnTo>
                <a:lnTo>
                  <a:pt x="224" y="354"/>
                </a:lnTo>
                <a:lnTo>
                  <a:pt x="230" y="356"/>
                </a:lnTo>
                <a:lnTo>
                  <a:pt x="236" y="360"/>
                </a:lnTo>
                <a:lnTo>
                  <a:pt x="256" y="372"/>
                </a:lnTo>
                <a:lnTo>
                  <a:pt x="264" y="376"/>
                </a:lnTo>
                <a:lnTo>
                  <a:pt x="270" y="378"/>
                </a:lnTo>
                <a:lnTo>
                  <a:pt x="270" y="376"/>
                </a:lnTo>
                <a:lnTo>
                  <a:pt x="270" y="370"/>
                </a:lnTo>
                <a:lnTo>
                  <a:pt x="266" y="360"/>
                </a:lnTo>
                <a:lnTo>
                  <a:pt x="256" y="344"/>
                </a:lnTo>
                <a:lnTo>
                  <a:pt x="256" y="342"/>
                </a:lnTo>
                <a:lnTo>
                  <a:pt x="256" y="340"/>
                </a:lnTo>
                <a:lnTo>
                  <a:pt x="264" y="332"/>
                </a:lnTo>
                <a:lnTo>
                  <a:pt x="274" y="326"/>
                </a:lnTo>
                <a:lnTo>
                  <a:pt x="282" y="324"/>
                </a:lnTo>
                <a:lnTo>
                  <a:pt x="292" y="326"/>
                </a:lnTo>
                <a:lnTo>
                  <a:pt x="320" y="340"/>
                </a:lnTo>
                <a:lnTo>
                  <a:pt x="332" y="332"/>
                </a:lnTo>
                <a:lnTo>
                  <a:pt x="334" y="332"/>
                </a:lnTo>
                <a:lnTo>
                  <a:pt x="334" y="330"/>
                </a:lnTo>
                <a:lnTo>
                  <a:pt x="332" y="328"/>
                </a:lnTo>
                <a:lnTo>
                  <a:pt x="334" y="326"/>
                </a:lnTo>
                <a:lnTo>
                  <a:pt x="340" y="314"/>
                </a:lnTo>
                <a:lnTo>
                  <a:pt x="344" y="304"/>
                </a:lnTo>
                <a:lnTo>
                  <a:pt x="344" y="298"/>
                </a:lnTo>
                <a:lnTo>
                  <a:pt x="344" y="292"/>
                </a:lnTo>
                <a:lnTo>
                  <a:pt x="338" y="286"/>
                </a:lnTo>
                <a:lnTo>
                  <a:pt x="334" y="284"/>
                </a:lnTo>
                <a:lnTo>
                  <a:pt x="332" y="284"/>
                </a:lnTo>
                <a:lnTo>
                  <a:pt x="330" y="276"/>
                </a:lnTo>
                <a:lnTo>
                  <a:pt x="332" y="276"/>
                </a:lnTo>
                <a:lnTo>
                  <a:pt x="338" y="272"/>
                </a:lnTo>
                <a:lnTo>
                  <a:pt x="340" y="268"/>
                </a:lnTo>
                <a:lnTo>
                  <a:pt x="338" y="264"/>
                </a:lnTo>
                <a:lnTo>
                  <a:pt x="326" y="252"/>
                </a:lnTo>
                <a:lnTo>
                  <a:pt x="326" y="250"/>
                </a:lnTo>
                <a:lnTo>
                  <a:pt x="320" y="232"/>
                </a:lnTo>
                <a:lnTo>
                  <a:pt x="316" y="214"/>
                </a:lnTo>
                <a:lnTo>
                  <a:pt x="316" y="196"/>
                </a:lnTo>
                <a:lnTo>
                  <a:pt x="316" y="188"/>
                </a:lnTo>
                <a:lnTo>
                  <a:pt x="308" y="196"/>
                </a:lnTo>
                <a:lnTo>
                  <a:pt x="302" y="204"/>
                </a:lnTo>
                <a:lnTo>
                  <a:pt x="300" y="170"/>
                </a:lnTo>
                <a:lnTo>
                  <a:pt x="300" y="168"/>
                </a:lnTo>
                <a:lnTo>
                  <a:pt x="322" y="138"/>
                </a:lnTo>
                <a:lnTo>
                  <a:pt x="334" y="124"/>
                </a:lnTo>
                <a:lnTo>
                  <a:pt x="326" y="100"/>
                </a:lnTo>
                <a:lnTo>
                  <a:pt x="322" y="76"/>
                </a:lnTo>
                <a:lnTo>
                  <a:pt x="308" y="70"/>
                </a:lnTo>
                <a:lnTo>
                  <a:pt x="300" y="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湖北"/>
          <p:cNvSpPr/>
          <p:nvPr/>
        </p:nvSpPr>
        <p:spPr bwMode="auto">
          <a:xfrm>
            <a:off x="6395608" y="3871751"/>
            <a:ext cx="680521" cy="426234"/>
          </a:xfrm>
          <a:custGeom>
            <a:avLst/>
            <a:gdLst>
              <a:gd name="T0" fmla="*/ 2147483646 w 488"/>
              <a:gd name="T1" fmla="*/ 2147483646 h 306"/>
              <a:gd name="T2" fmla="*/ 2147483646 w 488"/>
              <a:gd name="T3" fmla="*/ 2147483646 h 306"/>
              <a:gd name="T4" fmla="*/ 2147483646 w 488"/>
              <a:gd name="T5" fmla="*/ 2147483646 h 306"/>
              <a:gd name="T6" fmla="*/ 2147483646 w 488"/>
              <a:gd name="T7" fmla="*/ 2147483646 h 306"/>
              <a:gd name="T8" fmla="*/ 2147483646 w 488"/>
              <a:gd name="T9" fmla="*/ 2147483646 h 306"/>
              <a:gd name="T10" fmla="*/ 2147483646 w 488"/>
              <a:gd name="T11" fmla="*/ 2147483646 h 306"/>
              <a:gd name="T12" fmla="*/ 2147483646 w 488"/>
              <a:gd name="T13" fmla="*/ 2147483646 h 306"/>
              <a:gd name="T14" fmla="*/ 2147483646 w 488"/>
              <a:gd name="T15" fmla="*/ 2147483646 h 306"/>
              <a:gd name="T16" fmla="*/ 2147483646 w 488"/>
              <a:gd name="T17" fmla="*/ 2147483646 h 306"/>
              <a:gd name="T18" fmla="*/ 2147483646 w 488"/>
              <a:gd name="T19" fmla="*/ 2147483646 h 306"/>
              <a:gd name="T20" fmla="*/ 2147483646 w 488"/>
              <a:gd name="T21" fmla="*/ 2147483646 h 306"/>
              <a:gd name="T22" fmla="*/ 2147483646 w 488"/>
              <a:gd name="T23" fmla="*/ 2147483646 h 306"/>
              <a:gd name="T24" fmla="*/ 2147483646 w 488"/>
              <a:gd name="T25" fmla="*/ 2147483646 h 306"/>
              <a:gd name="T26" fmla="*/ 2147483646 w 488"/>
              <a:gd name="T27" fmla="*/ 2147483646 h 306"/>
              <a:gd name="T28" fmla="*/ 2147483646 w 488"/>
              <a:gd name="T29" fmla="*/ 2147483646 h 306"/>
              <a:gd name="T30" fmla="*/ 2147483646 w 488"/>
              <a:gd name="T31" fmla="*/ 2147483646 h 306"/>
              <a:gd name="T32" fmla="*/ 2147483646 w 488"/>
              <a:gd name="T33" fmla="*/ 2147483646 h 306"/>
              <a:gd name="T34" fmla="*/ 2147483646 w 488"/>
              <a:gd name="T35" fmla="*/ 2147483646 h 306"/>
              <a:gd name="T36" fmla="*/ 2147483646 w 488"/>
              <a:gd name="T37" fmla="*/ 2147483646 h 306"/>
              <a:gd name="T38" fmla="*/ 2147483646 w 488"/>
              <a:gd name="T39" fmla="*/ 2147483646 h 306"/>
              <a:gd name="T40" fmla="*/ 2147483646 w 488"/>
              <a:gd name="T41" fmla="*/ 2147483646 h 306"/>
              <a:gd name="T42" fmla="*/ 2147483646 w 488"/>
              <a:gd name="T43" fmla="*/ 2147483646 h 306"/>
              <a:gd name="T44" fmla="*/ 2147483646 w 488"/>
              <a:gd name="T45" fmla="*/ 2147483646 h 306"/>
              <a:gd name="T46" fmla="*/ 2147483646 w 488"/>
              <a:gd name="T47" fmla="*/ 2147483646 h 306"/>
              <a:gd name="T48" fmla="*/ 2147483646 w 488"/>
              <a:gd name="T49" fmla="*/ 2147483646 h 306"/>
              <a:gd name="T50" fmla="*/ 2147483646 w 488"/>
              <a:gd name="T51" fmla="*/ 2147483646 h 306"/>
              <a:gd name="T52" fmla="*/ 2147483646 w 488"/>
              <a:gd name="T53" fmla="*/ 2147483646 h 306"/>
              <a:gd name="T54" fmla="*/ 2147483646 w 488"/>
              <a:gd name="T55" fmla="*/ 2147483646 h 306"/>
              <a:gd name="T56" fmla="*/ 2147483646 w 488"/>
              <a:gd name="T57" fmla="*/ 2147483646 h 306"/>
              <a:gd name="T58" fmla="*/ 2147483646 w 488"/>
              <a:gd name="T59" fmla="*/ 2147483646 h 306"/>
              <a:gd name="T60" fmla="*/ 2147483646 w 488"/>
              <a:gd name="T61" fmla="*/ 2147483646 h 306"/>
              <a:gd name="T62" fmla="*/ 2147483646 w 488"/>
              <a:gd name="T63" fmla="*/ 2147483646 h 306"/>
              <a:gd name="T64" fmla="*/ 2147483646 w 488"/>
              <a:gd name="T65" fmla="*/ 2147483646 h 306"/>
              <a:gd name="T66" fmla="*/ 2147483646 w 488"/>
              <a:gd name="T67" fmla="*/ 2147483646 h 306"/>
              <a:gd name="T68" fmla="*/ 2147483646 w 488"/>
              <a:gd name="T69" fmla="*/ 2147483646 h 306"/>
              <a:gd name="T70" fmla="*/ 2147483646 w 488"/>
              <a:gd name="T71" fmla="*/ 2147483646 h 306"/>
              <a:gd name="T72" fmla="*/ 2147483646 w 488"/>
              <a:gd name="T73" fmla="*/ 2147483646 h 306"/>
              <a:gd name="T74" fmla="*/ 2147483646 w 488"/>
              <a:gd name="T75" fmla="*/ 2147483646 h 306"/>
              <a:gd name="T76" fmla="*/ 2147483646 w 488"/>
              <a:gd name="T77" fmla="*/ 2147483646 h 306"/>
              <a:gd name="T78" fmla="*/ 2147483646 w 488"/>
              <a:gd name="T79" fmla="*/ 2147483646 h 306"/>
              <a:gd name="T80" fmla="*/ 2147483646 w 488"/>
              <a:gd name="T81" fmla="*/ 2147483646 h 306"/>
              <a:gd name="T82" fmla="*/ 2147483646 w 488"/>
              <a:gd name="T83" fmla="*/ 2147483646 h 306"/>
              <a:gd name="T84" fmla="*/ 2147483646 w 488"/>
              <a:gd name="T85" fmla="*/ 2147483646 h 306"/>
              <a:gd name="T86" fmla="*/ 2147483646 w 488"/>
              <a:gd name="T87" fmla="*/ 2147483646 h 306"/>
              <a:gd name="T88" fmla="*/ 2147483646 w 488"/>
              <a:gd name="T89" fmla="*/ 2147483646 h 306"/>
              <a:gd name="T90" fmla="*/ 2147483646 w 488"/>
              <a:gd name="T91" fmla="*/ 2147483646 h 306"/>
              <a:gd name="T92" fmla="*/ 2147483646 w 488"/>
              <a:gd name="T93" fmla="*/ 2147483646 h 306"/>
              <a:gd name="T94" fmla="*/ 2147483646 w 488"/>
              <a:gd name="T95" fmla="*/ 2147483646 h 306"/>
              <a:gd name="T96" fmla="*/ 2147483646 w 488"/>
              <a:gd name="T97" fmla="*/ 2147483646 h 306"/>
              <a:gd name="T98" fmla="*/ 2147483646 w 488"/>
              <a:gd name="T99" fmla="*/ 2147483646 h 306"/>
              <a:gd name="T100" fmla="*/ 2147483646 w 488"/>
              <a:gd name="T101" fmla="*/ 2147483646 h 306"/>
              <a:gd name="T102" fmla="*/ 2147483646 w 488"/>
              <a:gd name="T103" fmla="*/ 2147483646 h 306"/>
              <a:gd name="T104" fmla="*/ 2147483646 w 488"/>
              <a:gd name="T105" fmla="*/ 2147483646 h 306"/>
              <a:gd name="T106" fmla="*/ 2147483646 w 488"/>
              <a:gd name="T107" fmla="*/ 2147483646 h 306"/>
              <a:gd name="T108" fmla="*/ 2147483646 w 488"/>
              <a:gd name="T109" fmla="*/ 2147483646 h 306"/>
              <a:gd name="T110" fmla="*/ 2147483646 w 488"/>
              <a:gd name="T111" fmla="*/ 2147483646 h 306"/>
              <a:gd name="T112" fmla="*/ 2147483646 w 488"/>
              <a:gd name="T113" fmla="*/ 2147483646 h 306"/>
              <a:gd name="T114" fmla="*/ 2147483646 w 488"/>
              <a:gd name="T115" fmla="*/ 2147483646 h 30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广东"/>
          <p:cNvSpPr/>
          <p:nvPr/>
        </p:nvSpPr>
        <p:spPr bwMode="auto">
          <a:xfrm>
            <a:off x="6545759" y="4655197"/>
            <a:ext cx="708371" cy="560643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江西"/>
          <p:cNvSpPr/>
          <p:nvPr/>
        </p:nvSpPr>
        <p:spPr bwMode="auto">
          <a:xfrm>
            <a:off x="6881175" y="4169630"/>
            <a:ext cx="423812" cy="577595"/>
          </a:xfrm>
          <a:custGeom>
            <a:avLst/>
            <a:gdLst>
              <a:gd name="T0" fmla="*/ 2147483646 w 304"/>
              <a:gd name="T1" fmla="*/ 0 h 414"/>
              <a:gd name="T2" fmla="*/ 2147483646 w 304"/>
              <a:gd name="T3" fmla="*/ 2147483646 h 414"/>
              <a:gd name="T4" fmla="*/ 2147483646 w 304"/>
              <a:gd name="T5" fmla="*/ 2147483646 h 414"/>
              <a:gd name="T6" fmla="*/ 2147483646 w 304"/>
              <a:gd name="T7" fmla="*/ 2147483646 h 414"/>
              <a:gd name="T8" fmla="*/ 2147483646 w 304"/>
              <a:gd name="T9" fmla="*/ 2147483646 h 414"/>
              <a:gd name="T10" fmla="*/ 2147483646 w 304"/>
              <a:gd name="T11" fmla="*/ 2147483646 h 414"/>
              <a:gd name="T12" fmla="*/ 2147483646 w 304"/>
              <a:gd name="T13" fmla="*/ 2147483646 h 414"/>
              <a:gd name="T14" fmla="*/ 2147483646 w 304"/>
              <a:gd name="T15" fmla="*/ 2147483646 h 414"/>
              <a:gd name="T16" fmla="*/ 2147483646 w 304"/>
              <a:gd name="T17" fmla="*/ 2147483646 h 414"/>
              <a:gd name="T18" fmla="*/ 2147483646 w 304"/>
              <a:gd name="T19" fmla="*/ 2147483646 h 414"/>
              <a:gd name="T20" fmla="*/ 2147483646 w 304"/>
              <a:gd name="T21" fmla="*/ 2147483646 h 414"/>
              <a:gd name="T22" fmla="*/ 2147483646 w 304"/>
              <a:gd name="T23" fmla="*/ 2147483646 h 414"/>
              <a:gd name="T24" fmla="*/ 2147483646 w 304"/>
              <a:gd name="T25" fmla="*/ 2147483646 h 414"/>
              <a:gd name="T26" fmla="*/ 2147483646 w 304"/>
              <a:gd name="T27" fmla="*/ 2147483646 h 414"/>
              <a:gd name="T28" fmla="*/ 0 w 304"/>
              <a:gd name="T29" fmla="*/ 2147483646 h 414"/>
              <a:gd name="T30" fmla="*/ 2147483646 w 304"/>
              <a:gd name="T31" fmla="*/ 2147483646 h 414"/>
              <a:gd name="T32" fmla="*/ 2147483646 w 304"/>
              <a:gd name="T33" fmla="*/ 2147483646 h 414"/>
              <a:gd name="T34" fmla="*/ 2147483646 w 304"/>
              <a:gd name="T35" fmla="*/ 2147483646 h 414"/>
              <a:gd name="T36" fmla="*/ 2147483646 w 304"/>
              <a:gd name="T37" fmla="*/ 2147483646 h 414"/>
              <a:gd name="T38" fmla="*/ 2147483646 w 304"/>
              <a:gd name="T39" fmla="*/ 2147483646 h 414"/>
              <a:gd name="T40" fmla="*/ 2147483646 w 304"/>
              <a:gd name="T41" fmla="*/ 2147483646 h 414"/>
              <a:gd name="T42" fmla="*/ 2147483646 w 304"/>
              <a:gd name="T43" fmla="*/ 2147483646 h 414"/>
              <a:gd name="T44" fmla="*/ 2147483646 w 304"/>
              <a:gd name="T45" fmla="*/ 2147483646 h 414"/>
              <a:gd name="T46" fmla="*/ 2147483646 w 304"/>
              <a:gd name="T47" fmla="*/ 2147483646 h 414"/>
              <a:gd name="T48" fmla="*/ 2147483646 w 304"/>
              <a:gd name="T49" fmla="*/ 2147483646 h 414"/>
              <a:gd name="T50" fmla="*/ 2147483646 w 304"/>
              <a:gd name="T51" fmla="*/ 2147483646 h 414"/>
              <a:gd name="T52" fmla="*/ 2147483646 w 304"/>
              <a:gd name="T53" fmla="*/ 2147483646 h 414"/>
              <a:gd name="T54" fmla="*/ 2147483646 w 304"/>
              <a:gd name="T55" fmla="*/ 2147483646 h 414"/>
              <a:gd name="T56" fmla="*/ 2147483646 w 304"/>
              <a:gd name="T57" fmla="*/ 2147483646 h 414"/>
              <a:gd name="T58" fmla="*/ 2147483646 w 304"/>
              <a:gd name="T59" fmla="*/ 2147483646 h 414"/>
              <a:gd name="T60" fmla="*/ 2147483646 w 304"/>
              <a:gd name="T61" fmla="*/ 2147483646 h 414"/>
              <a:gd name="T62" fmla="*/ 2147483646 w 304"/>
              <a:gd name="T63" fmla="*/ 2147483646 h 414"/>
              <a:gd name="T64" fmla="*/ 2147483646 w 304"/>
              <a:gd name="T65" fmla="*/ 2147483646 h 414"/>
              <a:gd name="T66" fmla="*/ 2147483646 w 304"/>
              <a:gd name="T67" fmla="*/ 2147483646 h 414"/>
              <a:gd name="T68" fmla="*/ 2147483646 w 304"/>
              <a:gd name="T69" fmla="*/ 2147483646 h 414"/>
              <a:gd name="T70" fmla="*/ 2147483646 w 304"/>
              <a:gd name="T71" fmla="*/ 2147483646 h 414"/>
              <a:gd name="T72" fmla="*/ 2147483646 w 304"/>
              <a:gd name="T73" fmla="*/ 2147483646 h 414"/>
              <a:gd name="T74" fmla="*/ 2147483646 w 304"/>
              <a:gd name="T75" fmla="*/ 2147483646 h 414"/>
              <a:gd name="T76" fmla="*/ 2147483646 w 304"/>
              <a:gd name="T77" fmla="*/ 2147483646 h 414"/>
              <a:gd name="T78" fmla="*/ 2147483646 w 304"/>
              <a:gd name="T79" fmla="*/ 2147483646 h 414"/>
              <a:gd name="T80" fmla="*/ 2147483646 w 304"/>
              <a:gd name="T81" fmla="*/ 2147483646 h 414"/>
              <a:gd name="T82" fmla="*/ 2147483646 w 304"/>
              <a:gd name="T83" fmla="*/ 2147483646 h 414"/>
              <a:gd name="T84" fmla="*/ 2147483646 w 304"/>
              <a:gd name="T85" fmla="*/ 2147483646 h 414"/>
              <a:gd name="T86" fmla="*/ 2147483646 w 304"/>
              <a:gd name="T87" fmla="*/ 2147483646 h 414"/>
              <a:gd name="T88" fmla="*/ 2147483646 w 304"/>
              <a:gd name="T89" fmla="*/ 2147483646 h 414"/>
              <a:gd name="T90" fmla="*/ 2147483646 w 304"/>
              <a:gd name="T91" fmla="*/ 2147483646 h 414"/>
              <a:gd name="T92" fmla="*/ 2147483646 w 304"/>
              <a:gd name="T93" fmla="*/ 2147483646 h 414"/>
              <a:gd name="T94" fmla="*/ 2147483646 w 304"/>
              <a:gd name="T95" fmla="*/ 2147483646 h 414"/>
              <a:gd name="T96" fmla="*/ 2147483646 w 304"/>
              <a:gd name="T97" fmla="*/ 2147483646 h 414"/>
              <a:gd name="T98" fmla="*/ 2147483646 w 304"/>
              <a:gd name="T99" fmla="*/ 2147483646 h 414"/>
              <a:gd name="T100" fmla="*/ 2147483646 w 304"/>
              <a:gd name="T101" fmla="*/ 2147483646 h 414"/>
              <a:gd name="T102" fmla="*/ 2147483646 w 304"/>
              <a:gd name="T103" fmla="*/ 2147483646 h 414"/>
              <a:gd name="T104" fmla="*/ 2147483646 w 304"/>
              <a:gd name="T105" fmla="*/ 2147483646 h 414"/>
              <a:gd name="T106" fmla="*/ 2147483646 w 304"/>
              <a:gd name="T107" fmla="*/ 2147483646 h 414"/>
              <a:gd name="T108" fmla="*/ 2147483646 w 304"/>
              <a:gd name="T109" fmla="*/ 2147483646 h 414"/>
              <a:gd name="T110" fmla="*/ 2147483646 w 304"/>
              <a:gd name="T111" fmla="*/ 2147483646 h 414"/>
              <a:gd name="T112" fmla="*/ 2147483646 w 304"/>
              <a:gd name="T113" fmla="*/ 2147483646 h 414"/>
              <a:gd name="T114" fmla="*/ 2147483646 w 304"/>
              <a:gd name="T115" fmla="*/ 2147483646 h 414"/>
              <a:gd name="T116" fmla="*/ 2147483646 w 304"/>
              <a:gd name="T117" fmla="*/ 2147483646 h 4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04" h="414">
                <a:moveTo>
                  <a:pt x="240" y="16"/>
                </a:moveTo>
                <a:lnTo>
                  <a:pt x="238" y="16"/>
                </a:lnTo>
                <a:lnTo>
                  <a:pt x="220" y="0"/>
                </a:lnTo>
                <a:lnTo>
                  <a:pt x="212" y="6"/>
                </a:lnTo>
                <a:lnTo>
                  <a:pt x="206" y="16"/>
                </a:lnTo>
                <a:lnTo>
                  <a:pt x="200" y="24"/>
                </a:lnTo>
                <a:lnTo>
                  <a:pt x="192" y="28"/>
                </a:lnTo>
                <a:lnTo>
                  <a:pt x="184" y="32"/>
                </a:lnTo>
                <a:lnTo>
                  <a:pt x="180" y="34"/>
                </a:lnTo>
                <a:lnTo>
                  <a:pt x="176" y="32"/>
                </a:lnTo>
                <a:lnTo>
                  <a:pt x="174" y="28"/>
                </a:lnTo>
                <a:lnTo>
                  <a:pt x="174" y="22"/>
                </a:lnTo>
                <a:lnTo>
                  <a:pt x="180" y="4"/>
                </a:lnTo>
                <a:lnTo>
                  <a:pt x="152" y="22"/>
                </a:lnTo>
                <a:lnTo>
                  <a:pt x="152" y="24"/>
                </a:lnTo>
                <a:lnTo>
                  <a:pt x="128" y="24"/>
                </a:lnTo>
                <a:lnTo>
                  <a:pt x="108" y="34"/>
                </a:lnTo>
                <a:lnTo>
                  <a:pt x="108" y="36"/>
                </a:lnTo>
                <a:lnTo>
                  <a:pt x="84" y="36"/>
                </a:lnTo>
                <a:lnTo>
                  <a:pt x="72" y="42"/>
                </a:lnTo>
                <a:lnTo>
                  <a:pt x="68" y="54"/>
                </a:lnTo>
                <a:lnTo>
                  <a:pt x="66" y="56"/>
                </a:lnTo>
                <a:lnTo>
                  <a:pt x="40" y="56"/>
                </a:lnTo>
                <a:lnTo>
                  <a:pt x="34" y="56"/>
                </a:lnTo>
                <a:lnTo>
                  <a:pt x="28" y="62"/>
                </a:lnTo>
                <a:lnTo>
                  <a:pt x="8" y="80"/>
                </a:lnTo>
                <a:lnTo>
                  <a:pt x="16" y="84"/>
                </a:lnTo>
                <a:lnTo>
                  <a:pt x="20" y="88"/>
                </a:lnTo>
                <a:lnTo>
                  <a:pt x="22" y="94"/>
                </a:lnTo>
                <a:lnTo>
                  <a:pt x="22" y="92"/>
                </a:lnTo>
                <a:lnTo>
                  <a:pt x="34" y="138"/>
                </a:lnTo>
                <a:lnTo>
                  <a:pt x="34" y="140"/>
                </a:lnTo>
                <a:lnTo>
                  <a:pt x="34" y="144"/>
                </a:lnTo>
                <a:lnTo>
                  <a:pt x="32" y="144"/>
                </a:lnTo>
                <a:lnTo>
                  <a:pt x="0" y="188"/>
                </a:lnTo>
                <a:lnTo>
                  <a:pt x="0" y="200"/>
                </a:lnTo>
                <a:lnTo>
                  <a:pt x="8" y="196"/>
                </a:lnTo>
                <a:lnTo>
                  <a:pt x="12" y="196"/>
                </a:lnTo>
                <a:lnTo>
                  <a:pt x="16" y="198"/>
                </a:lnTo>
                <a:lnTo>
                  <a:pt x="18" y="202"/>
                </a:lnTo>
                <a:lnTo>
                  <a:pt x="16" y="214"/>
                </a:lnTo>
                <a:lnTo>
                  <a:pt x="16" y="226"/>
                </a:lnTo>
                <a:lnTo>
                  <a:pt x="18" y="238"/>
                </a:lnTo>
                <a:lnTo>
                  <a:pt x="20" y="250"/>
                </a:lnTo>
                <a:lnTo>
                  <a:pt x="24" y="262"/>
                </a:lnTo>
                <a:lnTo>
                  <a:pt x="36" y="274"/>
                </a:lnTo>
                <a:lnTo>
                  <a:pt x="40" y="280"/>
                </a:lnTo>
                <a:lnTo>
                  <a:pt x="40" y="286"/>
                </a:lnTo>
                <a:lnTo>
                  <a:pt x="36" y="294"/>
                </a:lnTo>
                <a:lnTo>
                  <a:pt x="42" y="304"/>
                </a:lnTo>
                <a:lnTo>
                  <a:pt x="44" y="310"/>
                </a:lnTo>
                <a:lnTo>
                  <a:pt x="44" y="320"/>
                </a:lnTo>
                <a:lnTo>
                  <a:pt x="40" y="330"/>
                </a:lnTo>
                <a:lnTo>
                  <a:pt x="34" y="344"/>
                </a:lnTo>
                <a:lnTo>
                  <a:pt x="44" y="362"/>
                </a:lnTo>
                <a:lnTo>
                  <a:pt x="46" y="366"/>
                </a:lnTo>
                <a:lnTo>
                  <a:pt x="52" y="362"/>
                </a:lnTo>
                <a:lnTo>
                  <a:pt x="60" y="356"/>
                </a:lnTo>
                <a:lnTo>
                  <a:pt x="66" y="352"/>
                </a:lnTo>
                <a:lnTo>
                  <a:pt x="72" y="352"/>
                </a:lnTo>
                <a:lnTo>
                  <a:pt x="78" y="352"/>
                </a:lnTo>
                <a:lnTo>
                  <a:pt x="84" y="356"/>
                </a:lnTo>
                <a:lnTo>
                  <a:pt x="86" y="362"/>
                </a:lnTo>
                <a:lnTo>
                  <a:pt x="86" y="366"/>
                </a:lnTo>
                <a:lnTo>
                  <a:pt x="82" y="374"/>
                </a:lnTo>
                <a:lnTo>
                  <a:pt x="66" y="392"/>
                </a:lnTo>
                <a:lnTo>
                  <a:pt x="56" y="406"/>
                </a:lnTo>
                <a:lnTo>
                  <a:pt x="60" y="414"/>
                </a:lnTo>
                <a:lnTo>
                  <a:pt x="72" y="408"/>
                </a:lnTo>
                <a:lnTo>
                  <a:pt x="76" y="406"/>
                </a:lnTo>
                <a:lnTo>
                  <a:pt x="80" y="406"/>
                </a:lnTo>
                <a:lnTo>
                  <a:pt x="94" y="402"/>
                </a:lnTo>
                <a:lnTo>
                  <a:pt x="120" y="390"/>
                </a:lnTo>
                <a:lnTo>
                  <a:pt x="126" y="388"/>
                </a:lnTo>
                <a:lnTo>
                  <a:pt x="134" y="390"/>
                </a:lnTo>
                <a:lnTo>
                  <a:pt x="142" y="394"/>
                </a:lnTo>
                <a:lnTo>
                  <a:pt x="150" y="402"/>
                </a:lnTo>
                <a:lnTo>
                  <a:pt x="154" y="400"/>
                </a:lnTo>
                <a:lnTo>
                  <a:pt x="154" y="390"/>
                </a:lnTo>
                <a:lnTo>
                  <a:pt x="152" y="388"/>
                </a:lnTo>
                <a:lnTo>
                  <a:pt x="152" y="384"/>
                </a:lnTo>
                <a:lnTo>
                  <a:pt x="154" y="380"/>
                </a:lnTo>
                <a:lnTo>
                  <a:pt x="150" y="366"/>
                </a:lnTo>
                <a:lnTo>
                  <a:pt x="150" y="362"/>
                </a:lnTo>
                <a:lnTo>
                  <a:pt x="150" y="358"/>
                </a:lnTo>
                <a:lnTo>
                  <a:pt x="158" y="352"/>
                </a:lnTo>
                <a:lnTo>
                  <a:pt x="166" y="346"/>
                </a:lnTo>
                <a:lnTo>
                  <a:pt x="162" y="336"/>
                </a:lnTo>
                <a:lnTo>
                  <a:pt x="162" y="334"/>
                </a:lnTo>
                <a:lnTo>
                  <a:pt x="166" y="328"/>
                </a:lnTo>
                <a:lnTo>
                  <a:pt x="164" y="324"/>
                </a:lnTo>
                <a:lnTo>
                  <a:pt x="164" y="320"/>
                </a:lnTo>
                <a:lnTo>
                  <a:pt x="164" y="316"/>
                </a:lnTo>
                <a:lnTo>
                  <a:pt x="170" y="308"/>
                </a:lnTo>
                <a:lnTo>
                  <a:pt x="180" y="300"/>
                </a:lnTo>
                <a:lnTo>
                  <a:pt x="178" y="298"/>
                </a:lnTo>
                <a:lnTo>
                  <a:pt x="176" y="296"/>
                </a:lnTo>
                <a:lnTo>
                  <a:pt x="186" y="292"/>
                </a:lnTo>
                <a:lnTo>
                  <a:pt x="186" y="278"/>
                </a:lnTo>
                <a:lnTo>
                  <a:pt x="186" y="274"/>
                </a:lnTo>
                <a:lnTo>
                  <a:pt x="190" y="270"/>
                </a:lnTo>
                <a:lnTo>
                  <a:pt x="194" y="266"/>
                </a:lnTo>
                <a:lnTo>
                  <a:pt x="200" y="260"/>
                </a:lnTo>
                <a:lnTo>
                  <a:pt x="206" y="256"/>
                </a:lnTo>
                <a:lnTo>
                  <a:pt x="194" y="242"/>
                </a:lnTo>
                <a:lnTo>
                  <a:pt x="192" y="238"/>
                </a:lnTo>
                <a:lnTo>
                  <a:pt x="192" y="232"/>
                </a:lnTo>
                <a:lnTo>
                  <a:pt x="194" y="228"/>
                </a:lnTo>
                <a:lnTo>
                  <a:pt x="198" y="222"/>
                </a:lnTo>
                <a:lnTo>
                  <a:pt x="198" y="220"/>
                </a:lnTo>
                <a:lnTo>
                  <a:pt x="224" y="200"/>
                </a:lnTo>
                <a:lnTo>
                  <a:pt x="224" y="194"/>
                </a:lnTo>
                <a:lnTo>
                  <a:pt x="222" y="192"/>
                </a:lnTo>
                <a:lnTo>
                  <a:pt x="220" y="186"/>
                </a:lnTo>
                <a:lnTo>
                  <a:pt x="220" y="178"/>
                </a:lnTo>
                <a:lnTo>
                  <a:pt x="220" y="170"/>
                </a:lnTo>
                <a:lnTo>
                  <a:pt x="224" y="156"/>
                </a:lnTo>
                <a:lnTo>
                  <a:pt x="230" y="146"/>
                </a:lnTo>
                <a:lnTo>
                  <a:pt x="238" y="138"/>
                </a:lnTo>
                <a:lnTo>
                  <a:pt x="250" y="136"/>
                </a:lnTo>
                <a:lnTo>
                  <a:pt x="252" y="136"/>
                </a:lnTo>
                <a:lnTo>
                  <a:pt x="262" y="140"/>
                </a:lnTo>
                <a:lnTo>
                  <a:pt x="272" y="140"/>
                </a:lnTo>
                <a:lnTo>
                  <a:pt x="284" y="128"/>
                </a:lnTo>
                <a:lnTo>
                  <a:pt x="296" y="120"/>
                </a:lnTo>
                <a:lnTo>
                  <a:pt x="296" y="108"/>
                </a:lnTo>
                <a:lnTo>
                  <a:pt x="296" y="106"/>
                </a:lnTo>
                <a:lnTo>
                  <a:pt x="296" y="104"/>
                </a:lnTo>
                <a:lnTo>
                  <a:pt x="300" y="102"/>
                </a:lnTo>
                <a:lnTo>
                  <a:pt x="304" y="98"/>
                </a:lnTo>
                <a:lnTo>
                  <a:pt x="304" y="96"/>
                </a:lnTo>
                <a:lnTo>
                  <a:pt x="296" y="84"/>
                </a:lnTo>
                <a:lnTo>
                  <a:pt x="286" y="68"/>
                </a:lnTo>
                <a:lnTo>
                  <a:pt x="276" y="52"/>
                </a:lnTo>
                <a:lnTo>
                  <a:pt x="274" y="46"/>
                </a:lnTo>
                <a:lnTo>
                  <a:pt x="274" y="40"/>
                </a:lnTo>
                <a:lnTo>
                  <a:pt x="276" y="34"/>
                </a:lnTo>
                <a:lnTo>
                  <a:pt x="280" y="28"/>
                </a:lnTo>
                <a:lnTo>
                  <a:pt x="264" y="20"/>
                </a:lnTo>
                <a:lnTo>
                  <a:pt x="240" y="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福建"/>
          <p:cNvSpPr/>
          <p:nvPr/>
        </p:nvSpPr>
        <p:spPr bwMode="auto">
          <a:xfrm>
            <a:off x="7101557" y="4323413"/>
            <a:ext cx="392329" cy="479513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浙江"/>
          <p:cNvSpPr/>
          <p:nvPr/>
        </p:nvSpPr>
        <p:spPr bwMode="auto">
          <a:xfrm>
            <a:off x="7277138" y="4019480"/>
            <a:ext cx="336628" cy="389907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安徽"/>
          <p:cNvSpPr/>
          <p:nvPr/>
        </p:nvSpPr>
        <p:spPr bwMode="auto">
          <a:xfrm>
            <a:off x="6947775" y="3681641"/>
            <a:ext cx="426234" cy="521895"/>
          </a:xfrm>
          <a:custGeom>
            <a:avLst/>
            <a:gdLst>
              <a:gd name="T0" fmla="*/ 2147483646 w 306"/>
              <a:gd name="T1" fmla="*/ 2147483646 h 374"/>
              <a:gd name="T2" fmla="*/ 2147483646 w 306"/>
              <a:gd name="T3" fmla="*/ 2147483646 h 374"/>
              <a:gd name="T4" fmla="*/ 2147483646 w 306"/>
              <a:gd name="T5" fmla="*/ 2147483646 h 374"/>
              <a:gd name="T6" fmla="*/ 2147483646 w 306"/>
              <a:gd name="T7" fmla="*/ 2147483646 h 374"/>
              <a:gd name="T8" fmla="*/ 2147483646 w 306"/>
              <a:gd name="T9" fmla="*/ 2147483646 h 374"/>
              <a:gd name="T10" fmla="*/ 2147483646 w 306"/>
              <a:gd name="T11" fmla="*/ 2147483646 h 374"/>
              <a:gd name="T12" fmla="*/ 2147483646 w 306"/>
              <a:gd name="T13" fmla="*/ 2147483646 h 374"/>
              <a:gd name="T14" fmla="*/ 2147483646 w 306"/>
              <a:gd name="T15" fmla="*/ 2147483646 h 374"/>
              <a:gd name="T16" fmla="*/ 2147483646 w 306"/>
              <a:gd name="T17" fmla="*/ 2147483646 h 374"/>
              <a:gd name="T18" fmla="*/ 2147483646 w 306"/>
              <a:gd name="T19" fmla="*/ 2147483646 h 374"/>
              <a:gd name="T20" fmla="*/ 2147483646 w 306"/>
              <a:gd name="T21" fmla="*/ 2147483646 h 374"/>
              <a:gd name="T22" fmla="*/ 2147483646 w 306"/>
              <a:gd name="T23" fmla="*/ 2147483646 h 374"/>
              <a:gd name="T24" fmla="*/ 2147483646 w 306"/>
              <a:gd name="T25" fmla="*/ 2147483646 h 374"/>
              <a:gd name="T26" fmla="*/ 2147483646 w 306"/>
              <a:gd name="T27" fmla="*/ 2147483646 h 374"/>
              <a:gd name="T28" fmla="*/ 2147483646 w 306"/>
              <a:gd name="T29" fmla="*/ 2147483646 h 374"/>
              <a:gd name="T30" fmla="*/ 2147483646 w 306"/>
              <a:gd name="T31" fmla="*/ 2147483646 h 374"/>
              <a:gd name="T32" fmla="*/ 2147483646 w 306"/>
              <a:gd name="T33" fmla="*/ 2147483646 h 374"/>
              <a:gd name="T34" fmla="*/ 2147483646 w 306"/>
              <a:gd name="T35" fmla="*/ 2147483646 h 374"/>
              <a:gd name="T36" fmla="*/ 2147483646 w 306"/>
              <a:gd name="T37" fmla="*/ 2147483646 h 374"/>
              <a:gd name="T38" fmla="*/ 2147483646 w 306"/>
              <a:gd name="T39" fmla="*/ 2147483646 h 374"/>
              <a:gd name="T40" fmla="*/ 2147483646 w 306"/>
              <a:gd name="T41" fmla="*/ 2147483646 h 374"/>
              <a:gd name="T42" fmla="*/ 2147483646 w 306"/>
              <a:gd name="T43" fmla="*/ 2147483646 h 374"/>
              <a:gd name="T44" fmla="*/ 2147483646 w 306"/>
              <a:gd name="T45" fmla="*/ 2147483646 h 374"/>
              <a:gd name="T46" fmla="*/ 2147483646 w 306"/>
              <a:gd name="T47" fmla="*/ 2147483646 h 374"/>
              <a:gd name="T48" fmla="*/ 2147483646 w 306"/>
              <a:gd name="T49" fmla="*/ 2147483646 h 374"/>
              <a:gd name="T50" fmla="*/ 2147483646 w 306"/>
              <a:gd name="T51" fmla="*/ 2147483646 h 374"/>
              <a:gd name="T52" fmla="*/ 2147483646 w 306"/>
              <a:gd name="T53" fmla="*/ 2147483646 h 374"/>
              <a:gd name="T54" fmla="*/ 2147483646 w 306"/>
              <a:gd name="T55" fmla="*/ 2147483646 h 374"/>
              <a:gd name="T56" fmla="*/ 2147483646 w 306"/>
              <a:gd name="T57" fmla="*/ 2147483646 h 374"/>
              <a:gd name="T58" fmla="*/ 2147483646 w 306"/>
              <a:gd name="T59" fmla="*/ 2147483646 h 374"/>
              <a:gd name="T60" fmla="*/ 2147483646 w 306"/>
              <a:gd name="T61" fmla="*/ 2147483646 h 374"/>
              <a:gd name="T62" fmla="*/ 2147483646 w 306"/>
              <a:gd name="T63" fmla="*/ 2147483646 h 374"/>
              <a:gd name="T64" fmla="*/ 2147483646 w 306"/>
              <a:gd name="T65" fmla="*/ 2147483646 h 374"/>
              <a:gd name="T66" fmla="*/ 2147483646 w 306"/>
              <a:gd name="T67" fmla="*/ 2147483646 h 374"/>
              <a:gd name="T68" fmla="*/ 2147483646 w 306"/>
              <a:gd name="T69" fmla="*/ 2147483646 h 374"/>
              <a:gd name="T70" fmla="*/ 2147483646 w 306"/>
              <a:gd name="T71" fmla="*/ 2147483646 h 374"/>
              <a:gd name="T72" fmla="*/ 2147483646 w 306"/>
              <a:gd name="T73" fmla="*/ 2147483646 h 374"/>
              <a:gd name="T74" fmla="*/ 2147483646 w 306"/>
              <a:gd name="T75" fmla="*/ 2147483646 h 374"/>
              <a:gd name="T76" fmla="*/ 2147483646 w 306"/>
              <a:gd name="T77" fmla="*/ 2147483646 h 374"/>
              <a:gd name="T78" fmla="*/ 2147483646 w 306"/>
              <a:gd name="T79" fmla="*/ 2147483646 h 374"/>
              <a:gd name="T80" fmla="*/ 2147483646 w 306"/>
              <a:gd name="T81" fmla="*/ 2147483646 h 374"/>
              <a:gd name="T82" fmla="*/ 2147483646 w 306"/>
              <a:gd name="T83" fmla="*/ 2147483646 h 374"/>
              <a:gd name="T84" fmla="*/ 2147483646 w 306"/>
              <a:gd name="T85" fmla="*/ 2147483646 h 374"/>
              <a:gd name="T86" fmla="*/ 2147483646 w 306"/>
              <a:gd name="T87" fmla="*/ 2147483646 h 374"/>
              <a:gd name="T88" fmla="*/ 2147483646 w 306"/>
              <a:gd name="T89" fmla="*/ 2147483646 h 374"/>
              <a:gd name="T90" fmla="*/ 2147483646 w 306"/>
              <a:gd name="T91" fmla="*/ 2147483646 h 374"/>
              <a:gd name="T92" fmla="*/ 2147483646 w 306"/>
              <a:gd name="T93" fmla="*/ 2147483646 h 374"/>
              <a:gd name="T94" fmla="*/ 2147483646 w 306"/>
              <a:gd name="T95" fmla="*/ 2147483646 h 374"/>
              <a:gd name="T96" fmla="*/ 2147483646 w 306"/>
              <a:gd name="T97" fmla="*/ 2147483646 h 374"/>
              <a:gd name="T98" fmla="*/ 2147483646 w 306"/>
              <a:gd name="T99" fmla="*/ 2147483646 h 374"/>
              <a:gd name="T100" fmla="*/ 2147483646 w 306"/>
              <a:gd name="T101" fmla="*/ 2147483646 h 374"/>
              <a:gd name="T102" fmla="*/ 2147483646 w 306"/>
              <a:gd name="T103" fmla="*/ 2147483646 h 374"/>
              <a:gd name="T104" fmla="*/ 2147483646 w 306"/>
              <a:gd name="T105" fmla="*/ 2147483646 h 374"/>
              <a:gd name="T106" fmla="*/ 2147483646 w 306"/>
              <a:gd name="T107" fmla="*/ 2147483646 h 374"/>
              <a:gd name="T108" fmla="*/ 2147483646 w 306"/>
              <a:gd name="T109" fmla="*/ 2147483646 h 374"/>
              <a:gd name="T110" fmla="*/ 2147483646 w 306"/>
              <a:gd name="T111" fmla="*/ 2147483646 h 374"/>
              <a:gd name="T112" fmla="*/ 2147483646 w 306"/>
              <a:gd name="T113" fmla="*/ 2147483646 h 374"/>
              <a:gd name="T114" fmla="*/ 2147483646 w 306"/>
              <a:gd name="T115" fmla="*/ 2147483646 h 37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06" h="374">
                <a:moveTo>
                  <a:pt x="192" y="106"/>
                </a:moveTo>
                <a:lnTo>
                  <a:pt x="192" y="106"/>
                </a:lnTo>
                <a:lnTo>
                  <a:pt x="186" y="86"/>
                </a:lnTo>
                <a:lnTo>
                  <a:pt x="180" y="70"/>
                </a:lnTo>
                <a:lnTo>
                  <a:pt x="174" y="60"/>
                </a:lnTo>
                <a:lnTo>
                  <a:pt x="170" y="56"/>
                </a:lnTo>
                <a:lnTo>
                  <a:pt x="142" y="46"/>
                </a:lnTo>
                <a:lnTo>
                  <a:pt x="122" y="40"/>
                </a:lnTo>
                <a:lnTo>
                  <a:pt x="110" y="34"/>
                </a:lnTo>
                <a:lnTo>
                  <a:pt x="104" y="30"/>
                </a:lnTo>
                <a:lnTo>
                  <a:pt x="96" y="22"/>
                </a:lnTo>
                <a:lnTo>
                  <a:pt x="80" y="0"/>
                </a:lnTo>
                <a:lnTo>
                  <a:pt x="74" y="0"/>
                </a:lnTo>
                <a:lnTo>
                  <a:pt x="76" y="2"/>
                </a:lnTo>
                <a:lnTo>
                  <a:pt x="82" y="14"/>
                </a:lnTo>
                <a:lnTo>
                  <a:pt x="96" y="34"/>
                </a:lnTo>
                <a:lnTo>
                  <a:pt x="98" y="36"/>
                </a:lnTo>
                <a:lnTo>
                  <a:pt x="98" y="38"/>
                </a:lnTo>
                <a:lnTo>
                  <a:pt x="86" y="60"/>
                </a:lnTo>
                <a:lnTo>
                  <a:pt x="78" y="70"/>
                </a:lnTo>
                <a:lnTo>
                  <a:pt x="74" y="72"/>
                </a:lnTo>
                <a:lnTo>
                  <a:pt x="72" y="72"/>
                </a:lnTo>
                <a:lnTo>
                  <a:pt x="64" y="66"/>
                </a:lnTo>
                <a:lnTo>
                  <a:pt x="52" y="50"/>
                </a:lnTo>
                <a:lnTo>
                  <a:pt x="38" y="46"/>
                </a:lnTo>
                <a:lnTo>
                  <a:pt x="40" y="54"/>
                </a:lnTo>
                <a:lnTo>
                  <a:pt x="46" y="70"/>
                </a:lnTo>
                <a:lnTo>
                  <a:pt x="46" y="72"/>
                </a:lnTo>
                <a:lnTo>
                  <a:pt x="46" y="74"/>
                </a:lnTo>
                <a:lnTo>
                  <a:pt x="44" y="82"/>
                </a:lnTo>
                <a:lnTo>
                  <a:pt x="28" y="88"/>
                </a:lnTo>
                <a:lnTo>
                  <a:pt x="24" y="90"/>
                </a:lnTo>
                <a:lnTo>
                  <a:pt x="22" y="94"/>
                </a:lnTo>
                <a:lnTo>
                  <a:pt x="22" y="102"/>
                </a:lnTo>
                <a:lnTo>
                  <a:pt x="24" y="116"/>
                </a:lnTo>
                <a:lnTo>
                  <a:pt x="20" y="124"/>
                </a:lnTo>
                <a:lnTo>
                  <a:pt x="18" y="126"/>
                </a:lnTo>
                <a:lnTo>
                  <a:pt x="16" y="126"/>
                </a:lnTo>
                <a:lnTo>
                  <a:pt x="0" y="122"/>
                </a:lnTo>
                <a:lnTo>
                  <a:pt x="2" y="126"/>
                </a:lnTo>
                <a:lnTo>
                  <a:pt x="8" y="130"/>
                </a:lnTo>
                <a:lnTo>
                  <a:pt x="18" y="144"/>
                </a:lnTo>
                <a:lnTo>
                  <a:pt x="28" y="160"/>
                </a:lnTo>
                <a:lnTo>
                  <a:pt x="28" y="162"/>
                </a:lnTo>
                <a:lnTo>
                  <a:pt x="36" y="162"/>
                </a:lnTo>
                <a:lnTo>
                  <a:pt x="42" y="160"/>
                </a:lnTo>
                <a:lnTo>
                  <a:pt x="48" y="162"/>
                </a:lnTo>
                <a:lnTo>
                  <a:pt x="54" y="164"/>
                </a:lnTo>
                <a:lnTo>
                  <a:pt x="60" y="166"/>
                </a:lnTo>
                <a:lnTo>
                  <a:pt x="70" y="178"/>
                </a:lnTo>
                <a:lnTo>
                  <a:pt x="68" y="200"/>
                </a:lnTo>
                <a:lnTo>
                  <a:pt x="72" y="204"/>
                </a:lnTo>
                <a:lnTo>
                  <a:pt x="72" y="210"/>
                </a:lnTo>
                <a:lnTo>
                  <a:pt x="68" y="214"/>
                </a:lnTo>
                <a:lnTo>
                  <a:pt x="60" y="218"/>
                </a:lnTo>
                <a:lnTo>
                  <a:pt x="56" y="218"/>
                </a:lnTo>
                <a:lnTo>
                  <a:pt x="54" y="220"/>
                </a:lnTo>
                <a:lnTo>
                  <a:pt x="52" y="224"/>
                </a:lnTo>
                <a:lnTo>
                  <a:pt x="50" y="230"/>
                </a:lnTo>
                <a:lnTo>
                  <a:pt x="44" y="244"/>
                </a:lnTo>
                <a:lnTo>
                  <a:pt x="52" y="254"/>
                </a:lnTo>
                <a:lnTo>
                  <a:pt x="74" y="258"/>
                </a:lnTo>
                <a:lnTo>
                  <a:pt x="76" y="258"/>
                </a:lnTo>
                <a:lnTo>
                  <a:pt x="86" y="268"/>
                </a:lnTo>
                <a:lnTo>
                  <a:pt x="72" y="288"/>
                </a:lnTo>
                <a:lnTo>
                  <a:pt x="102" y="352"/>
                </a:lnTo>
                <a:lnTo>
                  <a:pt x="104" y="354"/>
                </a:lnTo>
                <a:lnTo>
                  <a:pt x="98" y="358"/>
                </a:lnTo>
                <a:lnTo>
                  <a:pt x="100" y="364"/>
                </a:lnTo>
                <a:lnTo>
                  <a:pt x="156" y="330"/>
                </a:lnTo>
                <a:lnTo>
                  <a:pt x="146" y="346"/>
                </a:lnTo>
                <a:lnTo>
                  <a:pt x="138" y="362"/>
                </a:lnTo>
                <a:lnTo>
                  <a:pt x="134" y="374"/>
                </a:lnTo>
                <a:lnTo>
                  <a:pt x="140" y="372"/>
                </a:lnTo>
                <a:lnTo>
                  <a:pt x="146" y="366"/>
                </a:lnTo>
                <a:lnTo>
                  <a:pt x="152" y="360"/>
                </a:lnTo>
                <a:lnTo>
                  <a:pt x="156" y="350"/>
                </a:lnTo>
                <a:lnTo>
                  <a:pt x="158" y="350"/>
                </a:lnTo>
                <a:lnTo>
                  <a:pt x="172" y="342"/>
                </a:lnTo>
                <a:lnTo>
                  <a:pt x="174" y="340"/>
                </a:lnTo>
                <a:lnTo>
                  <a:pt x="196" y="358"/>
                </a:lnTo>
                <a:lnTo>
                  <a:pt x="220" y="360"/>
                </a:lnTo>
                <a:lnTo>
                  <a:pt x="232" y="368"/>
                </a:lnTo>
                <a:lnTo>
                  <a:pt x="260" y="342"/>
                </a:lnTo>
                <a:lnTo>
                  <a:pt x="264" y="336"/>
                </a:lnTo>
                <a:lnTo>
                  <a:pt x="268" y="326"/>
                </a:lnTo>
                <a:lnTo>
                  <a:pt x="272" y="320"/>
                </a:lnTo>
                <a:lnTo>
                  <a:pt x="270" y="312"/>
                </a:lnTo>
                <a:lnTo>
                  <a:pt x="260" y="296"/>
                </a:lnTo>
                <a:lnTo>
                  <a:pt x="254" y="286"/>
                </a:lnTo>
                <a:lnTo>
                  <a:pt x="288" y="298"/>
                </a:lnTo>
                <a:lnTo>
                  <a:pt x="300" y="292"/>
                </a:lnTo>
                <a:lnTo>
                  <a:pt x="288" y="270"/>
                </a:lnTo>
                <a:lnTo>
                  <a:pt x="288" y="268"/>
                </a:lnTo>
                <a:lnTo>
                  <a:pt x="306" y="246"/>
                </a:lnTo>
                <a:lnTo>
                  <a:pt x="298" y="234"/>
                </a:lnTo>
                <a:lnTo>
                  <a:pt x="290" y="226"/>
                </a:lnTo>
                <a:lnTo>
                  <a:pt x="284" y="222"/>
                </a:lnTo>
                <a:lnTo>
                  <a:pt x="282" y="222"/>
                </a:lnTo>
                <a:lnTo>
                  <a:pt x="272" y="232"/>
                </a:lnTo>
                <a:lnTo>
                  <a:pt x="272" y="230"/>
                </a:lnTo>
                <a:lnTo>
                  <a:pt x="270" y="230"/>
                </a:lnTo>
                <a:lnTo>
                  <a:pt x="256" y="226"/>
                </a:lnTo>
                <a:lnTo>
                  <a:pt x="252" y="214"/>
                </a:lnTo>
                <a:lnTo>
                  <a:pt x="244" y="210"/>
                </a:lnTo>
                <a:lnTo>
                  <a:pt x="236" y="204"/>
                </a:lnTo>
                <a:lnTo>
                  <a:pt x="226" y="198"/>
                </a:lnTo>
                <a:lnTo>
                  <a:pt x="218" y="192"/>
                </a:lnTo>
                <a:lnTo>
                  <a:pt x="216" y="190"/>
                </a:lnTo>
                <a:lnTo>
                  <a:pt x="216" y="186"/>
                </a:lnTo>
                <a:lnTo>
                  <a:pt x="214" y="184"/>
                </a:lnTo>
                <a:lnTo>
                  <a:pt x="216" y="180"/>
                </a:lnTo>
                <a:lnTo>
                  <a:pt x="220" y="170"/>
                </a:lnTo>
                <a:lnTo>
                  <a:pt x="230" y="152"/>
                </a:lnTo>
                <a:lnTo>
                  <a:pt x="232" y="144"/>
                </a:lnTo>
                <a:lnTo>
                  <a:pt x="234" y="138"/>
                </a:lnTo>
                <a:lnTo>
                  <a:pt x="234" y="128"/>
                </a:lnTo>
                <a:lnTo>
                  <a:pt x="240" y="128"/>
                </a:lnTo>
                <a:lnTo>
                  <a:pt x="258" y="130"/>
                </a:lnTo>
                <a:lnTo>
                  <a:pt x="260" y="122"/>
                </a:lnTo>
                <a:lnTo>
                  <a:pt x="264" y="106"/>
                </a:lnTo>
                <a:lnTo>
                  <a:pt x="260" y="104"/>
                </a:lnTo>
                <a:lnTo>
                  <a:pt x="242" y="116"/>
                </a:lnTo>
                <a:lnTo>
                  <a:pt x="230" y="122"/>
                </a:lnTo>
                <a:lnTo>
                  <a:pt x="222" y="122"/>
                </a:lnTo>
                <a:lnTo>
                  <a:pt x="214" y="120"/>
                </a:lnTo>
                <a:lnTo>
                  <a:pt x="204" y="114"/>
                </a:lnTo>
                <a:lnTo>
                  <a:pt x="194" y="108"/>
                </a:lnTo>
                <a:lnTo>
                  <a:pt x="194" y="106"/>
                </a:lnTo>
                <a:lnTo>
                  <a:pt x="192" y="1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天津"/>
          <p:cNvSpPr/>
          <p:nvPr/>
        </p:nvSpPr>
        <p:spPr bwMode="auto">
          <a:xfrm>
            <a:off x="7031326" y="3079828"/>
            <a:ext cx="111402" cy="161048"/>
          </a:xfrm>
          <a:custGeom>
            <a:avLst/>
            <a:gdLst>
              <a:gd name="T0" fmla="*/ 2147483646 w 80"/>
              <a:gd name="T1" fmla="*/ 2147483646 h 116"/>
              <a:gd name="T2" fmla="*/ 2147483646 w 80"/>
              <a:gd name="T3" fmla="*/ 0 h 116"/>
              <a:gd name="T4" fmla="*/ 2147483646 w 80"/>
              <a:gd name="T5" fmla="*/ 0 h 116"/>
              <a:gd name="T6" fmla="*/ 2147483646 w 80"/>
              <a:gd name="T7" fmla="*/ 2147483646 h 116"/>
              <a:gd name="T8" fmla="*/ 2147483646 w 80"/>
              <a:gd name="T9" fmla="*/ 2147483646 h 116"/>
              <a:gd name="T10" fmla="*/ 2147483646 w 80"/>
              <a:gd name="T11" fmla="*/ 2147483646 h 116"/>
              <a:gd name="T12" fmla="*/ 2147483646 w 80"/>
              <a:gd name="T13" fmla="*/ 2147483646 h 116"/>
              <a:gd name="T14" fmla="*/ 2147483646 w 80"/>
              <a:gd name="T15" fmla="*/ 2147483646 h 116"/>
              <a:gd name="T16" fmla="*/ 2147483646 w 80"/>
              <a:gd name="T17" fmla="*/ 2147483646 h 116"/>
              <a:gd name="T18" fmla="*/ 2147483646 w 80"/>
              <a:gd name="T19" fmla="*/ 2147483646 h 116"/>
              <a:gd name="T20" fmla="*/ 2147483646 w 80"/>
              <a:gd name="T21" fmla="*/ 2147483646 h 116"/>
              <a:gd name="T22" fmla="*/ 2147483646 w 80"/>
              <a:gd name="T23" fmla="*/ 2147483646 h 116"/>
              <a:gd name="T24" fmla="*/ 2147483646 w 80"/>
              <a:gd name="T25" fmla="*/ 2147483646 h 116"/>
              <a:gd name="T26" fmla="*/ 2147483646 w 80"/>
              <a:gd name="T27" fmla="*/ 2147483646 h 116"/>
              <a:gd name="T28" fmla="*/ 2147483646 w 80"/>
              <a:gd name="T29" fmla="*/ 2147483646 h 116"/>
              <a:gd name="T30" fmla="*/ 2147483646 w 80"/>
              <a:gd name="T31" fmla="*/ 2147483646 h 116"/>
              <a:gd name="T32" fmla="*/ 2147483646 w 80"/>
              <a:gd name="T33" fmla="*/ 2147483646 h 116"/>
              <a:gd name="T34" fmla="*/ 0 w 80"/>
              <a:gd name="T35" fmla="*/ 2147483646 h 116"/>
              <a:gd name="T36" fmla="*/ 0 w 80"/>
              <a:gd name="T37" fmla="*/ 2147483646 h 116"/>
              <a:gd name="T38" fmla="*/ 0 w 80"/>
              <a:gd name="T39" fmla="*/ 2147483646 h 116"/>
              <a:gd name="T40" fmla="*/ 0 w 80"/>
              <a:gd name="T41" fmla="*/ 2147483646 h 116"/>
              <a:gd name="T42" fmla="*/ 2147483646 w 80"/>
              <a:gd name="T43" fmla="*/ 2147483646 h 116"/>
              <a:gd name="T44" fmla="*/ 2147483646 w 80"/>
              <a:gd name="T45" fmla="*/ 2147483646 h 116"/>
              <a:gd name="T46" fmla="*/ 2147483646 w 80"/>
              <a:gd name="T47" fmla="*/ 2147483646 h 116"/>
              <a:gd name="T48" fmla="*/ 2147483646 w 80"/>
              <a:gd name="T49" fmla="*/ 2147483646 h 116"/>
              <a:gd name="T50" fmla="*/ 2147483646 w 80"/>
              <a:gd name="T51" fmla="*/ 2147483646 h 116"/>
              <a:gd name="T52" fmla="*/ 2147483646 w 80"/>
              <a:gd name="T53" fmla="*/ 2147483646 h 116"/>
              <a:gd name="T54" fmla="*/ 2147483646 w 80"/>
              <a:gd name="T55" fmla="*/ 2147483646 h 116"/>
              <a:gd name="T56" fmla="*/ 2147483646 w 80"/>
              <a:gd name="T57" fmla="*/ 2147483646 h 116"/>
              <a:gd name="T58" fmla="*/ 2147483646 w 80"/>
              <a:gd name="T59" fmla="*/ 2147483646 h 116"/>
              <a:gd name="T60" fmla="*/ 2147483646 w 80"/>
              <a:gd name="T61" fmla="*/ 2147483646 h 116"/>
              <a:gd name="T62" fmla="*/ 2147483646 w 80"/>
              <a:gd name="T63" fmla="*/ 2147483646 h 116"/>
              <a:gd name="T64" fmla="*/ 2147483646 w 80"/>
              <a:gd name="T65" fmla="*/ 2147483646 h 116"/>
              <a:gd name="T66" fmla="*/ 2147483646 w 80"/>
              <a:gd name="T67" fmla="*/ 2147483646 h 116"/>
              <a:gd name="T68" fmla="*/ 2147483646 w 80"/>
              <a:gd name="T69" fmla="*/ 2147483646 h 116"/>
              <a:gd name="T70" fmla="*/ 2147483646 w 80"/>
              <a:gd name="T71" fmla="*/ 2147483646 h 116"/>
              <a:gd name="T72" fmla="*/ 2147483646 w 80"/>
              <a:gd name="T73" fmla="*/ 2147483646 h 116"/>
              <a:gd name="T74" fmla="*/ 2147483646 w 80"/>
              <a:gd name="T75" fmla="*/ 2147483646 h 116"/>
              <a:gd name="T76" fmla="*/ 2147483646 w 80"/>
              <a:gd name="T77" fmla="*/ 2147483646 h 116"/>
              <a:gd name="T78" fmla="*/ 2147483646 w 80"/>
              <a:gd name="T79" fmla="*/ 2147483646 h 116"/>
              <a:gd name="T80" fmla="*/ 2147483646 w 80"/>
              <a:gd name="T81" fmla="*/ 2147483646 h 116"/>
              <a:gd name="T82" fmla="*/ 2147483646 w 80"/>
              <a:gd name="T83" fmla="*/ 2147483646 h 116"/>
              <a:gd name="T84" fmla="*/ 2147483646 w 80"/>
              <a:gd name="T85" fmla="*/ 2147483646 h 116"/>
              <a:gd name="T86" fmla="*/ 2147483646 w 80"/>
              <a:gd name="T87" fmla="*/ 2147483646 h 116"/>
              <a:gd name="T88" fmla="*/ 2147483646 w 80"/>
              <a:gd name="T89" fmla="*/ 2147483646 h 116"/>
              <a:gd name="T90" fmla="*/ 2147483646 w 80"/>
              <a:gd name="T91" fmla="*/ 2147483646 h 116"/>
              <a:gd name="T92" fmla="*/ 2147483646 w 80"/>
              <a:gd name="T93" fmla="*/ 2147483646 h 116"/>
              <a:gd name="T94" fmla="*/ 2147483646 w 80"/>
              <a:gd name="T95" fmla="*/ 2147483646 h 11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0" h="116">
                <a:moveTo>
                  <a:pt x="46" y="2"/>
                </a:moveTo>
                <a:lnTo>
                  <a:pt x="44" y="0"/>
                </a:lnTo>
                <a:lnTo>
                  <a:pt x="40" y="2"/>
                </a:lnTo>
                <a:lnTo>
                  <a:pt x="38" y="4"/>
                </a:lnTo>
                <a:lnTo>
                  <a:pt x="32" y="14"/>
                </a:lnTo>
                <a:lnTo>
                  <a:pt x="28" y="12"/>
                </a:lnTo>
                <a:lnTo>
                  <a:pt x="28" y="14"/>
                </a:lnTo>
                <a:lnTo>
                  <a:pt x="22" y="20"/>
                </a:lnTo>
                <a:lnTo>
                  <a:pt x="18" y="22"/>
                </a:lnTo>
                <a:lnTo>
                  <a:pt x="10" y="26"/>
                </a:lnTo>
                <a:lnTo>
                  <a:pt x="8" y="32"/>
                </a:lnTo>
                <a:lnTo>
                  <a:pt x="8" y="44"/>
                </a:lnTo>
                <a:lnTo>
                  <a:pt x="6" y="48"/>
                </a:lnTo>
                <a:lnTo>
                  <a:pt x="4" y="50"/>
                </a:lnTo>
                <a:lnTo>
                  <a:pt x="0" y="60"/>
                </a:lnTo>
                <a:lnTo>
                  <a:pt x="0" y="66"/>
                </a:lnTo>
                <a:lnTo>
                  <a:pt x="0" y="78"/>
                </a:lnTo>
                <a:lnTo>
                  <a:pt x="4" y="102"/>
                </a:lnTo>
                <a:lnTo>
                  <a:pt x="8" y="106"/>
                </a:lnTo>
                <a:lnTo>
                  <a:pt x="18" y="112"/>
                </a:lnTo>
                <a:lnTo>
                  <a:pt x="36" y="116"/>
                </a:lnTo>
                <a:lnTo>
                  <a:pt x="44" y="114"/>
                </a:lnTo>
                <a:lnTo>
                  <a:pt x="54" y="110"/>
                </a:lnTo>
                <a:lnTo>
                  <a:pt x="50" y="100"/>
                </a:lnTo>
                <a:lnTo>
                  <a:pt x="50" y="98"/>
                </a:lnTo>
                <a:lnTo>
                  <a:pt x="52" y="90"/>
                </a:lnTo>
                <a:lnTo>
                  <a:pt x="60" y="74"/>
                </a:lnTo>
                <a:lnTo>
                  <a:pt x="76" y="74"/>
                </a:lnTo>
                <a:lnTo>
                  <a:pt x="80" y="74"/>
                </a:lnTo>
                <a:lnTo>
                  <a:pt x="74" y="64"/>
                </a:lnTo>
                <a:lnTo>
                  <a:pt x="64" y="48"/>
                </a:lnTo>
                <a:lnTo>
                  <a:pt x="58" y="40"/>
                </a:lnTo>
                <a:lnTo>
                  <a:pt x="54" y="30"/>
                </a:lnTo>
                <a:lnTo>
                  <a:pt x="52" y="18"/>
                </a:lnTo>
                <a:lnTo>
                  <a:pt x="48" y="8"/>
                </a:lnTo>
                <a:lnTo>
                  <a:pt x="4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北京"/>
          <p:cNvSpPr/>
          <p:nvPr/>
        </p:nvSpPr>
        <p:spPr bwMode="auto">
          <a:xfrm>
            <a:off x="6919924" y="3007175"/>
            <a:ext cx="147729" cy="158626"/>
          </a:xfrm>
          <a:custGeom>
            <a:avLst/>
            <a:gdLst>
              <a:gd name="T0" fmla="*/ 2147483646 w 106"/>
              <a:gd name="T1" fmla="*/ 2147483646 h 114"/>
              <a:gd name="T2" fmla="*/ 2147483646 w 106"/>
              <a:gd name="T3" fmla="*/ 2147483646 h 114"/>
              <a:gd name="T4" fmla="*/ 2147483646 w 106"/>
              <a:gd name="T5" fmla="*/ 2147483646 h 114"/>
              <a:gd name="T6" fmla="*/ 2147483646 w 106"/>
              <a:gd name="T7" fmla="*/ 2147483646 h 114"/>
              <a:gd name="T8" fmla="*/ 2147483646 w 106"/>
              <a:gd name="T9" fmla="*/ 2147483646 h 114"/>
              <a:gd name="T10" fmla="*/ 2147483646 w 106"/>
              <a:gd name="T11" fmla="*/ 2147483646 h 114"/>
              <a:gd name="T12" fmla="*/ 2147483646 w 106"/>
              <a:gd name="T13" fmla="*/ 2147483646 h 114"/>
              <a:gd name="T14" fmla="*/ 2147483646 w 106"/>
              <a:gd name="T15" fmla="*/ 2147483646 h 114"/>
              <a:gd name="T16" fmla="*/ 2147483646 w 106"/>
              <a:gd name="T17" fmla="*/ 2147483646 h 114"/>
              <a:gd name="T18" fmla="*/ 0 w 106"/>
              <a:gd name="T19" fmla="*/ 2147483646 h 114"/>
              <a:gd name="T20" fmla="*/ 2147483646 w 106"/>
              <a:gd name="T21" fmla="*/ 2147483646 h 114"/>
              <a:gd name="T22" fmla="*/ 2147483646 w 106"/>
              <a:gd name="T23" fmla="*/ 2147483646 h 114"/>
              <a:gd name="T24" fmla="*/ 2147483646 w 106"/>
              <a:gd name="T25" fmla="*/ 2147483646 h 114"/>
              <a:gd name="T26" fmla="*/ 2147483646 w 106"/>
              <a:gd name="T27" fmla="*/ 2147483646 h 114"/>
              <a:gd name="T28" fmla="*/ 2147483646 w 106"/>
              <a:gd name="T29" fmla="*/ 2147483646 h 114"/>
              <a:gd name="T30" fmla="*/ 2147483646 w 106"/>
              <a:gd name="T31" fmla="*/ 2147483646 h 114"/>
              <a:gd name="T32" fmla="*/ 2147483646 w 106"/>
              <a:gd name="T33" fmla="*/ 2147483646 h 114"/>
              <a:gd name="T34" fmla="*/ 2147483646 w 106"/>
              <a:gd name="T35" fmla="*/ 2147483646 h 114"/>
              <a:gd name="T36" fmla="*/ 2147483646 w 106"/>
              <a:gd name="T37" fmla="*/ 2147483646 h 114"/>
              <a:gd name="T38" fmla="*/ 2147483646 w 106"/>
              <a:gd name="T39" fmla="*/ 2147483646 h 114"/>
              <a:gd name="T40" fmla="*/ 2147483646 w 106"/>
              <a:gd name="T41" fmla="*/ 2147483646 h 114"/>
              <a:gd name="T42" fmla="*/ 2147483646 w 106"/>
              <a:gd name="T43" fmla="*/ 2147483646 h 114"/>
              <a:gd name="T44" fmla="*/ 2147483646 w 106"/>
              <a:gd name="T45" fmla="*/ 2147483646 h 114"/>
              <a:gd name="T46" fmla="*/ 2147483646 w 106"/>
              <a:gd name="T47" fmla="*/ 2147483646 h 114"/>
              <a:gd name="T48" fmla="*/ 2147483646 w 106"/>
              <a:gd name="T49" fmla="*/ 2147483646 h 114"/>
              <a:gd name="T50" fmla="*/ 2147483646 w 106"/>
              <a:gd name="T51" fmla="*/ 2147483646 h 114"/>
              <a:gd name="T52" fmla="*/ 2147483646 w 106"/>
              <a:gd name="T53" fmla="*/ 2147483646 h 114"/>
              <a:gd name="T54" fmla="*/ 2147483646 w 106"/>
              <a:gd name="T55" fmla="*/ 2147483646 h 114"/>
              <a:gd name="T56" fmla="*/ 2147483646 w 106"/>
              <a:gd name="T57" fmla="*/ 2147483646 h 114"/>
              <a:gd name="T58" fmla="*/ 2147483646 w 106"/>
              <a:gd name="T59" fmla="*/ 2147483646 h 114"/>
              <a:gd name="T60" fmla="*/ 2147483646 w 106"/>
              <a:gd name="T61" fmla="*/ 2147483646 h 114"/>
              <a:gd name="T62" fmla="*/ 2147483646 w 106"/>
              <a:gd name="T63" fmla="*/ 2147483646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辽宁"/>
          <p:cNvSpPr/>
          <p:nvPr/>
        </p:nvSpPr>
        <p:spPr bwMode="auto">
          <a:xfrm>
            <a:off x="7170578" y="2692343"/>
            <a:ext cx="524316" cy="498887"/>
          </a:xfrm>
          <a:custGeom>
            <a:avLst/>
            <a:gdLst>
              <a:gd name="T0" fmla="*/ 2147483646 w 376"/>
              <a:gd name="T1" fmla="*/ 2147483646 h 358"/>
              <a:gd name="T2" fmla="*/ 2147483646 w 376"/>
              <a:gd name="T3" fmla="*/ 2147483646 h 358"/>
              <a:gd name="T4" fmla="*/ 2147483646 w 376"/>
              <a:gd name="T5" fmla="*/ 2147483646 h 358"/>
              <a:gd name="T6" fmla="*/ 2147483646 w 376"/>
              <a:gd name="T7" fmla="*/ 2147483646 h 358"/>
              <a:gd name="T8" fmla="*/ 2147483646 w 376"/>
              <a:gd name="T9" fmla="*/ 2147483646 h 358"/>
              <a:gd name="T10" fmla="*/ 2147483646 w 376"/>
              <a:gd name="T11" fmla="*/ 2147483646 h 358"/>
              <a:gd name="T12" fmla="*/ 2147483646 w 376"/>
              <a:gd name="T13" fmla="*/ 2147483646 h 358"/>
              <a:gd name="T14" fmla="*/ 2147483646 w 376"/>
              <a:gd name="T15" fmla="*/ 2147483646 h 358"/>
              <a:gd name="T16" fmla="*/ 2147483646 w 376"/>
              <a:gd name="T17" fmla="*/ 2147483646 h 358"/>
              <a:gd name="T18" fmla="*/ 2147483646 w 376"/>
              <a:gd name="T19" fmla="*/ 2147483646 h 358"/>
              <a:gd name="T20" fmla="*/ 2147483646 w 376"/>
              <a:gd name="T21" fmla="*/ 2147483646 h 358"/>
              <a:gd name="T22" fmla="*/ 2147483646 w 376"/>
              <a:gd name="T23" fmla="*/ 2147483646 h 358"/>
              <a:gd name="T24" fmla="*/ 2147483646 w 376"/>
              <a:gd name="T25" fmla="*/ 2147483646 h 358"/>
              <a:gd name="T26" fmla="*/ 2147483646 w 376"/>
              <a:gd name="T27" fmla="*/ 2147483646 h 358"/>
              <a:gd name="T28" fmla="*/ 2147483646 w 376"/>
              <a:gd name="T29" fmla="*/ 2147483646 h 358"/>
              <a:gd name="T30" fmla="*/ 2147483646 w 376"/>
              <a:gd name="T31" fmla="*/ 2147483646 h 358"/>
              <a:gd name="T32" fmla="*/ 2147483646 w 376"/>
              <a:gd name="T33" fmla="*/ 2147483646 h 358"/>
              <a:gd name="T34" fmla="*/ 2147483646 w 376"/>
              <a:gd name="T35" fmla="*/ 2147483646 h 358"/>
              <a:gd name="T36" fmla="*/ 2147483646 w 376"/>
              <a:gd name="T37" fmla="*/ 2147483646 h 358"/>
              <a:gd name="T38" fmla="*/ 2147483646 w 376"/>
              <a:gd name="T39" fmla="*/ 2147483646 h 358"/>
              <a:gd name="T40" fmla="*/ 2147483646 w 376"/>
              <a:gd name="T41" fmla="*/ 2147483646 h 358"/>
              <a:gd name="T42" fmla="*/ 2147483646 w 376"/>
              <a:gd name="T43" fmla="*/ 2147483646 h 358"/>
              <a:gd name="T44" fmla="*/ 2147483646 w 376"/>
              <a:gd name="T45" fmla="*/ 2147483646 h 358"/>
              <a:gd name="T46" fmla="*/ 2147483646 w 376"/>
              <a:gd name="T47" fmla="*/ 2147483646 h 358"/>
              <a:gd name="T48" fmla="*/ 2147483646 w 376"/>
              <a:gd name="T49" fmla="*/ 2147483646 h 358"/>
              <a:gd name="T50" fmla="*/ 2147483646 w 376"/>
              <a:gd name="T51" fmla="*/ 2147483646 h 358"/>
              <a:gd name="T52" fmla="*/ 2147483646 w 376"/>
              <a:gd name="T53" fmla="*/ 2147483646 h 358"/>
              <a:gd name="T54" fmla="*/ 2147483646 w 376"/>
              <a:gd name="T55" fmla="*/ 2147483646 h 358"/>
              <a:gd name="T56" fmla="*/ 2147483646 w 376"/>
              <a:gd name="T57" fmla="*/ 2147483646 h 358"/>
              <a:gd name="T58" fmla="*/ 2147483646 w 376"/>
              <a:gd name="T59" fmla="*/ 2147483646 h 358"/>
              <a:gd name="T60" fmla="*/ 2147483646 w 376"/>
              <a:gd name="T61" fmla="*/ 2147483646 h 358"/>
              <a:gd name="T62" fmla="*/ 2147483646 w 376"/>
              <a:gd name="T63" fmla="*/ 2147483646 h 358"/>
              <a:gd name="T64" fmla="*/ 2147483646 w 376"/>
              <a:gd name="T65" fmla="*/ 2147483646 h 358"/>
              <a:gd name="T66" fmla="*/ 2147483646 w 376"/>
              <a:gd name="T67" fmla="*/ 2147483646 h 358"/>
              <a:gd name="T68" fmla="*/ 2147483646 w 376"/>
              <a:gd name="T69" fmla="*/ 2147483646 h 358"/>
              <a:gd name="T70" fmla="*/ 2147483646 w 376"/>
              <a:gd name="T71" fmla="*/ 2147483646 h 358"/>
              <a:gd name="T72" fmla="*/ 2147483646 w 376"/>
              <a:gd name="T73" fmla="*/ 2147483646 h 358"/>
              <a:gd name="T74" fmla="*/ 2147483646 w 376"/>
              <a:gd name="T75" fmla="*/ 2147483646 h 358"/>
              <a:gd name="T76" fmla="*/ 2147483646 w 376"/>
              <a:gd name="T77" fmla="*/ 2147483646 h 358"/>
              <a:gd name="T78" fmla="*/ 2147483646 w 376"/>
              <a:gd name="T79" fmla="*/ 2147483646 h 358"/>
              <a:gd name="T80" fmla="*/ 2147483646 w 376"/>
              <a:gd name="T81" fmla="*/ 2147483646 h 358"/>
              <a:gd name="T82" fmla="*/ 2147483646 w 376"/>
              <a:gd name="T83" fmla="*/ 2147483646 h 358"/>
              <a:gd name="T84" fmla="*/ 2147483646 w 376"/>
              <a:gd name="T85" fmla="*/ 2147483646 h 358"/>
              <a:gd name="T86" fmla="*/ 2147483646 w 376"/>
              <a:gd name="T87" fmla="*/ 2147483646 h 358"/>
              <a:gd name="T88" fmla="*/ 2147483646 w 376"/>
              <a:gd name="T89" fmla="*/ 2147483646 h 358"/>
              <a:gd name="T90" fmla="*/ 2147483646 w 376"/>
              <a:gd name="T91" fmla="*/ 2147483646 h 358"/>
              <a:gd name="T92" fmla="*/ 2147483646 w 376"/>
              <a:gd name="T93" fmla="*/ 2147483646 h 358"/>
              <a:gd name="T94" fmla="*/ 2147483646 w 376"/>
              <a:gd name="T95" fmla="*/ 2147483646 h 358"/>
              <a:gd name="T96" fmla="*/ 2147483646 w 376"/>
              <a:gd name="T97" fmla="*/ 2147483646 h 358"/>
              <a:gd name="T98" fmla="*/ 2147483646 w 376"/>
              <a:gd name="T99" fmla="*/ 2147483646 h 358"/>
              <a:gd name="T100" fmla="*/ 2147483646 w 376"/>
              <a:gd name="T101" fmla="*/ 2147483646 h 358"/>
              <a:gd name="T102" fmla="*/ 2147483646 w 376"/>
              <a:gd name="T103" fmla="*/ 2147483646 h 358"/>
              <a:gd name="T104" fmla="*/ 2147483646 w 376"/>
              <a:gd name="T105" fmla="*/ 0 h 358"/>
              <a:gd name="T106" fmla="*/ 2147483646 w 376"/>
              <a:gd name="T107" fmla="*/ 2147483646 h 358"/>
              <a:gd name="T108" fmla="*/ 2147483646 w 376"/>
              <a:gd name="T109" fmla="*/ 2147483646 h 358"/>
              <a:gd name="T110" fmla="*/ 2147483646 w 376"/>
              <a:gd name="T111" fmla="*/ 2147483646 h 358"/>
              <a:gd name="T112" fmla="*/ 2147483646 w 376"/>
              <a:gd name="T113" fmla="*/ 2147483646 h 3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吉林"/>
          <p:cNvSpPr/>
          <p:nvPr/>
        </p:nvSpPr>
        <p:spPr bwMode="auto">
          <a:xfrm>
            <a:off x="7288034" y="2390831"/>
            <a:ext cx="747120" cy="507364"/>
          </a:xfrm>
          <a:custGeom>
            <a:avLst/>
            <a:gdLst>
              <a:gd name="T0" fmla="*/ 2147483646 w 536"/>
              <a:gd name="T1" fmla="*/ 2147483646 h 364"/>
              <a:gd name="T2" fmla="*/ 2147483646 w 536"/>
              <a:gd name="T3" fmla="*/ 2147483646 h 364"/>
              <a:gd name="T4" fmla="*/ 2147483646 w 536"/>
              <a:gd name="T5" fmla="*/ 2147483646 h 364"/>
              <a:gd name="T6" fmla="*/ 2147483646 w 536"/>
              <a:gd name="T7" fmla="*/ 2147483646 h 364"/>
              <a:gd name="T8" fmla="*/ 2147483646 w 536"/>
              <a:gd name="T9" fmla="*/ 2147483646 h 364"/>
              <a:gd name="T10" fmla="*/ 2147483646 w 536"/>
              <a:gd name="T11" fmla="*/ 2147483646 h 364"/>
              <a:gd name="T12" fmla="*/ 2147483646 w 536"/>
              <a:gd name="T13" fmla="*/ 2147483646 h 364"/>
              <a:gd name="T14" fmla="*/ 2147483646 w 536"/>
              <a:gd name="T15" fmla="*/ 2147483646 h 364"/>
              <a:gd name="T16" fmla="*/ 2147483646 w 536"/>
              <a:gd name="T17" fmla="*/ 2147483646 h 364"/>
              <a:gd name="T18" fmla="*/ 2147483646 w 536"/>
              <a:gd name="T19" fmla="*/ 2147483646 h 364"/>
              <a:gd name="T20" fmla="*/ 2147483646 w 536"/>
              <a:gd name="T21" fmla="*/ 2147483646 h 364"/>
              <a:gd name="T22" fmla="*/ 2147483646 w 536"/>
              <a:gd name="T23" fmla="*/ 2147483646 h 364"/>
              <a:gd name="T24" fmla="*/ 2147483646 w 536"/>
              <a:gd name="T25" fmla="*/ 2147483646 h 364"/>
              <a:gd name="T26" fmla="*/ 2147483646 w 536"/>
              <a:gd name="T27" fmla="*/ 2147483646 h 364"/>
              <a:gd name="T28" fmla="*/ 2147483646 w 536"/>
              <a:gd name="T29" fmla="*/ 2147483646 h 364"/>
              <a:gd name="T30" fmla="*/ 2147483646 w 536"/>
              <a:gd name="T31" fmla="*/ 2147483646 h 364"/>
              <a:gd name="T32" fmla="*/ 2147483646 w 536"/>
              <a:gd name="T33" fmla="*/ 2147483646 h 364"/>
              <a:gd name="T34" fmla="*/ 2147483646 w 536"/>
              <a:gd name="T35" fmla="*/ 2147483646 h 364"/>
              <a:gd name="T36" fmla="*/ 2147483646 w 536"/>
              <a:gd name="T37" fmla="*/ 2147483646 h 364"/>
              <a:gd name="T38" fmla="*/ 2147483646 w 536"/>
              <a:gd name="T39" fmla="*/ 2147483646 h 364"/>
              <a:gd name="T40" fmla="*/ 2147483646 w 536"/>
              <a:gd name="T41" fmla="*/ 2147483646 h 364"/>
              <a:gd name="T42" fmla="*/ 2147483646 w 536"/>
              <a:gd name="T43" fmla="*/ 2147483646 h 364"/>
              <a:gd name="T44" fmla="*/ 2147483646 w 536"/>
              <a:gd name="T45" fmla="*/ 2147483646 h 364"/>
              <a:gd name="T46" fmla="*/ 2147483646 w 536"/>
              <a:gd name="T47" fmla="*/ 2147483646 h 364"/>
              <a:gd name="T48" fmla="*/ 2147483646 w 536"/>
              <a:gd name="T49" fmla="*/ 2147483646 h 364"/>
              <a:gd name="T50" fmla="*/ 2147483646 w 536"/>
              <a:gd name="T51" fmla="*/ 2147483646 h 364"/>
              <a:gd name="T52" fmla="*/ 2147483646 w 536"/>
              <a:gd name="T53" fmla="*/ 2147483646 h 364"/>
              <a:gd name="T54" fmla="*/ 2147483646 w 536"/>
              <a:gd name="T55" fmla="*/ 2147483646 h 364"/>
              <a:gd name="T56" fmla="*/ 2147483646 w 536"/>
              <a:gd name="T57" fmla="*/ 2147483646 h 364"/>
              <a:gd name="T58" fmla="*/ 2147483646 w 536"/>
              <a:gd name="T59" fmla="*/ 2147483646 h 364"/>
              <a:gd name="T60" fmla="*/ 2147483646 w 536"/>
              <a:gd name="T61" fmla="*/ 2147483646 h 364"/>
              <a:gd name="T62" fmla="*/ 2147483646 w 536"/>
              <a:gd name="T63" fmla="*/ 2147483646 h 364"/>
              <a:gd name="T64" fmla="*/ 2147483646 w 536"/>
              <a:gd name="T65" fmla="*/ 2147483646 h 364"/>
              <a:gd name="T66" fmla="*/ 2147483646 w 536"/>
              <a:gd name="T67" fmla="*/ 2147483646 h 364"/>
              <a:gd name="T68" fmla="*/ 2147483646 w 536"/>
              <a:gd name="T69" fmla="*/ 2147483646 h 364"/>
              <a:gd name="T70" fmla="*/ 2147483646 w 536"/>
              <a:gd name="T71" fmla="*/ 2147483646 h 364"/>
              <a:gd name="T72" fmla="*/ 2147483646 w 536"/>
              <a:gd name="T73" fmla="*/ 2147483646 h 364"/>
              <a:gd name="T74" fmla="*/ 2147483646 w 536"/>
              <a:gd name="T75" fmla="*/ 2147483646 h 364"/>
              <a:gd name="T76" fmla="*/ 2147483646 w 536"/>
              <a:gd name="T77" fmla="*/ 2147483646 h 364"/>
              <a:gd name="T78" fmla="*/ 2147483646 w 536"/>
              <a:gd name="T79" fmla="*/ 2147483646 h 364"/>
              <a:gd name="T80" fmla="*/ 2147483646 w 536"/>
              <a:gd name="T81" fmla="*/ 2147483646 h 364"/>
              <a:gd name="T82" fmla="*/ 2147483646 w 536"/>
              <a:gd name="T83" fmla="*/ 2147483646 h 364"/>
              <a:gd name="T84" fmla="*/ 2147483646 w 536"/>
              <a:gd name="T85" fmla="*/ 2147483646 h 364"/>
              <a:gd name="T86" fmla="*/ 2147483646 w 536"/>
              <a:gd name="T87" fmla="*/ 2147483646 h 364"/>
              <a:gd name="T88" fmla="*/ 2147483646 w 536"/>
              <a:gd name="T89" fmla="*/ 2147483646 h 364"/>
              <a:gd name="T90" fmla="*/ 2147483646 w 536"/>
              <a:gd name="T91" fmla="*/ 2147483646 h 364"/>
              <a:gd name="T92" fmla="*/ 2147483646 w 536"/>
              <a:gd name="T93" fmla="*/ 2147483646 h 364"/>
              <a:gd name="T94" fmla="*/ 2147483646 w 536"/>
              <a:gd name="T95" fmla="*/ 2147483646 h 364"/>
              <a:gd name="T96" fmla="*/ 2147483646 w 536"/>
              <a:gd name="T97" fmla="*/ 2147483646 h 364"/>
              <a:gd name="T98" fmla="*/ 2147483646 w 536"/>
              <a:gd name="T99" fmla="*/ 2147483646 h 364"/>
              <a:gd name="T100" fmla="*/ 2147483646 w 536"/>
              <a:gd name="T101" fmla="*/ 2147483646 h 364"/>
              <a:gd name="T102" fmla="*/ 2147483646 w 536"/>
              <a:gd name="T103" fmla="*/ 2147483646 h 36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36" h="364">
                <a:moveTo>
                  <a:pt x="104" y="18"/>
                </a:moveTo>
                <a:lnTo>
                  <a:pt x="102" y="0"/>
                </a:lnTo>
                <a:lnTo>
                  <a:pt x="94" y="6"/>
                </a:lnTo>
                <a:lnTo>
                  <a:pt x="92" y="6"/>
                </a:lnTo>
                <a:lnTo>
                  <a:pt x="74" y="12"/>
                </a:lnTo>
                <a:lnTo>
                  <a:pt x="72" y="12"/>
                </a:lnTo>
                <a:lnTo>
                  <a:pt x="70" y="10"/>
                </a:lnTo>
                <a:lnTo>
                  <a:pt x="70" y="20"/>
                </a:lnTo>
                <a:lnTo>
                  <a:pt x="68" y="20"/>
                </a:lnTo>
                <a:lnTo>
                  <a:pt x="60" y="34"/>
                </a:lnTo>
                <a:lnTo>
                  <a:pt x="58" y="34"/>
                </a:lnTo>
                <a:lnTo>
                  <a:pt x="58" y="36"/>
                </a:lnTo>
                <a:lnTo>
                  <a:pt x="44" y="48"/>
                </a:lnTo>
                <a:lnTo>
                  <a:pt x="42" y="48"/>
                </a:lnTo>
                <a:lnTo>
                  <a:pt x="40" y="48"/>
                </a:lnTo>
                <a:lnTo>
                  <a:pt x="28" y="40"/>
                </a:lnTo>
                <a:lnTo>
                  <a:pt x="22" y="34"/>
                </a:lnTo>
                <a:lnTo>
                  <a:pt x="18" y="32"/>
                </a:lnTo>
                <a:lnTo>
                  <a:pt x="8" y="34"/>
                </a:lnTo>
                <a:lnTo>
                  <a:pt x="0" y="40"/>
                </a:lnTo>
                <a:lnTo>
                  <a:pt x="18" y="54"/>
                </a:lnTo>
                <a:lnTo>
                  <a:pt x="32" y="60"/>
                </a:lnTo>
                <a:lnTo>
                  <a:pt x="34" y="62"/>
                </a:lnTo>
                <a:lnTo>
                  <a:pt x="34" y="64"/>
                </a:lnTo>
                <a:lnTo>
                  <a:pt x="36" y="80"/>
                </a:lnTo>
                <a:lnTo>
                  <a:pt x="36" y="104"/>
                </a:lnTo>
                <a:lnTo>
                  <a:pt x="40" y="118"/>
                </a:lnTo>
                <a:lnTo>
                  <a:pt x="50" y="140"/>
                </a:lnTo>
                <a:lnTo>
                  <a:pt x="60" y="152"/>
                </a:lnTo>
                <a:lnTo>
                  <a:pt x="70" y="144"/>
                </a:lnTo>
                <a:lnTo>
                  <a:pt x="76" y="136"/>
                </a:lnTo>
                <a:lnTo>
                  <a:pt x="88" y="122"/>
                </a:lnTo>
                <a:lnTo>
                  <a:pt x="98" y="132"/>
                </a:lnTo>
                <a:lnTo>
                  <a:pt x="108" y="152"/>
                </a:lnTo>
                <a:lnTo>
                  <a:pt x="120" y="156"/>
                </a:lnTo>
                <a:lnTo>
                  <a:pt x="126" y="176"/>
                </a:lnTo>
                <a:lnTo>
                  <a:pt x="124" y="194"/>
                </a:lnTo>
                <a:lnTo>
                  <a:pt x="124" y="196"/>
                </a:lnTo>
                <a:lnTo>
                  <a:pt x="120" y="212"/>
                </a:lnTo>
                <a:lnTo>
                  <a:pt x="128" y="220"/>
                </a:lnTo>
                <a:lnTo>
                  <a:pt x="138" y="214"/>
                </a:lnTo>
                <a:lnTo>
                  <a:pt x="148" y="204"/>
                </a:lnTo>
                <a:lnTo>
                  <a:pt x="150" y="206"/>
                </a:lnTo>
                <a:lnTo>
                  <a:pt x="158" y="208"/>
                </a:lnTo>
                <a:lnTo>
                  <a:pt x="168" y="218"/>
                </a:lnTo>
                <a:lnTo>
                  <a:pt x="178" y="216"/>
                </a:lnTo>
                <a:lnTo>
                  <a:pt x="184" y="214"/>
                </a:lnTo>
                <a:lnTo>
                  <a:pt x="188" y="216"/>
                </a:lnTo>
                <a:lnTo>
                  <a:pt x="190" y="218"/>
                </a:lnTo>
                <a:lnTo>
                  <a:pt x="192" y="220"/>
                </a:lnTo>
                <a:lnTo>
                  <a:pt x="192" y="228"/>
                </a:lnTo>
                <a:lnTo>
                  <a:pt x="194" y="228"/>
                </a:lnTo>
                <a:lnTo>
                  <a:pt x="204" y="232"/>
                </a:lnTo>
                <a:lnTo>
                  <a:pt x="210" y="222"/>
                </a:lnTo>
                <a:lnTo>
                  <a:pt x="210" y="218"/>
                </a:lnTo>
                <a:lnTo>
                  <a:pt x="210" y="214"/>
                </a:lnTo>
                <a:lnTo>
                  <a:pt x="212" y="210"/>
                </a:lnTo>
                <a:lnTo>
                  <a:pt x="220" y="212"/>
                </a:lnTo>
                <a:lnTo>
                  <a:pt x="226" y="214"/>
                </a:lnTo>
                <a:lnTo>
                  <a:pt x="230" y="218"/>
                </a:lnTo>
                <a:lnTo>
                  <a:pt x="232" y="222"/>
                </a:lnTo>
                <a:lnTo>
                  <a:pt x="232" y="228"/>
                </a:lnTo>
                <a:lnTo>
                  <a:pt x="232" y="232"/>
                </a:lnTo>
                <a:lnTo>
                  <a:pt x="232" y="242"/>
                </a:lnTo>
                <a:lnTo>
                  <a:pt x="240" y="256"/>
                </a:lnTo>
                <a:lnTo>
                  <a:pt x="250" y="266"/>
                </a:lnTo>
                <a:lnTo>
                  <a:pt x="256" y="272"/>
                </a:lnTo>
                <a:lnTo>
                  <a:pt x="262" y="274"/>
                </a:lnTo>
                <a:lnTo>
                  <a:pt x="264" y="274"/>
                </a:lnTo>
                <a:lnTo>
                  <a:pt x="266" y="278"/>
                </a:lnTo>
                <a:lnTo>
                  <a:pt x="268" y="288"/>
                </a:lnTo>
                <a:lnTo>
                  <a:pt x="268" y="324"/>
                </a:lnTo>
                <a:lnTo>
                  <a:pt x="270" y="328"/>
                </a:lnTo>
                <a:lnTo>
                  <a:pt x="274" y="330"/>
                </a:lnTo>
                <a:lnTo>
                  <a:pt x="276" y="330"/>
                </a:lnTo>
                <a:lnTo>
                  <a:pt x="282" y="330"/>
                </a:lnTo>
                <a:lnTo>
                  <a:pt x="288" y="332"/>
                </a:lnTo>
                <a:lnTo>
                  <a:pt x="290" y="334"/>
                </a:lnTo>
                <a:lnTo>
                  <a:pt x="294" y="338"/>
                </a:lnTo>
                <a:lnTo>
                  <a:pt x="298" y="344"/>
                </a:lnTo>
                <a:lnTo>
                  <a:pt x="300" y="364"/>
                </a:lnTo>
                <a:lnTo>
                  <a:pt x="318" y="328"/>
                </a:lnTo>
                <a:lnTo>
                  <a:pt x="322" y="314"/>
                </a:lnTo>
                <a:lnTo>
                  <a:pt x="326" y="304"/>
                </a:lnTo>
                <a:lnTo>
                  <a:pt x="332" y="296"/>
                </a:lnTo>
                <a:lnTo>
                  <a:pt x="338" y="294"/>
                </a:lnTo>
                <a:lnTo>
                  <a:pt x="344" y="294"/>
                </a:lnTo>
                <a:lnTo>
                  <a:pt x="352" y="294"/>
                </a:lnTo>
                <a:lnTo>
                  <a:pt x="372" y="304"/>
                </a:lnTo>
                <a:lnTo>
                  <a:pt x="424" y="308"/>
                </a:lnTo>
                <a:lnTo>
                  <a:pt x="424" y="296"/>
                </a:lnTo>
                <a:lnTo>
                  <a:pt x="400" y="272"/>
                </a:lnTo>
                <a:lnTo>
                  <a:pt x="388" y="264"/>
                </a:lnTo>
                <a:lnTo>
                  <a:pt x="386" y="262"/>
                </a:lnTo>
                <a:lnTo>
                  <a:pt x="386" y="258"/>
                </a:lnTo>
                <a:lnTo>
                  <a:pt x="404" y="260"/>
                </a:lnTo>
                <a:lnTo>
                  <a:pt x="412" y="260"/>
                </a:lnTo>
                <a:lnTo>
                  <a:pt x="418" y="260"/>
                </a:lnTo>
                <a:lnTo>
                  <a:pt x="424" y="260"/>
                </a:lnTo>
                <a:lnTo>
                  <a:pt x="430" y="256"/>
                </a:lnTo>
                <a:lnTo>
                  <a:pt x="436" y="252"/>
                </a:lnTo>
                <a:lnTo>
                  <a:pt x="442" y="246"/>
                </a:lnTo>
                <a:lnTo>
                  <a:pt x="452" y="228"/>
                </a:lnTo>
                <a:lnTo>
                  <a:pt x="454" y="228"/>
                </a:lnTo>
                <a:lnTo>
                  <a:pt x="472" y="212"/>
                </a:lnTo>
                <a:lnTo>
                  <a:pt x="474" y="174"/>
                </a:lnTo>
                <a:lnTo>
                  <a:pt x="474" y="170"/>
                </a:lnTo>
                <a:lnTo>
                  <a:pt x="476" y="170"/>
                </a:lnTo>
                <a:lnTo>
                  <a:pt x="478" y="170"/>
                </a:lnTo>
                <a:lnTo>
                  <a:pt x="492" y="168"/>
                </a:lnTo>
                <a:lnTo>
                  <a:pt x="494" y="168"/>
                </a:lnTo>
                <a:lnTo>
                  <a:pt x="496" y="168"/>
                </a:lnTo>
                <a:lnTo>
                  <a:pt x="524" y="198"/>
                </a:lnTo>
                <a:lnTo>
                  <a:pt x="532" y="196"/>
                </a:lnTo>
                <a:lnTo>
                  <a:pt x="532" y="190"/>
                </a:lnTo>
                <a:lnTo>
                  <a:pt x="518" y="176"/>
                </a:lnTo>
                <a:lnTo>
                  <a:pt x="516" y="174"/>
                </a:lnTo>
                <a:lnTo>
                  <a:pt x="514" y="172"/>
                </a:lnTo>
                <a:lnTo>
                  <a:pt x="536" y="158"/>
                </a:lnTo>
                <a:lnTo>
                  <a:pt x="536" y="124"/>
                </a:lnTo>
                <a:lnTo>
                  <a:pt x="526" y="126"/>
                </a:lnTo>
                <a:lnTo>
                  <a:pt x="524" y="126"/>
                </a:lnTo>
                <a:lnTo>
                  <a:pt x="512" y="120"/>
                </a:lnTo>
                <a:lnTo>
                  <a:pt x="504" y="118"/>
                </a:lnTo>
                <a:lnTo>
                  <a:pt x="492" y="110"/>
                </a:lnTo>
                <a:lnTo>
                  <a:pt x="486" y="106"/>
                </a:lnTo>
                <a:lnTo>
                  <a:pt x="484" y="102"/>
                </a:lnTo>
                <a:lnTo>
                  <a:pt x="484" y="104"/>
                </a:lnTo>
                <a:lnTo>
                  <a:pt x="482" y="108"/>
                </a:lnTo>
                <a:lnTo>
                  <a:pt x="480" y="108"/>
                </a:lnTo>
                <a:lnTo>
                  <a:pt x="476" y="110"/>
                </a:lnTo>
                <a:lnTo>
                  <a:pt x="470" y="112"/>
                </a:lnTo>
                <a:lnTo>
                  <a:pt x="468" y="112"/>
                </a:lnTo>
                <a:lnTo>
                  <a:pt x="468" y="110"/>
                </a:lnTo>
                <a:lnTo>
                  <a:pt x="456" y="102"/>
                </a:lnTo>
                <a:lnTo>
                  <a:pt x="446" y="110"/>
                </a:lnTo>
                <a:lnTo>
                  <a:pt x="440" y="116"/>
                </a:lnTo>
                <a:lnTo>
                  <a:pt x="438" y="120"/>
                </a:lnTo>
                <a:lnTo>
                  <a:pt x="444" y="132"/>
                </a:lnTo>
                <a:lnTo>
                  <a:pt x="446" y="136"/>
                </a:lnTo>
                <a:lnTo>
                  <a:pt x="444" y="138"/>
                </a:lnTo>
                <a:lnTo>
                  <a:pt x="440" y="142"/>
                </a:lnTo>
                <a:lnTo>
                  <a:pt x="434" y="144"/>
                </a:lnTo>
                <a:lnTo>
                  <a:pt x="428" y="146"/>
                </a:lnTo>
                <a:lnTo>
                  <a:pt x="422" y="148"/>
                </a:lnTo>
                <a:lnTo>
                  <a:pt x="418" y="146"/>
                </a:lnTo>
                <a:lnTo>
                  <a:pt x="416" y="144"/>
                </a:lnTo>
                <a:lnTo>
                  <a:pt x="414" y="140"/>
                </a:lnTo>
                <a:lnTo>
                  <a:pt x="392" y="120"/>
                </a:lnTo>
                <a:lnTo>
                  <a:pt x="382" y="114"/>
                </a:lnTo>
                <a:lnTo>
                  <a:pt x="376" y="108"/>
                </a:lnTo>
                <a:lnTo>
                  <a:pt x="374" y="104"/>
                </a:lnTo>
                <a:lnTo>
                  <a:pt x="374" y="100"/>
                </a:lnTo>
                <a:lnTo>
                  <a:pt x="372" y="92"/>
                </a:lnTo>
                <a:lnTo>
                  <a:pt x="370" y="86"/>
                </a:lnTo>
                <a:lnTo>
                  <a:pt x="366" y="88"/>
                </a:lnTo>
                <a:lnTo>
                  <a:pt x="364" y="90"/>
                </a:lnTo>
                <a:lnTo>
                  <a:pt x="366" y="94"/>
                </a:lnTo>
                <a:lnTo>
                  <a:pt x="368" y="98"/>
                </a:lnTo>
                <a:lnTo>
                  <a:pt x="368" y="100"/>
                </a:lnTo>
                <a:lnTo>
                  <a:pt x="370" y="100"/>
                </a:lnTo>
                <a:lnTo>
                  <a:pt x="368" y="102"/>
                </a:lnTo>
                <a:lnTo>
                  <a:pt x="358" y="120"/>
                </a:lnTo>
                <a:lnTo>
                  <a:pt x="340" y="116"/>
                </a:lnTo>
                <a:lnTo>
                  <a:pt x="336" y="114"/>
                </a:lnTo>
                <a:lnTo>
                  <a:pt x="336" y="112"/>
                </a:lnTo>
                <a:lnTo>
                  <a:pt x="336" y="106"/>
                </a:lnTo>
                <a:lnTo>
                  <a:pt x="336" y="100"/>
                </a:lnTo>
                <a:lnTo>
                  <a:pt x="332" y="94"/>
                </a:lnTo>
                <a:lnTo>
                  <a:pt x="318" y="84"/>
                </a:lnTo>
                <a:lnTo>
                  <a:pt x="316" y="82"/>
                </a:lnTo>
                <a:lnTo>
                  <a:pt x="314" y="84"/>
                </a:lnTo>
                <a:lnTo>
                  <a:pt x="312" y="86"/>
                </a:lnTo>
                <a:lnTo>
                  <a:pt x="298" y="84"/>
                </a:lnTo>
                <a:lnTo>
                  <a:pt x="292" y="82"/>
                </a:lnTo>
                <a:lnTo>
                  <a:pt x="288" y="80"/>
                </a:lnTo>
                <a:lnTo>
                  <a:pt x="288" y="76"/>
                </a:lnTo>
                <a:lnTo>
                  <a:pt x="288" y="70"/>
                </a:lnTo>
                <a:lnTo>
                  <a:pt x="290" y="68"/>
                </a:lnTo>
                <a:lnTo>
                  <a:pt x="284" y="56"/>
                </a:lnTo>
                <a:lnTo>
                  <a:pt x="256" y="58"/>
                </a:lnTo>
                <a:lnTo>
                  <a:pt x="256" y="64"/>
                </a:lnTo>
                <a:lnTo>
                  <a:pt x="254" y="68"/>
                </a:lnTo>
                <a:lnTo>
                  <a:pt x="252" y="70"/>
                </a:lnTo>
                <a:lnTo>
                  <a:pt x="248" y="72"/>
                </a:lnTo>
                <a:lnTo>
                  <a:pt x="240" y="72"/>
                </a:lnTo>
                <a:lnTo>
                  <a:pt x="234" y="68"/>
                </a:lnTo>
                <a:lnTo>
                  <a:pt x="234" y="66"/>
                </a:lnTo>
                <a:lnTo>
                  <a:pt x="226" y="56"/>
                </a:lnTo>
                <a:lnTo>
                  <a:pt x="224" y="48"/>
                </a:lnTo>
                <a:lnTo>
                  <a:pt x="220" y="40"/>
                </a:lnTo>
                <a:lnTo>
                  <a:pt x="212" y="46"/>
                </a:lnTo>
                <a:lnTo>
                  <a:pt x="202" y="50"/>
                </a:lnTo>
                <a:lnTo>
                  <a:pt x="200" y="50"/>
                </a:lnTo>
                <a:lnTo>
                  <a:pt x="196" y="48"/>
                </a:lnTo>
                <a:lnTo>
                  <a:pt x="194" y="46"/>
                </a:lnTo>
                <a:lnTo>
                  <a:pt x="186" y="48"/>
                </a:lnTo>
                <a:lnTo>
                  <a:pt x="164" y="54"/>
                </a:lnTo>
                <a:lnTo>
                  <a:pt x="158" y="58"/>
                </a:lnTo>
                <a:lnTo>
                  <a:pt x="152" y="58"/>
                </a:lnTo>
                <a:lnTo>
                  <a:pt x="150" y="58"/>
                </a:lnTo>
                <a:lnTo>
                  <a:pt x="140" y="56"/>
                </a:lnTo>
                <a:lnTo>
                  <a:pt x="134" y="52"/>
                </a:lnTo>
                <a:lnTo>
                  <a:pt x="120" y="42"/>
                </a:lnTo>
                <a:lnTo>
                  <a:pt x="104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黑龙江"/>
          <p:cNvSpPr/>
          <p:nvPr/>
        </p:nvSpPr>
        <p:spPr bwMode="auto">
          <a:xfrm>
            <a:off x="7129408" y="1673983"/>
            <a:ext cx="1000196" cy="909380"/>
          </a:xfrm>
          <a:custGeom>
            <a:avLst/>
            <a:gdLst>
              <a:gd name="T0" fmla="*/ 2147483646 w 718"/>
              <a:gd name="T1" fmla="*/ 2147483646 h 652"/>
              <a:gd name="T2" fmla="*/ 2147483646 w 718"/>
              <a:gd name="T3" fmla="*/ 2147483646 h 652"/>
              <a:gd name="T4" fmla="*/ 2147483646 w 718"/>
              <a:gd name="T5" fmla="*/ 2147483646 h 652"/>
              <a:gd name="T6" fmla="*/ 2147483646 w 718"/>
              <a:gd name="T7" fmla="*/ 2147483646 h 652"/>
              <a:gd name="T8" fmla="*/ 2147483646 w 718"/>
              <a:gd name="T9" fmla="*/ 2147483646 h 652"/>
              <a:gd name="T10" fmla="*/ 2147483646 w 718"/>
              <a:gd name="T11" fmla="*/ 2147483646 h 652"/>
              <a:gd name="T12" fmla="*/ 2147483646 w 718"/>
              <a:gd name="T13" fmla="*/ 2147483646 h 652"/>
              <a:gd name="T14" fmla="*/ 2147483646 w 718"/>
              <a:gd name="T15" fmla="*/ 2147483646 h 652"/>
              <a:gd name="T16" fmla="*/ 2147483646 w 718"/>
              <a:gd name="T17" fmla="*/ 2147483646 h 652"/>
              <a:gd name="T18" fmla="*/ 2147483646 w 718"/>
              <a:gd name="T19" fmla="*/ 2147483646 h 652"/>
              <a:gd name="T20" fmla="*/ 2147483646 w 718"/>
              <a:gd name="T21" fmla="*/ 2147483646 h 652"/>
              <a:gd name="T22" fmla="*/ 2147483646 w 718"/>
              <a:gd name="T23" fmla="*/ 2147483646 h 652"/>
              <a:gd name="T24" fmla="*/ 2147483646 w 718"/>
              <a:gd name="T25" fmla="*/ 2147483646 h 652"/>
              <a:gd name="T26" fmla="*/ 2147483646 w 718"/>
              <a:gd name="T27" fmla="*/ 0 h 652"/>
              <a:gd name="T28" fmla="*/ 2147483646 w 718"/>
              <a:gd name="T29" fmla="*/ 2147483646 h 652"/>
              <a:gd name="T30" fmla="*/ 2147483646 w 718"/>
              <a:gd name="T31" fmla="*/ 2147483646 h 652"/>
              <a:gd name="T32" fmla="*/ 0 w 718"/>
              <a:gd name="T33" fmla="*/ 2147483646 h 652"/>
              <a:gd name="T34" fmla="*/ 2147483646 w 718"/>
              <a:gd name="T35" fmla="*/ 2147483646 h 652"/>
              <a:gd name="T36" fmla="*/ 2147483646 w 718"/>
              <a:gd name="T37" fmla="*/ 2147483646 h 652"/>
              <a:gd name="T38" fmla="*/ 2147483646 w 718"/>
              <a:gd name="T39" fmla="*/ 2147483646 h 652"/>
              <a:gd name="T40" fmla="*/ 2147483646 w 718"/>
              <a:gd name="T41" fmla="*/ 2147483646 h 652"/>
              <a:gd name="T42" fmla="*/ 2147483646 w 718"/>
              <a:gd name="T43" fmla="*/ 2147483646 h 652"/>
              <a:gd name="T44" fmla="*/ 2147483646 w 718"/>
              <a:gd name="T45" fmla="*/ 2147483646 h 652"/>
              <a:gd name="T46" fmla="*/ 2147483646 w 718"/>
              <a:gd name="T47" fmla="*/ 2147483646 h 652"/>
              <a:gd name="T48" fmla="*/ 2147483646 w 718"/>
              <a:gd name="T49" fmla="*/ 2147483646 h 652"/>
              <a:gd name="T50" fmla="*/ 2147483646 w 718"/>
              <a:gd name="T51" fmla="*/ 2147483646 h 652"/>
              <a:gd name="T52" fmla="*/ 2147483646 w 718"/>
              <a:gd name="T53" fmla="*/ 2147483646 h 652"/>
              <a:gd name="T54" fmla="*/ 2147483646 w 718"/>
              <a:gd name="T55" fmla="*/ 2147483646 h 652"/>
              <a:gd name="T56" fmla="*/ 2147483646 w 718"/>
              <a:gd name="T57" fmla="*/ 2147483646 h 652"/>
              <a:gd name="T58" fmla="*/ 2147483646 w 718"/>
              <a:gd name="T59" fmla="*/ 2147483646 h 652"/>
              <a:gd name="T60" fmla="*/ 2147483646 w 718"/>
              <a:gd name="T61" fmla="*/ 2147483646 h 652"/>
              <a:gd name="T62" fmla="*/ 2147483646 w 718"/>
              <a:gd name="T63" fmla="*/ 2147483646 h 652"/>
              <a:gd name="T64" fmla="*/ 2147483646 w 718"/>
              <a:gd name="T65" fmla="*/ 2147483646 h 652"/>
              <a:gd name="T66" fmla="*/ 2147483646 w 718"/>
              <a:gd name="T67" fmla="*/ 2147483646 h 652"/>
              <a:gd name="T68" fmla="*/ 2147483646 w 718"/>
              <a:gd name="T69" fmla="*/ 2147483646 h 652"/>
              <a:gd name="T70" fmla="*/ 2147483646 w 718"/>
              <a:gd name="T71" fmla="*/ 2147483646 h 652"/>
              <a:gd name="T72" fmla="*/ 2147483646 w 718"/>
              <a:gd name="T73" fmla="*/ 2147483646 h 652"/>
              <a:gd name="T74" fmla="*/ 2147483646 w 718"/>
              <a:gd name="T75" fmla="*/ 2147483646 h 652"/>
              <a:gd name="T76" fmla="*/ 2147483646 w 718"/>
              <a:gd name="T77" fmla="*/ 2147483646 h 652"/>
              <a:gd name="T78" fmla="*/ 2147483646 w 718"/>
              <a:gd name="T79" fmla="*/ 2147483646 h 652"/>
              <a:gd name="T80" fmla="*/ 2147483646 w 718"/>
              <a:gd name="T81" fmla="*/ 2147483646 h 652"/>
              <a:gd name="T82" fmla="*/ 2147483646 w 718"/>
              <a:gd name="T83" fmla="*/ 2147483646 h 652"/>
              <a:gd name="T84" fmla="*/ 2147483646 w 718"/>
              <a:gd name="T85" fmla="*/ 2147483646 h 652"/>
              <a:gd name="T86" fmla="*/ 2147483646 w 718"/>
              <a:gd name="T87" fmla="*/ 2147483646 h 652"/>
              <a:gd name="T88" fmla="*/ 2147483646 w 718"/>
              <a:gd name="T89" fmla="*/ 2147483646 h 652"/>
              <a:gd name="T90" fmla="*/ 2147483646 w 718"/>
              <a:gd name="T91" fmla="*/ 2147483646 h 652"/>
              <a:gd name="T92" fmla="*/ 2147483646 w 718"/>
              <a:gd name="T93" fmla="*/ 2147483646 h 652"/>
              <a:gd name="T94" fmla="*/ 2147483646 w 718"/>
              <a:gd name="T95" fmla="*/ 2147483646 h 652"/>
              <a:gd name="T96" fmla="*/ 2147483646 w 718"/>
              <a:gd name="T97" fmla="*/ 2147483646 h 652"/>
              <a:gd name="T98" fmla="*/ 2147483646 w 718"/>
              <a:gd name="T99" fmla="*/ 2147483646 h 652"/>
              <a:gd name="T100" fmla="*/ 2147483646 w 718"/>
              <a:gd name="T101" fmla="*/ 2147483646 h 652"/>
              <a:gd name="T102" fmla="*/ 2147483646 w 718"/>
              <a:gd name="T103" fmla="*/ 2147483646 h 652"/>
              <a:gd name="T104" fmla="*/ 2147483646 w 718"/>
              <a:gd name="T105" fmla="*/ 2147483646 h 652"/>
              <a:gd name="T106" fmla="*/ 2147483646 w 718"/>
              <a:gd name="T107" fmla="*/ 2147483646 h 652"/>
              <a:gd name="T108" fmla="*/ 2147483646 w 718"/>
              <a:gd name="T109" fmla="*/ 2147483646 h 652"/>
              <a:gd name="T110" fmla="*/ 2147483646 w 718"/>
              <a:gd name="T111" fmla="*/ 2147483646 h 652"/>
              <a:gd name="T112" fmla="*/ 2147483646 w 718"/>
              <a:gd name="T113" fmla="*/ 2147483646 h 652"/>
              <a:gd name="T114" fmla="*/ 2147483646 w 718"/>
              <a:gd name="T115" fmla="*/ 2147483646 h 652"/>
              <a:gd name="T116" fmla="*/ 2147483646 w 718"/>
              <a:gd name="T117" fmla="*/ 2147483646 h 652"/>
              <a:gd name="T118" fmla="*/ 2147483646 w 718"/>
              <a:gd name="T119" fmla="*/ 2147483646 h 652"/>
              <a:gd name="T120" fmla="*/ 2147483646 w 718"/>
              <a:gd name="T121" fmla="*/ 2147483646 h 652"/>
              <a:gd name="T122" fmla="*/ 2147483646 w 718"/>
              <a:gd name="T123" fmla="*/ 2147483646 h 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18" h="652">
                <a:moveTo>
                  <a:pt x="716" y="382"/>
                </a:moveTo>
                <a:lnTo>
                  <a:pt x="704" y="302"/>
                </a:lnTo>
                <a:lnTo>
                  <a:pt x="706" y="302"/>
                </a:lnTo>
                <a:lnTo>
                  <a:pt x="712" y="290"/>
                </a:lnTo>
                <a:lnTo>
                  <a:pt x="714" y="284"/>
                </a:lnTo>
                <a:lnTo>
                  <a:pt x="714" y="280"/>
                </a:lnTo>
                <a:lnTo>
                  <a:pt x="710" y="274"/>
                </a:lnTo>
                <a:lnTo>
                  <a:pt x="704" y="270"/>
                </a:lnTo>
                <a:lnTo>
                  <a:pt x="700" y="260"/>
                </a:lnTo>
                <a:lnTo>
                  <a:pt x="700" y="250"/>
                </a:lnTo>
                <a:lnTo>
                  <a:pt x="700" y="234"/>
                </a:lnTo>
                <a:lnTo>
                  <a:pt x="692" y="234"/>
                </a:lnTo>
                <a:lnTo>
                  <a:pt x="684" y="236"/>
                </a:lnTo>
                <a:lnTo>
                  <a:pt x="674" y="240"/>
                </a:lnTo>
                <a:lnTo>
                  <a:pt x="666" y="248"/>
                </a:lnTo>
                <a:lnTo>
                  <a:pt x="662" y="254"/>
                </a:lnTo>
                <a:lnTo>
                  <a:pt x="660" y="262"/>
                </a:lnTo>
                <a:lnTo>
                  <a:pt x="652" y="268"/>
                </a:lnTo>
                <a:lnTo>
                  <a:pt x="644" y="272"/>
                </a:lnTo>
                <a:lnTo>
                  <a:pt x="632" y="276"/>
                </a:lnTo>
                <a:lnTo>
                  <a:pt x="628" y="302"/>
                </a:lnTo>
                <a:lnTo>
                  <a:pt x="626" y="302"/>
                </a:lnTo>
                <a:lnTo>
                  <a:pt x="618" y="318"/>
                </a:lnTo>
                <a:lnTo>
                  <a:pt x="618" y="320"/>
                </a:lnTo>
                <a:lnTo>
                  <a:pt x="616" y="320"/>
                </a:lnTo>
                <a:lnTo>
                  <a:pt x="536" y="334"/>
                </a:lnTo>
                <a:lnTo>
                  <a:pt x="534" y="334"/>
                </a:lnTo>
                <a:lnTo>
                  <a:pt x="510" y="308"/>
                </a:lnTo>
                <a:lnTo>
                  <a:pt x="518" y="302"/>
                </a:lnTo>
                <a:lnTo>
                  <a:pt x="508" y="290"/>
                </a:lnTo>
                <a:lnTo>
                  <a:pt x="498" y="282"/>
                </a:lnTo>
                <a:lnTo>
                  <a:pt x="496" y="280"/>
                </a:lnTo>
                <a:lnTo>
                  <a:pt x="496" y="278"/>
                </a:lnTo>
                <a:lnTo>
                  <a:pt x="492" y="258"/>
                </a:lnTo>
                <a:lnTo>
                  <a:pt x="470" y="258"/>
                </a:lnTo>
                <a:lnTo>
                  <a:pt x="452" y="246"/>
                </a:lnTo>
                <a:lnTo>
                  <a:pt x="388" y="236"/>
                </a:lnTo>
                <a:lnTo>
                  <a:pt x="336" y="234"/>
                </a:lnTo>
                <a:lnTo>
                  <a:pt x="334" y="234"/>
                </a:lnTo>
                <a:lnTo>
                  <a:pt x="332" y="234"/>
                </a:lnTo>
                <a:lnTo>
                  <a:pt x="330" y="232"/>
                </a:lnTo>
                <a:lnTo>
                  <a:pt x="298" y="164"/>
                </a:lnTo>
                <a:lnTo>
                  <a:pt x="286" y="146"/>
                </a:lnTo>
                <a:lnTo>
                  <a:pt x="258" y="110"/>
                </a:lnTo>
                <a:lnTo>
                  <a:pt x="230" y="76"/>
                </a:lnTo>
                <a:lnTo>
                  <a:pt x="216" y="62"/>
                </a:lnTo>
                <a:lnTo>
                  <a:pt x="170" y="18"/>
                </a:lnTo>
                <a:lnTo>
                  <a:pt x="164" y="14"/>
                </a:lnTo>
                <a:lnTo>
                  <a:pt x="108" y="12"/>
                </a:lnTo>
                <a:lnTo>
                  <a:pt x="106" y="12"/>
                </a:lnTo>
                <a:lnTo>
                  <a:pt x="106" y="10"/>
                </a:lnTo>
                <a:lnTo>
                  <a:pt x="94" y="6"/>
                </a:lnTo>
                <a:lnTo>
                  <a:pt x="80" y="0"/>
                </a:lnTo>
                <a:lnTo>
                  <a:pt x="76" y="0"/>
                </a:lnTo>
                <a:lnTo>
                  <a:pt x="70" y="0"/>
                </a:lnTo>
                <a:lnTo>
                  <a:pt x="54" y="4"/>
                </a:lnTo>
                <a:lnTo>
                  <a:pt x="34" y="12"/>
                </a:lnTo>
                <a:lnTo>
                  <a:pt x="8" y="24"/>
                </a:lnTo>
                <a:lnTo>
                  <a:pt x="6" y="26"/>
                </a:lnTo>
                <a:lnTo>
                  <a:pt x="8" y="36"/>
                </a:lnTo>
                <a:lnTo>
                  <a:pt x="8" y="38"/>
                </a:lnTo>
                <a:lnTo>
                  <a:pt x="2" y="52"/>
                </a:lnTo>
                <a:lnTo>
                  <a:pt x="0" y="52"/>
                </a:lnTo>
                <a:lnTo>
                  <a:pt x="0" y="62"/>
                </a:lnTo>
                <a:lnTo>
                  <a:pt x="0" y="72"/>
                </a:lnTo>
                <a:lnTo>
                  <a:pt x="4" y="82"/>
                </a:lnTo>
                <a:lnTo>
                  <a:pt x="10" y="86"/>
                </a:lnTo>
                <a:lnTo>
                  <a:pt x="22" y="86"/>
                </a:lnTo>
                <a:lnTo>
                  <a:pt x="32" y="88"/>
                </a:lnTo>
                <a:lnTo>
                  <a:pt x="36" y="86"/>
                </a:lnTo>
                <a:lnTo>
                  <a:pt x="38" y="76"/>
                </a:lnTo>
                <a:lnTo>
                  <a:pt x="42" y="70"/>
                </a:lnTo>
                <a:lnTo>
                  <a:pt x="50" y="70"/>
                </a:lnTo>
                <a:lnTo>
                  <a:pt x="78" y="78"/>
                </a:lnTo>
                <a:lnTo>
                  <a:pt x="84" y="80"/>
                </a:lnTo>
                <a:lnTo>
                  <a:pt x="74" y="94"/>
                </a:lnTo>
                <a:lnTo>
                  <a:pt x="74" y="114"/>
                </a:lnTo>
                <a:lnTo>
                  <a:pt x="76" y="118"/>
                </a:lnTo>
                <a:lnTo>
                  <a:pt x="80" y="124"/>
                </a:lnTo>
                <a:lnTo>
                  <a:pt x="96" y="140"/>
                </a:lnTo>
                <a:lnTo>
                  <a:pt x="108" y="148"/>
                </a:lnTo>
                <a:lnTo>
                  <a:pt x="116" y="150"/>
                </a:lnTo>
                <a:lnTo>
                  <a:pt x="120" y="150"/>
                </a:lnTo>
                <a:lnTo>
                  <a:pt x="124" y="148"/>
                </a:lnTo>
                <a:lnTo>
                  <a:pt x="138" y="134"/>
                </a:lnTo>
                <a:lnTo>
                  <a:pt x="148" y="128"/>
                </a:lnTo>
                <a:lnTo>
                  <a:pt x="170" y="124"/>
                </a:lnTo>
                <a:lnTo>
                  <a:pt x="176" y="110"/>
                </a:lnTo>
                <a:lnTo>
                  <a:pt x="194" y="100"/>
                </a:lnTo>
                <a:lnTo>
                  <a:pt x="212" y="110"/>
                </a:lnTo>
                <a:lnTo>
                  <a:pt x="214" y="110"/>
                </a:lnTo>
                <a:lnTo>
                  <a:pt x="230" y="138"/>
                </a:lnTo>
                <a:lnTo>
                  <a:pt x="236" y="156"/>
                </a:lnTo>
                <a:lnTo>
                  <a:pt x="236" y="158"/>
                </a:lnTo>
                <a:lnTo>
                  <a:pt x="232" y="182"/>
                </a:lnTo>
                <a:lnTo>
                  <a:pt x="238" y="196"/>
                </a:lnTo>
                <a:lnTo>
                  <a:pt x="238" y="198"/>
                </a:lnTo>
                <a:lnTo>
                  <a:pt x="234" y="216"/>
                </a:lnTo>
                <a:lnTo>
                  <a:pt x="234" y="232"/>
                </a:lnTo>
                <a:lnTo>
                  <a:pt x="240" y="250"/>
                </a:lnTo>
                <a:lnTo>
                  <a:pt x="242" y="258"/>
                </a:lnTo>
                <a:lnTo>
                  <a:pt x="240" y="272"/>
                </a:lnTo>
                <a:lnTo>
                  <a:pt x="240" y="274"/>
                </a:lnTo>
                <a:lnTo>
                  <a:pt x="232" y="284"/>
                </a:lnTo>
                <a:lnTo>
                  <a:pt x="232" y="286"/>
                </a:lnTo>
                <a:lnTo>
                  <a:pt x="224" y="294"/>
                </a:lnTo>
                <a:lnTo>
                  <a:pt x="222" y="312"/>
                </a:lnTo>
                <a:lnTo>
                  <a:pt x="228" y="330"/>
                </a:lnTo>
                <a:lnTo>
                  <a:pt x="228" y="332"/>
                </a:lnTo>
                <a:lnTo>
                  <a:pt x="222" y="360"/>
                </a:lnTo>
                <a:lnTo>
                  <a:pt x="218" y="364"/>
                </a:lnTo>
                <a:lnTo>
                  <a:pt x="214" y="366"/>
                </a:lnTo>
                <a:lnTo>
                  <a:pt x="206" y="364"/>
                </a:lnTo>
                <a:lnTo>
                  <a:pt x="198" y="356"/>
                </a:lnTo>
                <a:lnTo>
                  <a:pt x="190" y="358"/>
                </a:lnTo>
                <a:lnTo>
                  <a:pt x="180" y="370"/>
                </a:lnTo>
                <a:lnTo>
                  <a:pt x="168" y="402"/>
                </a:lnTo>
                <a:lnTo>
                  <a:pt x="168" y="404"/>
                </a:lnTo>
                <a:lnTo>
                  <a:pt x="156" y="414"/>
                </a:lnTo>
                <a:lnTo>
                  <a:pt x="154" y="414"/>
                </a:lnTo>
                <a:lnTo>
                  <a:pt x="148" y="414"/>
                </a:lnTo>
                <a:lnTo>
                  <a:pt x="136" y="434"/>
                </a:lnTo>
                <a:lnTo>
                  <a:pt x="142" y="446"/>
                </a:lnTo>
                <a:lnTo>
                  <a:pt x="144" y="446"/>
                </a:lnTo>
                <a:lnTo>
                  <a:pt x="160" y="466"/>
                </a:lnTo>
                <a:lnTo>
                  <a:pt x="160" y="468"/>
                </a:lnTo>
                <a:lnTo>
                  <a:pt x="160" y="474"/>
                </a:lnTo>
                <a:lnTo>
                  <a:pt x="178" y="476"/>
                </a:lnTo>
                <a:lnTo>
                  <a:pt x="180" y="492"/>
                </a:lnTo>
                <a:lnTo>
                  <a:pt x="180" y="494"/>
                </a:lnTo>
                <a:lnTo>
                  <a:pt x="182" y="512"/>
                </a:lnTo>
                <a:lnTo>
                  <a:pt x="188" y="516"/>
                </a:lnTo>
                <a:lnTo>
                  <a:pt x="204" y="512"/>
                </a:lnTo>
                <a:lnTo>
                  <a:pt x="218" y="502"/>
                </a:lnTo>
                <a:lnTo>
                  <a:pt x="222" y="502"/>
                </a:lnTo>
                <a:lnTo>
                  <a:pt x="226" y="528"/>
                </a:lnTo>
                <a:lnTo>
                  <a:pt x="234" y="538"/>
                </a:lnTo>
                <a:lnTo>
                  <a:pt x="236" y="540"/>
                </a:lnTo>
                <a:lnTo>
                  <a:pt x="242" y="550"/>
                </a:lnTo>
                <a:lnTo>
                  <a:pt x="254" y="560"/>
                </a:lnTo>
                <a:lnTo>
                  <a:pt x="258" y="562"/>
                </a:lnTo>
                <a:lnTo>
                  <a:pt x="262" y="562"/>
                </a:lnTo>
                <a:lnTo>
                  <a:pt x="266" y="564"/>
                </a:lnTo>
                <a:lnTo>
                  <a:pt x="274" y="560"/>
                </a:lnTo>
                <a:lnTo>
                  <a:pt x="282" y="558"/>
                </a:lnTo>
                <a:lnTo>
                  <a:pt x="292" y="554"/>
                </a:lnTo>
                <a:lnTo>
                  <a:pt x="296" y="552"/>
                </a:lnTo>
                <a:lnTo>
                  <a:pt x="308" y="552"/>
                </a:lnTo>
                <a:lnTo>
                  <a:pt x="312" y="552"/>
                </a:lnTo>
                <a:lnTo>
                  <a:pt x="316" y="554"/>
                </a:lnTo>
                <a:lnTo>
                  <a:pt x="332" y="544"/>
                </a:lnTo>
                <a:lnTo>
                  <a:pt x="334" y="544"/>
                </a:lnTo>
                <a:lnTo>
                  <a:pt x="334" y="546"/>
                </a:lnTo>
                <a:lnTo>
                  <a:pt x="336" y="544"/>
                </a:lnTo>
                <a:lnTo>
                  <a:pt x="338" y="546"/>
                </a:lnTo>
                <a:lnTo>
                  <a:pt x="344" y="556"/>
                </a:lnTo>
                <a:lnTo>
                  <a:pt x="346" y="562"/>
                </a:lnTo>
                <a:lnTo>
                  <a:pt x="354" y="574"/>
                </a:lnTo>
                <a:lnTo>
                  <a:pt x="360" y="576"/>
                </a:lnTo>
                <a:lnTo>
                  <a:pt x="362" y="576"/>
                </a:lnTo>
                <a:lnTo>
                  <a:pt x="360" y="574"/>
                </a:lnTo>
                <a:lnTo>
                  <a:pt x="360" y="570"/>
                </a:lnTo>
                <a:lnTo>
                  <a:pt x="360" y="566"/>
                </a:lnTo>
                <a:lnTo>
                  <a:pt x="364" y="564"/>
                </a:lnTo>
                <a:lnTo>
                  <a:pt x="370" y="562"/>
                </a:lnTo>
                <a:lnTo>
                  <a:pt x="398" y="562"/>
                </a:lnTo>
                <a:lnTo>
                  <a:pt x="400" y="562"/>
                </a:lnTo>
                <a:lnTo>
                  <a:pt x="402" y="562"/>
                </a:lnTo>
                <a:lnTo>
                  <a:pt x="412" y="580"/>
                </a:lnTo>
                <a:lnTo>
                  <a:pt x="410" y="588"/>
                </a:lnTo>
                <a:lnTo>
                  <a:pt x="422" y="590"/>
                </a:lnTo>
                <a:lnTo>
                  <a:pt x="422" y="588"/>
                </a:lnTo>
                <a:lnTo>
                  <a:pt x="422" y="586"/>
                </a:lnTo>
                <a:lnTo>
                  <a:pt x="426" y="584"/>
                </a:lnTo>
                <a:lnTo>
                  <a:pt x="454" y="602"/>
                </a:lnTo>
                <a:lnTo>
                  <a:pt x="456" y="608"/>
                </a:lnTo>
                <a:lnTo>
                  <a:pt x="458" y="612"/>
                </a:lnTo>
                <a:lnTo>
                  <a:pt x="458" y="624"/>
                </a:lnTo>
                <a:lnTo>
                  <a:pt x="468" y="626"/>
                </a:lnTo>
                <a:lnTo>
                  <a:pt x="474" y="616"/>
                </a:lnTo>
                <a:lnTo>
                  <a:pt x="470" y="608"/>
                </a:lnTo>
                <a:lnTo>
                  <a:pt x="470" y="602"/>
                </a:lnTo>
                <a:lnTo>
                  <a:pt x="472" y="598"/>
                </a:lnTo>
                <a:lnTo>
                  <a:pt x="474" y="596"/>
                </a:lnTo>
                <a:lnTo>
                  <a:pt x="478" y="594"/>
                </a:lnTo>
                <a:lnTo>
                  <a:pt x="478" y="592"/>
                </a:lnTo>
                <a:lnTo>
                  <a:pt x="480" y="590"/>
                </a:lnTo>
                <a:lnTo>
                  <a:pt x="486" y="590"/>
                </a:lnTo>
                <a:lnTo>
                  <a:pt x="490" y="594"/>
                </a:lnTo>
                <a:lnTo>
                  <a:pt x="492" y="598"/>
                </a:lnTo>
                <a:lnTo>
                  <a:pt x="496" y="614"/>
                </a:lnTo>
                <a:lnTo>
                  <a:pt x="496" y="616"/>
                </a:lnTo>
                <a:lnTo>
                  <a:pt x="498" y="618"/>
                </a:lnTo>
                <a:lnTo>
                  <a:pt x="502" y="622"/>
                </a:lnTo>
                <a:lnTo>
                  <a:pt x="510" y="626"/>
                </a:lnTo>
                <a:lnTo>
                  <a:pt x="512" y="626"/>
                </a:lnTo>
                <a:lnTo>
                  <a:pt x="538" y="652"/>
                </a:lnTo>
                <a:lnTo>
                  <a:pt x="550" y="648"/>
                </a:lnTo>
                <a:lnTo>
                  <a:pt x="548" y="644"/>
                </a:lnTo>
                <a:lnTo>
                  <a:pt x="544" y="638"/>
                </a:lnTo>
                <a:lnTo>
                  <a:pt x="544" y="634"/>
                </a:lnTo>
                <a:lnTo>
                  <a:pt x="544" y="630"/>
                </a:lnTo>
                <a:lnTo>
                  <a:pt x="546" y="626"/>
                </a:lnTo>
                <a:lnTo>
                  <a:pt x="556" y="618"/>
                </a:lnTo>
                <a:lnTo>
                  <a:pt x="570" y="606"/>
                </a:lnTo>
                <a:lnTo>
                  <a:pt x="586" y="616"/>
                </a:lnTo>
                <a:lnTo>
                  <a:pt x="588" y="616"/>
                </a:lnTo>
                <a:lnTo>
                  <a:pt x="592" y="598"/>
                </a:lnTo>
                <a:lnTo>
                  <a:pt x="592" y="596"/>
                </a:lnTo>
                <a:lnTo>
                  <a:pt x="594" y="594"/>
                </a:lnTo>
                <a:lnTo>
                  <a:pt x="608" y="596"/>
                </a:lnTo>
                <a:lnTo>
                  <a:pt x="610" y="600"/>
                </a:lnTo>
                <a:lnTo>
                  <a:pt x="612" y="606"/>
                </a:lnTo>
                <a:lnTo>
                  <a:pt x="610" y="610"/>
                </a:lnTo>
                <a:lnTo>
                  <a:pt x="606" y="616"/>
                </a:lnTo>
                <a:lnTo>
                  <a:pt x="610" y="618"/>
                </a:lnTo>
                <a:lnTo>
                  <a:pt x="620" y="622"/>
                </a:lnTo>
                <a:lnTo>
                  <a:pt x="628" y="626"/>
                </a:lnTo>
                <a:lnTo>
                  <a:pt x="630" y="626"/>
                </a:lnTo>
                <a:lnTo>
                  <a:pt x="640" y="630"/>
                </a:lnTo>
                <a:lnTo>
                  <a:pt x="648" y="630"/>
                </a:lnTo>
                <a:lnTo>
                  <a:pt x="636" y="572"/>
                </a:lnTo>
                <a:lnTo>
                  <a:pt x="630" y="568"/>
                </a:lnTo>
                <a:lnTo>
                  <a:pt x="624" y="562"/>
                </a:lnTo>
                <a:lnTo>
                  <a:pt x="614" y="546"/>
                </a:lnTo>
                <a:lnTo>
                  <a:pt x="610" y="538"/>
                </a:lnTo>
                <a:lnTo>
                  <a:pt x="612" y="528"/>
                </a:lnTo>
                <a:lnTo>
                  <a:pt x="616" y="518"/>
                </a:lnTo>
                <a:lnTo>
                  <a:pt x="624" y="506"/>
                </a:lnTo>
                <a:lnTo>
                  <a:pt x="636" y="494"/>
                </a:lnTo>
                <a:lnTo>
                  <a:pt x="650" y="482"/>
                </a:lnTo>
                <a:lnTo>
                  <a:pt x="662" y="482"/>
                </a:lnTo>
                <a:lnTo>
                  <a:pt x="672" y="486"/>
                </a:lnTo>
                <a:lnTo>
                  <a:pt x="692" y="486"/>
                </a:lnTo>
                <a:lnTo>
                  <a:pt x="698" y="482"/>
                </a:lnTo>
                <a:lnTo>
                  <a:pt x="704" y="476"/>
                </a:lnTo>
                <a:lnTo>
                  <a:pt x="714" y="452"/>
                </a:lnTo>
                <a:lnTo>
                  <a:pt x="718" y="442"/>
                </a:lnTo>
                <a:lnTo>
                  <a:pt x="718" y="426"/>
                </a:lnTo>
                <a:lnTo>
                  <a:pt x="716" y="3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山东"/>
          <p:cNvSpPr/>
          <p:nvPr/>
        </p:nvSpPr>
        <p:spPr bwMode="auto">
          <a:xfrm>
            <a:off x="6930823" y="3305054"/>
            <a:ext cx="605446" cy="380220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上海"/>
          <p:cNvSpPr/>
          <p:nvPr/>
        </p:nvSpPr>
        <p:spPr bwMode="auto">
          <a:xfrm>
            <a:off x="7496308" y="3935928"/>
            <a:ext cx="95661" cy="83552"/>
          </a:xfrm>
          <a:custGeom>
            <a:avLst/>
            <a:gdLst>
              <a:gd name="T0" fmla="*/ 2147483646 w 68"/>
              <a:gd name="T1" fmla="*/ 2147483646 h 60"/>
              <a:gd name="T2" fmla="*/ 2147483646 w 68"/>
              <a:gd name="T3" fmla="*/ 2147483646 h 60"/>
              <a:gd name="T4" fmla="*/ 2147483646 w 68"/>
              <a:gd name="T5" fmla="*/ 2147483646 h 60"/>
              <a:gd name="T6" fmla="*/ 2147483646 w 68"/>
              <a:gd name="T7" fmla="*/ 2147483646 h 60"/>
              <a:gd name="T8" fmla="*/ 2147483646 w 68"/>
              <a:gd name="T9" fmla="*/ 2147483646 h 60"/>
              <a:gd name="T10" fmla="*/ 2147483646 w 68"/>
              <a:gd name="T11" fmla="*/ 2147483646 h 60"/>
              <a:gd name="T12" fmla="*/ 2147483646 w 68"/>
              <a:gd name="T13" fmla="*/ 2147483646 h 60"/>
              <a:gd name="T14" fmla="*/ 2147483646 w 68"/>
              <a:gd name="T15" fmla="*/ 2147483646 h 60"/>
              <a:gd name="T16" fmla="*/ 2147483646 w 68"/>
              <a:gd name="T17" fmla="*/ 0 h 60"/>
              <a:gd name="T18" fmla="*/ 2147483646 w 68"/>
              <a:gd name="T19" fmla="*/ 0 h 60"/>
              <a:gd name="T20" fmla="*/ 2147483646 w 68"/>
              <a:gd name="T21" fmla="*/ 0 h 60"/>
              <a:gd name="T22" fmla="*/ 2147483646 w 68"/>
              <a:gd name="T23" fmla="*/ 2147483646 h 60"/>
              <a:gd name="T24" fmla="*/ 2147483646 w 68"/>
              <a:gd name="T25" fmla="*/ 2147483646 h 60"/>
              <a:gd name="T26" fmla="*/ 2147483646 w 68"/>
              <a:gd name="T27" fmla="*/ 2147483646 h 60"/>
              <a:gd name="T28" fmla="*/ 2147483646 w 68"/>
              <a:gd name="T29" fmla="*/ 2147483646 h 60"/>
              <a:gd name="T30" fmla="*/ 2147483646 w 68"/>
              <a:gd name="T31" fmla="*/ 2147483646 h 60"/>
              <a:gd name="T32" fmla="*/ 0 w 68"/>
              <a:gd name="T33" fmla="*/ 2147483646 h 60"/>
              <a:gd name="T34" fmla="*/ 2147483646 w 68"/>
              <a:gd name="T35" fmla="*/ 2147483646 h 60"/>
              <a:gd name="T36" fmla="*/ 2147483646 w 68"/>
              <a:gd name="T37" fmla="*/ 2147483646 h 60"/>
              <a:gd name="T38" fmla="*/ 2147483646 w 68"/>
              <a:gd name="T39" fmla="*/ 2147483646 h 60"/>
              <a:gd name="T40" fmla="*/ 2147483646 w 68"/>
              <a:gd name="T41" fmla="*/ 2147483646 h 60"/>
              <a:gd name="T42" fmla="*/ 2147483646 w 68"/>
              <a:gd name="T43" fmla="*/ 2147483646 h 60"/>
              <a:gd name="T44" fmla="*/ 2147483646 w 68"/>
              <a:gd name="T45" fmla="*/ 2147483646 h 60"/>
              <a:gd name="T46" fmla="*/ 2147483646 w 68"/>
              <a:gd name="T47" fmla="*/ 2147483646 h 60"/>
              <a:gd name="T48" fmla="*/ 2147483646 w 68"/>
              <a:gd name="T49" fmla="*/ 2147483646 h 60"/>
              <a:gd name="T50" fmla="*/ 2147483646 w 68"/>
              <a:gd name="T51" fmla="*/ 2147483646 h 60"/>
              <a:gd name="T52" fmla="*/ 2147483646 w 68"/>
              <a:gd name="T53" fmla="*/ 2147483646 h 60"/>
              <a:gd name="T54" fmla="*/ 2147483646 w 68"/>
              <a:gd name="T55" fmla="*/ 2147483646 h 60"/>
              <a:gd name="T56" fmla="*/ 2147483646 w 68"/>
              <a:gd name="T57" fmla="*/ 2147483646 h 60"/>
              <a:gd name="T58" fmla="*/ 2147483646 w 68"/>
              <a:gd name="T59" fmla="*/ 2147483646 h 60"/>
              <a:gd name="T60" fmla="*/ 2147483646 w 68"/>
              <a:gd name="T61" fmla="*/ 2147483646 h 60"/>
              <a:gd name="T62" fmla="*/ 2147483646 w 68"/>
              <a:gd name="T63" fmla="*/ 2147483646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8" h="60">
                <a:moveTo>
                  <a:pt x="62" y="32"/>
                </a:moveTo>
                <a:lnTo>
                  <a:pt x="68" y="24"/>
                </a:lnTo>
                <a:lnTo>
                  <a:pt x="48" y="8"/>
                </a:lnTo>
                <a:lnTo>
                  <a:pt x="40" y="4"/>
                </a:lnTo>
                <a:lnTo>
                  <a:pt x="34" y="0"/>
                </a:lnTo>
                <a:lnTo>
                  <a:pt x="28" y="0"/>
                </a:lnTo>
                <a:lnTo>
                  <a:pt x="22" y="0"/>
                </a:lnTo>
                <a:lnTo>
                  <a:pt x="14" y="2"/>
                </a:lnTo>
                <a:lnTo>
                  <a:pt x="14" y="20"/>
                </a:lnTo>
                <a:lnTo>
                  <a:pt x="10" y="28"/>
                </a:lnTo>
                <a:lnTo>
                  <a:pt x="4" y="36"/>
                </a:lnTo>
                <a:lnTo>
                  <a:pt x="0" y="40"/>
                </a:lnTo>
                <a:lnTo>
                  <a:pt x="8" y="48"/>
                </a:lnTo>
                <a:lnTo>
                  <a:pt x="10" y="48"/>
                </a:lnTo>
                <a:lnTo>
                  <a:pt x="12" y="56"/>
                </a:lnTo>
                <a:lnTo>
                  <a:pt x="22" y="60"/>
                </a:lnTo>
                <a:lnTo>
                  <a:pt x="28" y="56"/>
                </a:lnTo>
                <a:lnTo>
                  <a:pt x="34" y="54"/>
                </a:lnTo>
                <a:lnTo>
                  <a:pt x="52" y="58"/>
                </a:lnTo>
                <a:lnTo>
                  <a:pt x="52" y="52"/>
                </a:lnTo>
                <a:lnTo>
                  <a:pt x="54" y="44"/>
                </a:lnTo>
                <a:lnTo>
                  <a:pt x="56" y="38"/>
                </a:lnTo>
                <a:lnTo>
                  <a:pt x="58" y="34"/>
                </a:lnTo>
                <a:lnTo>
                  <a:pt x="62" y="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江苏"/>
          <p:cNvSpPr/>
          <p:nvPr/>
        </p:nvSpPr>
        <p:spPr bwMode="auto">
          <a:xfrm>
            <a:off x="7053122" y="3615042"/>
            <a:ext cx="527949" cy="406859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河北"/>
          <p:cNvSpPr/>
          <p:nvPr/>
        </p:nvSpPr>
        <p:spPr bwMode="auto">
          <a:xfrm>
            <a:off x="6778250" y="2836439"/>
            <a:ext cx="490411" cy="699895"/>
          </a:xfrm>
          <a:custGeom>
            <a:avLst/>
            <a:gdLst>
              <a:gd name="T0" fmla="*/ 2147483646 w 352"/>
              <a:gd name="T1" fmla="*/ 2147483646 h 502"/>
              <a:gd name="T2" fmla="*/ 2147483646 w 352"/>
              <a:gd name="T3" fmla="*/ 2147483646 h 502"/>
              <a:gd name="T4" fmla="*/ 2147483646 w 352"/>
              <a:gd name="T5" fmla="*/ 2147483646 h 502"/>
              <a:gd name="T6" fmla="*/ 2147483646 w 352"/>
              <a:gd name="T7" fmla="*/ 2147483646 h 502"/>
              <a:gd name="T8" fmla="*/ 2147483646 w 352"/>
              <a:gd name="T9" fmla="*/ 2147483646 h 502"/>
              <a:gd name="T10" fmla="*/ 2147483646 w 352"/>
              <a:gd name="T11" fmla="*/ 2147483646 h 502"/>
              <a:gd name="T12" fmla="*/ 2147483646 w 352"/>
              <a:gd name="T13" fmla="*/ 2147483646 h 502"/>
              <a:gd name="T14" fmla="*/ 2147483646 w 352"/>
              <a:gd name="T15" fmla="*/ 2147483646 h 502"/>
              <a:gd name="T16" fmla="*/ 2147483646 w 352"/>
              <a:gd name="T17" fmla="*/ 2147483646 h 502"/>
              <a:gd name="T18" fmla="*/ 2147483646 w 352"/>
              <a:gd name="T19" fmla="*/ 2147483646 h 502"/>
              <a:gd name="T20" fmla="*/ 2147483646 w 352"/>
              <a:gd name="T21" fmla="*/ 2147483646 h 502"/>
              <a:gd name="T22" fmla="*/ 2147483646 w 352"/>
              <a:gd name="T23" fmla="*/ 2147483646 h 502"/>
              <a:gd name="T24" fmla="*/ 2147483646 w 352"/>
              <a:gd name="T25" fmla="*/ 2147483646 h 502"/>
              <a:gd name="T26" fmla="*/ 2147483646 w 352"/>
              <a:gd name="T27" fmla="*/ 2147483646 h 502"/>
              <a:gd name="T28" fmla="*/ 2147483646 w 352"/>
              <a:gd name="T29" fmla="*/ 2147483646 h 502"/>
              <a:gd name="T30" fmla="*/ 2147483646 w 352"/>
              <a:gd name="T31" fmla="*/ 2147483646 h 502"/>
              <a:gd name="T32" fmla="*/ 2147483646 w 352"/>
              <a:gd name="T33" fmla="*/ 2147483646 h 502"/>
              <a:gd name="T34" fmla="*/ 2147483646 w 352"/>
              <a:gd name="T35" fmla="*/ 2147483646 h 502"/>
              <a:gd name="T36" fmla="*/ 2147483646 w 352"/>
              <a:gd name="T37" fmla="*/ 2147483646 h 502"/>
              <a:gd name="T38" fmla="*/ 2147483646 w 352"/>
              <a:gd name="T39" fmla="*/ 2147483646 h 502"/>
              <a:gd name="T40" fmla="*/ 2147483646 w 352"/>
              <a:gd name="T41" fmla="*/ 2147483646 h 502"/>
              <a:gd name="T42" fmla="*/ 2147483646 w 352"/>
              <a:gd name="T43" fmla="*/ 2147483646 h 502"/>
              <a:gd name="T44" fmla="*/ 2147483646 w 352"/>
              <a:gd name="T45" fmla="*/ 2147483646 h 502"/>
              <a:gd name="T46" fmla="*/ 2147483646 w 352"/>
              <a:gd name="T47" fmla="*/ 2147483646 h 502"/>
              <a:gd name="T48" fmla="*/ 2147483646 w 352"/>
              <a:gd name="T49" fmla="*/ 2147483646 h 502"/>
              <a:gd name="T50" fmla="*/ 2147483646 w 352"/>
              <a:gd name="T51" fmla="*/ 2147483646 h 502"/>
              <a:gd name="T52" fmla="*/ 2147483646 w 352"/>
              <a:gd name="T53" fmla="*/ 2147483646 h 502"/>
              <a:gd name="T54" fmla="*/ 2147483646 w 352"/>
              <a:gd name="T55" fmla="*/ 2147483646 h 502"/>
              <a:gd name="T56" fmla="*/ 2147483646 w 352"/>
              <a:gd name="T57" fmla="*/ 2147483646 h 502"/>
              <a:gd name="T58" fmla="*/ 2147483646 w 352"/>
              <a:gd name="T59" fmla="*/ 2147483646 h 502"/>
              <a:gd name="T60" fmla="*/ 2147483646 w 352"/>
              <a:gd name="T61" fmla="*/ 2147483646 h 502"/>
              <a:gd name="T62" fmla="*/ 2147483646 w 352"/>
              <a:gd name="T63" fmla="*/ 2147483646 h 502"/>
              <a:gd name="T64" fmla="*/ 2147483646 w 352"/>
              <a:gd name="T65" fmla="*/ 2147483646 h 502"/>
              <a:gd name="T66" fmla="*/ 2147483646 w 352"/>
              <a:gd name="T67" fmla="*/ 2147483646 h 502"/>
              <a:gd name="T68" fmla="*/ 2147483646 w 352"/>
              <a:gd name="T69" fmla="*/ 2147483646 h 502"/>
              <a:gd name="T70" fmla="*/ 2147483646 w 352"/>
              <a:gd name="T71" fmla="*/ 2147483646 h 502"/>
              <a:gd name="T72" fmla="*/ 2147483646 w 352"/>
              <a:gd name="T73" fmla="*/ 2147483646 h 502"/>
              <a:gd name="T74" fmla="*/ 2147483646 w 352"/>
              <a:gd name="T75" fmla="*/ 2147483646 h 502"/>
              <a:gd name="T76" fmla="*/ 2147483646 w 352"/>
              <a:gd name="T77" fmla="*/ 2147483646 h 502"/>
              <a:gd name="T78" fmla="*/ 2147483646 w 352"/>
              <a:gd name="T79" fmla="*/ 2147483646 h 502"/>
              <a:gd name="T80" fmla="*/ 2147483646 w 352"/>
              <a:gd name="T81" fmla="*/ 2147483646 h 502"/>
              <a:gd name="T82" fmla="*/ 2147483646 w 352"/>
              <a:gd name="T83" fmla="*/ 2147483646 h 502"/>
              <a:gd name="T84" fmla="*/ 2147483646 w 352"/>
              <a:gd name="T85" fmla="*/ 2147483646 h 502"/>
              <a:gd name="T86" fmla="*/ 2147483646 w 352"/>
              <a:gd name="T87" fmla="*/ 2147483646 h 502"/>
              <a:gd name="T88" fmla="*/ 2147483646 w 352"/>
              <a:gd name="T89" fmla="*/ 2147483646 h 502"/>
              <a:gd name="T90" fmla="*/ 2147483646 w 352"/>
              <a:gd name="T91" fmla="*/ 2147483646 h 502"/>
              <a:gd name="T92" fmla="*/ 2147483646 w 352"/>
              <a:gd name="T93" fmla="*/ 2147483646 h 502"/>
              <a:gd name="T94" fmla="*/ 2147483646 w 352"/>
              <a:gd name="T95" fmla="*/ 2147483646 h 502"/>
              <a:gd name="T96" fmla="*/ 2147483646 w 352"/>
              <a:gd name="T97" fmla="*/ 2147483646 h 502"/>
              <a:gd name="T98" fmla="*/ 2147483646 w 352"/>
              <a:gd name="T99" fmla="*/ 2147483646 h 502"/>
              <a:gd name="T100" fmla="*/ 2147483646 w 352"/>
              <a:gd name="T101" fmla="*/ 2147483646 h 502"/>
              <a:gd name="T102" fmla="*/ 2147483646 w 352"/>
              <a:gd name="T103" fmla="*/ 2147483646 h 502"/>
              <a:gd name="T104" fmla="*/ 2147483646 w 352"/>
              <a:gd name="T105" fmla="*/ 2147483646 h 502"/>
              <a:gd name="T106" fmla="*/ 2147483646 w 352"/>
              <a:gd name="T107" fmla="*/ 2147483646 h 502"/>
              <a:gd name="T108" fmla="*/ 2147483646 w 352"/>
              <a:gd name="T109" fmla="*/ 2147483646 h 5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52" h="502">
                <a:moveTo>
                  <a:pt x="324" y="152"/>
                </a:moveTo>
                <a:lnTo>
                  <a:pt x="318" y="148"/>
                </a:lnTo>
                <a:lnTo>
                  <a:pt x="316" y="148"/>
                </a:lnTo>
                <a:lnTo>
                  <a:pt x="312" y="144"/>
                </a:lnTo>
                <a:lnTo>
                  <a:pt x="290" y="136"/>
                </a:lnTo>
                <a:lnTo>
                  <a:pt x="284" y="136"/>
                </a:lnTo>
                <a:lnTo>
                  <a:pt x="280" y="138"/>
                </a:lnTo>
                <a:lnTo>
                  <a:pt x="270" y="122"/>
                </a:lnTo>
                <a:lnTo>
                  <a:pt x="272" y="120"/>
                </a:lnTo>
                <a:lnTo>
                  <a:pt x="278" y="112"/>
                </a:lnTo>
                <a:lnTo>
                  <a:pt x="278" y="104"/>
                </a:lnTo>
                <a:lnTo>
                  <a:pt x="278" y="102"/>
                </a:lnTo>
                <a:lnTo>
                  <a:pt x="282" y="96"/>
                </a:lnTo>
                <a:lnTo>
                  <a:pt x="280" y="94"/>
                </a:lnTo>
                <a:lnTo>
                  <a:pt x="268" y="92"/>
                </a:lnTo>
                <a:lnTo>
                  <a:pt x="246" y="88"/>
                </a:lnTo>
                <a:lnTo>
                  <a:pt x="234" y="76"/>
                </a:lnTo>
                <a:lnTo>
                  <a:pt x="230" y="68"/>
                </a:lnTo>
                <a:lnTo>
                  <a:pt x="228" y="64"/>
                </a:lnTo>
                <a:lnTo>
                  <a:pt x="234" y="48"/>
                </a:lnTo>
                <a:lnTo>
                  <a:pt x="234" y="36"/>
                </a:lnTo>
                <a:lnTo>
                  <a:pt x="234" y="32"/>
                </a:lnTo>
                <a:lnTo>
                  <a:pt x="228" y="40"/>
                </a:lnTo>
                <a:lnTo>
                  <a:pt x="226" y="40"/>
                </a:lnTo>
                <a:lnTo>
                  <a:pt x="226" y="42"/>
                </a:lnTo>
                <a:lnTo>
                  <a:pt x="224" y="40"/>
                </a:lnTo>
                <a:lnTo>
                  <a:pt x="222" y="40"/>
                </a:lnTo>
                <a:lnTo>
                  <a:pt x="210" y="30"/>
                </a:lnTo>
                <a:lnTo>
                  <a:pt x="208" y="28"/>
                </a:lnTo>
                <a:lnTo>
                  <a:pt x="208" y="26"/>
                </a:lnTo>
                <a:lnTo>
                  <a:pt x="206" y="8"/>
                </a:lnTo>
                <a:lnTo>
                  <a:pt x="200" y="0"/>
                </a:lnTo>
                <a:lnTo>
                  <a:pt x="188" y="0"/>
                </a:lnTo>
                <a:lnTo>
                  <a:pt x="180" y="14"/>
                </a:lnTo>
                <a:lnTo>
                  <a:pt x="180" y="16"/>
                </a:lnTo>
                <a:lnTo>
                  <a:pt x="178" y="16"/>
                </a:lnTo>
                <a:lnTo>
                  <a:pt x="160" y="12"/>
                </a:lnTo>
                <a:lnTo>
                  <a:pt x="156" y="30"/>
                </a:lnTo>
                <a:lnTo>
                  <a:pt x="156" y="48"/>
                </a:lnTo>
                <a:lnTo>
                  <a:pt x="146" y="64"/>
                </a:lnTo>
                <a:lnTo>
                  <a:pt x="146" y="66"/>
                </a:lnTo>
                <a:lnTo>
                  <a:pt x="144" y="66"/>
                </a:lnTo>
                <a:lnTo>
                  <a:pt x="142" y="66"/>
                </a:lnTo>
                <a:lnTo>
                  <a:pt x="130" y="68"/>
                </a:lnTo>
                <a:lnTo>
                  <a:pt x="118" y="76"/>
                </a:lnTo>
                <a:lnTo>
                  <a:pt x="118" y="78"/>
                </a:lnTo>
                <a:lnTo>
                  <a:pt x="116" y="78"/>
                </a:lnTo>
                <a:lnTo>
                  <a:pt x="114" y="78"/>
                </a:lnTo>
                <a:lnTo>
                  <a:pt x="92" y="70"/>
                </a:lnTo>
                <a:lnTo>
                  <a:pt x="90" y="78"/>
                </a:lnTo>
                <a:lnTo>
                  <a:pt x="90" y="80"/>
                </a:lnTo>
                <a:lnTo>
                  <a:pt x="80" y="96"/>
                </a:lnTo>
                <a:lnTo>
                  <a:pt x="76" y="100"/>
                </a:lnTo>
                <a:lnTo>
                  <a:pt x="74" y="100"/>
                </a:lnTo>
                <a:lnTo>
                  <a:pt x="64" y="100"/>
                </a:lnTo>
                <a:lnTo>
                  <a:pt x="50" y="94"/>
                </a:lnTo>
                <a:lnTo>
                  <a:pt x="48" y="92"/>
                </a:lnTo>
                <a:lnTo>
                  <a:pt x="48" y="90"/>
                </a:lnTo>
                <a:lnTo>
                  <a:pt x="46" y="72"/>
                </a:lnTo>
                <a:lnTo>
                  <a:pt x="42" y="56"/>
                </a:lnTo>
                <a:lnTo>
                  <a:pt x="38" y="52"/>
                </a:lnTo>
                <a:lnTo>
                  <a:pt x="34" y="64"/>
                </a:lnTo>
                <a:lnTo>
                  <a:pt x="24" y="76"/>
                </a:lnTo>
                <a:lnTo>
                  <a:pt x="16" y="96"/>
                </a:lnTo>
                <a:lnTo>
                  <a:pt x="14" y="96"/>
                </a:lnTo>
                <a:lnTo>
                  <a:pt x="8" y="108"/>
                </a:lnTo>
                <a:lnTo>
                  <a:pt x="6" y="114"/>
                </a:lnTo>
                <a:lnTo>
                  <a:pt x="0" y="122"/>
                </a:lnTo>
                <a:lnTo>
                  <a:pt x="6" y="140"/>
                </a:lnTo>
                <a:lnTo>
                  <a:pt x="30" y="168"/>
                </a:lnTo>
                <a:lnTo>
                  <a:pt x="38" y="184"/>
                </a:lnTo>
                <a:lnTo>
                  <a:pt x="38" y="186"/>
                </a:lnTo>
                <a:lnTo>
                  <a:pt x="36" y="188"/>
                </a:lnTo>
                <a:lnTo>
                  <a:pt x="30" y="196"/>
                </a:lnTo>
                <a:lnTo>
                  <a:pt x="28" y="196"/>
                </a:lnTo>
                <a:lnTo>
                  <a:pt x="12" y="200"/>
                </a:lnTo>
                <a:lnTo>
                  <a:pt x="14" y="212"/>
                </a:lnTo>
                <a:lnTo>
                  <a:pt x="26" y="220"/>
                </a:lnTo>
                <a:lnTo>
                  <a:pt x="42" y="224"/>
                </a:lnTo>
                <a:lnTo>
                  <a:pt x="48" y="240"/>
                </a:lnTo>
                <a:lnTo>
                  <a:pt x="44" y="268"/>
                </a:lnTo>
                <a:lnTo>
                  <a:pt x="38" y="280"/>
                </a:lnTo>
                <a:lnTo>
                  <a:pt x="38" y="284"/>
                </a:lnTo>
                <a:lnTo>
                  <a:pt x="36" y="284"/>
                </a:lnTo>
                <a:lnTo>
                  <a:pt x="16" y="286"/>
                </a:lnTo>
                <a:lnTo>
                  <a:pt x="16" y="294"/>
                </a:lnTo>
                <a:lnTo>
                  <a:pt x="10" y="312"/>
                </a:lnTo>
                <a:lnTo>
                  <a:pt x="8" y="332"/>
                </a:lnTo>
                <a:lnTo>
                  <a:pt x="12" y="344"/>
                </a:lnTo>
                <a:lnTo>
                  <a:pt x="36" y="358"/>
                </a:lnTo>
                <a:lnTo>
                  <a:pt x="38" y="360"/>
                </a:lnTo>
                <a:lnTo>
                  <a:pt x="48" y="376"/>
                </a:lnTo>
                <a:lnTo>
                  <a:pt x="48" y="378"/>
                </a:lnTo>
                <a:lnTo>
                  <a:pt x="48" y="380"/>
                </a:lnTo>
                <a:lnTo>
                  <a:pt x="34" y="408"/>
                </a:lnTo>
                <a:lnTo>
                  <a:pt x="32" y="416"/>
                </a:lnTo>
                <a:lnTo>
                  <a:pt x="24" y="434"/>
                </a:lnTo>
                <a:lnTo>
                  <a:pt x="20" y="448"/>
                </a:lnTo>
                <a:lnTo>
                  <a:pt x="20" y="450"/>
                </a:lnTo>
                <a:lnTo>
                  <a:pt x="14" y="456"/>
                </a:lnTo>
                <a:lnTo>
                  <a:pt x="12" y="462"/>
                </a:lnTo>
                <a:lnTo>
                  <a:pt x="12" y="464"/>
                </a:lnTo>
                <a:lnTo>
                  <a:pt x="12" y="466"/>
                </a:lnTo>
                <a:lnTo>
                  <a:pt x="14" y="468"/>
                </a:lnTo>
                <a:lnTo>
                  <a:pt x="22" y="476"/>
                </a:lnTo>
                <a:lnTo>
                  <a:pt x="26" y="482"/>
                </a:lnTo>
                <a:lnTo>
                  <a:pt x="28" y="484"/>
                </a:lnTo>
                <a:lnTo>
                  <a:pt x="28" y="488"/>
                </a:lnTo>
                <a:lnTo>
                  <a:pt x="30" y="492"/>
                </a:lnTo>
                <a:lnTo>
                  <a:pt x="36" y="496"/>
                </a:lnTo>
                <a:lnTo>
                  <a:pt x="66" y="502"/>
                </a:lnTo>
                <a:lnTo>
                  <a:pt x="80" y="500"/>
                </a:lnTo>
                <a:lnTo>
                  <a:pt x="94" y="496"/>
                </a:lnTo>
                <a:lnTo>
                  <a:pt x="108" y="492"/>
                </a:lnTo>
                <a:lnTo>
                  <a:pt x="122" y="492"/>
                </a:lnTo>
                <a:lnTo>
                  <a:pt x="122" y="486"/>
                </a:lnTo>
                <a:lnTo>
                  <a:pt x="114" y="464"/>
                </a:lnTo>
                <a:lnTo>
                  <a:pt x="112" y="464"/>
                </a:lnTo>
                <a:lnTo>
                  <a:pt x="114" y="464"/>
                </a:lnTo>
                <a:lnTo>
                  <a:pt x="158" y="400"/>
                </a:lnTo>
                <a:lnTo>
                  <a:pt x="208" y="352"/>
                </a:lnTo>
                <a:lnTo>
                  <a:pt x="224" y="348"/>
                </a:lnTo>
                <a:lnTo>
                  <a:pt x="232" y="338"/>
                </a:lnTo>
                <a:lnTo>
                  <a:pt x="240" y="332"/>
                </a:lnTo>
                <a:lnTo>
                  <a:pt x="250" y="328"/>
                </a:lnTo>
                <a:lnTo>
                  <a:pt x="246" y="324"/>
                </a:lnTo>
                <a:lnTo>
                  <a:pt x="234" y="312"/>
                </a:lnTo>
                <a:lnTo>
                  <a:pt x="226" y="302"/>
                </a:lnTo>
                <a:lnTo>
                  <a:pt x="226" y="300"/>
                </a:lnTo>
                <a:lnTo>
                  <a:pt x="230" y="294"/>
                </a:lnTo>
                <a:lnTo>
                  <a:pt x="218" y="296"/>
                </a:lnTo>
                <a:lnTo>
                  <a:pt x="196" y="292"/>
                </a:lnTo>
                <a:lnTo>
                  <a:pt x="186" y="284"/>
                </a:lnTo>
                <a:lnTo>
                  <a:pt x="182" y="280"/>
                </a:lnTo>
                <a:lnTo>
                  <a:pt x="180" y="276"/>
                </a:lnTo>
                <a:lnTo>
                  <a:pt x="176" y="256"/>
                </a:lnTo>
                <a:lnTo>
                  <a:pt x="174" y="238"/>
                </a:lnTo>
                <a:lnTo>
                  <a:pt x="170" y="242"/>
                </a:lnTo>
                <a:lnTo>
                  <a:pt x="164" y="244"/>
                </a:lnTo>
                <a:lnTo>
                  <a:pt x="146" y="240"/>
                </a:lnTo>
                <a:lnTo>
                  <a:pt x="136" y="232"/>
                </a:lnTo>
                <a:lnTo>
                  <a:pt x="122" y="228"/>
                </a:lnTo>
                <a:lnTo>
                  <a:pt x="116" y="228"/>
                </a:lnTo>
                <a:lnTo>
                  <a:pt x="110" y="226"/>
                </a:lnTo>
                <a:lnTo>
                  <a:pt x="104" y="224"/>
                </a:lnTo>
                <a:lnTo>
                  <a:pt x="98" y="218"/>
                </a:lnTo>
                <a:lnTo>
                  <a:pt x="96" y="214"/>
                </a:lnTo>
                <a:lnTo>
                  <a:pt x="96" y="210"/>
                </a:lnTo>
                <a:lnTo>
                  <a:pt x="96" y="206"/>
                </a:lnTo>
                <a:lnTo>
                  <a:pt x="98" y="202"/>
                </a:lnTo>
                <a:lnTo>
                  <a:pt x="102" y="200"/>
                </a:lnTo>
                <a:lnTo>
                  <a:pt x="110" y="192"/>
                </a:lnTo>
                <a:lnTo>
                  <a:pt x="118" y="180"/>
                </a:lnTo>
                <a:lnTo>
                  <a:pt x="116" y="176"/>
                </a:lnTo>
                <a:lnTo>
                  <a:pt x="114" y="170"/>
                </a:lnTo>
                <a:lnTo>
                  <a:pt x="112" y="164"/>
                </a:lnTo>
                <a:lnTo>
                  <a:pt x="114" y="160"/>
                </a:lnTo>
                <a:lnTo>
                  <a:pt x="114" y="158"/>
                </a:lnTo>
                <a:lnTo>
                  <a:pt x="116" y="156"/>
                </a:lnTo>
                <a:lnTo>
                  <a:pt x="120" y="152"/>
                </a:lnTo>
                <a:lnTo>
                  <a:pt x="134" y="148"/>
                </a:lnTo>
                <a:lnTo>
                  <a:pt x="136" y="142"/>
                </a:lnTo>
                <a:lnTo>
                  <a:pt x="138" y="140"/>
                </a:lnTo>
                <a:lnTo>
                  <a:pt x="150" y="140"/>
                </a:lnTo>
                <a:lnTo>
                  <a:pt x="148" y="140"/>
                </a:lnTo>
                <a:lnTo>
                  <a:pt x="142" y="136"/>
                </a:lnTo>
                <a:lnTo>
                  <a:pt x="140" y="132"/>
                </a:lnTo>
                <a:lnTo>
                  <a:pt x="140" y="128"/>
                </a:lnTo>
                <a:lnTo>
                  <a:pt x="142" y="122"/>
                </a:lnTo>
                <a:lnTo>
                  <a:pt x="148" y="118"/>
                </a:lnTo>
                <a:lnTo>
                  <a:pt x="154" y="116"/>
                </a:lnTo>
                <a:lnTo>
                  <a:pt x="160" y="116"/>
                </a:lnTo>
                <a:lnTo>
                  <a:pt x="166" y="118"/>
                </a:lnTo>
                <a:lnTo>
                  <a:pt x="172" y="120"/>
                </a:lnTo>
                <a:lnTo>
                  <a:pt x="190" y="134"/>
                </a:lnTo>
                <a:lnTo>
                  <a:pt x="208" y="134"/>
                </a:lnTo>
                <a:lnTo>
                  <a:pt x="214" y="138"/>
                </a:lnTo>
                <a:lnTo>
                  <a:pt x="214" y="144"/>
                </a:lnTo>
                <a:lnTo>
                  <a:pt x="214" y="150"/>
                </a:lnTo>
                <a:lnTo>
                  <a:pt x="210" y="152"/>
                </a:lnTo>
                <a:lnTo>
                  <a:pt x="206" y="152"/>
                </a:lnTo>
                <a:lnTo>
                  <a:pt x="204" y="154"/>
                </a:lnTo>
                <a:lnTo>
                  <a:pt x="202" y="160"/>
                </a:lnTo>
                <a:lnTo>
                  <a:pt x="210" y="180"/>
                </a:lnTo>
                <a:lnTo>
                  <a:pt x="218" y="170"/>
                </a:lnTo>
                <a:lnTo>
                  <a:pt x="226" y="168"/>
                </a:lnTo>
                <a:lnTo>
                  <a:pt x="230" y="168"/>
                </a:lnTo>
                <a:lnTo>
                  <a:pt x="234" y="172"/>
                </a:lnTo>
                <a:lnTo>
                  <a:pt x="236" y="180"/>
                </a:lnTo>
                <a:lnTo>
                  <a:pt x="240" y="190"/>
                </a:lnTo>
                <a:lnTo>
                  <a:pt x="242" y="202"/>
                </a:lnTo>
                <a:lnTo>
                  <a:pt x="246" y="210"/>
                </a:lnTo>
                <a:lnTo>
                  <a:pt x="252" y="220"/>
                </a:lnTo>
                <a:lnTo>
                  <a:pt x="264" y="236"/>
                </a:lnTo>
                <a:lnTo>
                  <a:pt x="268" y="248"/>
                </a:lnTo>
                <a:lnTo>
                  <a:pt x="300" y="244"/>
                </a:lnTo>
                <a:lnTo>
                  <a:pt x="314" y="236"/>
                </a:lnTo>
                <a:lnTo>
                  <a:pt x="326" y="220"/>
                </a:lnTo>
                <a:lnTo>
                  <a:pt x="332" y="204"/>
                </a:lnTo>
                <a:lnTo>
                  <a:pt x="336" y="188"/>
                </a:lnTo>
                <a:lnTo>
                  <a:pt x="336" y="186"/>
                </a:lnTo>
                <a:lnTo>
                  <a:pt x="336" y="184"/>
                </a:lnTo>
                <a:lnTo>
                  <a:pt x="338" y="184"/>
                </a:lnTo>
                <a:lnTo>
                  <a:pt x="350" y="176"/>
                </a:lnTo>
                <a:lnTo>
                  <a:pt x="352" y="176"/>
                </a:lnTo>
                <a:lnTo>
                  <a:pt x="350" y="174"/>
                </a:lnTo>
                <a:lnTo>
                  <a:pt x="330" y="168"/>
                </a:lnTo>
                <a:lnTo>
                  <a:pt x="326" y="156"/>
                </a:lnTo>
                <a:lnTo>
                  <a:pt x="324" y="1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河南"/>
          <p:cNvSpPr/>
          <p:nvPr/>
        </p:nvSpPr>
        <p:spPr bwMode="auto">
          <a:xfrm>
            <a:off x="6554235" y="3508484"/>
            <a:ext cx="515840" cy="510996"/>
          </a:xfrm>
          <a:custGeom>
            <a:avLst/>
            <a:gdLst>
              <a:gd name="T0" fmla="*/ 2147483646 w 370"/>
              <a:gd name="T1" fmla="*/ 2147483646 h 366"/>
              <a:gd name="T2" fmla="*/ 0 w 370"/>
              <a:gd name="T3" fmla="*/ 2147483646 h 366"/>
              <a:gd name="T4" fmla="*/ 2147483646 w 370"/>
              <a:gd name="T5" fmla="*/ 2147483646 h 366"/>
              <a:gd name="T6" fmla="*/ 2147483646 w 370"/>
              <a:gd name="T7" fmla="*/ 2147483646 h 366"/>
              <a:gd name="T8" fmla="*/ 2147483646 w 370"/>
              <a:gd name="T9" fmla="*/ 2147483646 h 366"/>
              <a:gd name="T10" fmla="*/ 2147483646 w 370"/>
              <a:gd name="T11" fmla="*/ 2147483646 h 366"/>
              <a:gd name="T12" fmla="*/ 2147483646 w 370"/>
              <a:gd name="T13" fmla="*/ 2147483646 h 366"/>
              <a:gd name="T14" fmla="*/ 2147483646 w 370"/>
              <a:gd name="T15" fmla="*/ 2147483646 h 366"/>
              <a:gd name="T16" fmla="*/ 2147483646 w 370"/>
              <a:gd name="T17" fmla="*/ 2147483646 h 366"/>
              <a:gd name="T18" fmla="*/ 2147483646 w 370"/>
              <a:gd name="T19" fmla="*/ 2147483646 h 366"/>
              <a:gd name="T20" fmla="*/ 2147483646 w 370"/>
              <a:gd name="T21" fmla="*/ 2147483646 h 366"/>
              <a:gd name="T22" fmla="*/ 2147483646 w 370"/>
              <a:gd name="T23" fmla="*/ 2147483646 h 366"/>
              <a:gd name="T24" fmla="*/ 2147483646 w 370"/>
              <a:gd name="T25" fmla="*/ 2147483646 h 366"/>
              <a:gd name="T26" fmla="*/ 2147483646 w 370"/>
              <a:gd name="T27" fmla="*/ 2147483646 h 366"/>
              <a:gd name="T28" fmla="*/ 2147483646 w 370"/>
              <a:gd name="T29" fmla="*/ 2147483646 h 366"/>
              <a:gd name="T30" fmla="*/ 2147483646 w 370"/>
              <a:gd name="T31" fmla="*/ 2147483646 h 366"/>
              <a:gd name="T32" fmla="*/ 2147483646 w 370"/>
              <a:gd name="T33" fmla="*/ 2147483646 h 366"/>
              <a:gd name="T34" fmla="*/ 2147483646 w 370"/>
              <a:gd name="T35" fmla="*/ 2147483646 h 366"/>
              <a:gd name="T36" fmla="*/ 2147483646 w 370"/>
              <a:gd name="T37" fmla="*/ 2147483646 h 366"/>
              <a:gd name="T38" fmla="*/ 2147483646 w 370"/>
              <a:gd name="T39" fmla="*/ 2147483646 h 366"/>
              <a:gd name="T40" fmla="*/ 2147483646 w 370"/>
              <a:gd name="T41" fmla="*/ 2147483646 h 366"/>
              <a:gd name="T42" fmla="*/ 2147483646 w 370"/>
              <a:gd name="T43" fmla="*/ 2147483646 h 366"/>
              <a:gd name="T44" fmla="*/ 2147483646 w 370"/>
              <a:gd name="T45" fmla="*/ 2147483646 h 366"/>
              <a:gd name="T46" fmla="*/ 2147483646 w 370"/>
              <a:gd name="T47" fmla="*/ 2147483646 h 366"/>
              <a:gd name="T48" fmla="*/ 2147483646 w 370"/>
              <a:gd name="T49" fmla="*/ 2147483646 h 366"/>
              <a:gd name="T50" fmla="*/ 2147483646 w 370"/>
              <a:gd name="T51" fmla="*/ 2147483646 h 366"/>
              <a:gd name="T52" fmla="*/ 2147483646 w 370"/>
              <a:gd name="T53" fmla="*/ 2147483646 h 366"/>
              <a:gd name="T54" fmla="*/ 2147483646 w 370"/>
              <a:gd name="T55" fmla="*/ 2147483646 h 366"/>
              <a:gd name="T56" fmla="*/ 2147483646 w 370"/>
              <a:gd name="T57" fmla="*/ 2147483646 h 366"/>
              <a:gd name="T58" fmla="*/ 2147483646 w 370"/>
              <a:gd name="T59" fmla="*/ 2147483646 h 366"/>
              <a:gd name="T60" fmla="*/ 2147483646 w 370"/>
              <a:gd name="T61" fmla="*/ 2147483646 h 366"/>
              <a:gd name="T62" fmla="*/ 2147483646 w 370"/>
              <a:gd name="T63" fmla="*/ 2147483646 h 366"/>
              <a:gd name="T64" fmla="*/ 2147483646 w 370"/>
              <a:gd name="T65" fmla="*/ 2147483646 h 366"/>
              <a:gd name="T66" fmla="*/ 2147483646 w 370"/>
              <a:gd name="T67" fmla="*/ 2147483646 h 366"/>
              <a:gd name="T68" fmla="*/ 2147483646 w 370"/>
              <a:gd name="T69" fmla="*/ 2147483646 h 366"/>
              <a:gd name="T70" fmla="*/ 2147483646 w 370"/>
              <a:gd name="T71" fmla="*/ 2147483646 h 366"/>
              <a:gd name="T72" fmla="*/ 2147483646 w 370"/>
              <a:gd name="T73" fmla="*/ 2147483646 h 366"/>
              <a:gd name="T74" fmla="*/ 2147483646 w 370"/>
              <a:gd name="T75" fmla="*/ 2147483646 h 366"/>
              <a:gd name="T76" fmla="*/ 2147483646 w 370"/>
              <a:gd name="T77" fmla="*/ 2147483646 h 366"/>
              <a:gd name="T78" fmla="*/ 2147483646 w 370"/>
              <a:gd name="T79" fmla="*/ 2147483646 h 366"/>
              <a:gd name="T80" fmla="*/ 2147483646 w 370"/>
              <a:gd name="T81" fmla="*/ 2147483646 h 366"/>
              <a:gd name="T82" fmla="*/ 2147483646 w 370"/>
              <a:gd name="T83" fmla="*/ 2147483646 h 366"/>
              <a:gd name="T84" fmla="*/ 2147483646 w 370"/>
              <a:gd name="T85" fmla="*/ 2147483646 h 366"/>
              <a:gd name="T86" fmla="*/ 2147483646 w 370"/>
              <a:gd name="T87" fmla="*/ 2147483646 h 366"/>
              <a:gd name="T88" fmla="*/ 2147483646 w 370"/>
              <a:gd name="T89" fmla="*/ 2147483646 h 366"/>
              <a:gd name="T90" fmla="*/ 2147483646 w 370"/>
              <a:gd name="T91" fmla="*/ 2147483646 h 366"/>
              <a:gd name="T92" fmla="*/ 2147483646 w 370"/>
              <a:gd name="T93" fmla="*/ 2147483646 h 366"/>
              <a:gd name="T94" fmla="*/ 2147483646 w 370"/>
              <a:gd name="T95" fmla="*/ 0 h 366"/>
              <a:gd name="T96" fmla="*/ 2147483646 w 370"/>
              <a:gd name="T97" fmla="*/ 2147483646 h 366"/>
              <a:gd name="T98" fmla="*/ 2147483646 w 370"/>
              <a:gd name="T99" fmla="*/ 2147483646 h 366"/>
              <a:gd name="T100" fmla="*/ 2147483646 w 370"/>
              <a:gd name="T101" fmla="*/ 2147483646 h 366"/>
              <a:gd name="T102" fmla="*/ 2147483646 w 370"/>
              <a:gd name="T103" fmla="*/ 2147483646 h 366"/>
              <a:gd name="T104" fmla="*/ 2147483646 w 370"/>
              <a:gd name="T105" fmla="*/ 2147483646 h 366"/>
              <a:gd name="T106" fmla="*/ 2147483646 w 370"/>
              <a:gd name="T107" fmla="*/ 2147483646 h 366"/>
              <a:gd name="T108" fmla="*/ 2147483646 w 370"/>
              <a:gd name="T109" fmla="*/ 2147483646 h 3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70" h="366">
                <a:moveTo>
                  <a:pt x="82" y="120"/>
                </a:moveTo>
                <a:lnTo>
                  <a:pt x="80" y="120"/>
                </a:lnTo>
                <a:lnTo>
                  <a:pt x="20" y="146"/>
                </a:lnTo>
                <a:lnTo>
                  <a:pt x="2" y="162"/>
                </a:lnTo>
                <a:lnTo>
                  <a:pt x="0" y="182"/>
                </a:lnTo>
                <a:lnTo>
                  <a:pt x="2" y="196"/>
                </a:lnTo>
                <a:lnTo>
                  <a:pt x="4" y="206"/>
                </a:lnTo>
                <a:lnTo>
                  <a:pt x="10" y="210"/>
                </a:lnTo>
                <a:lnTo>
                  <a:pt x="28" y="222"/>
                </a:lnTo>
                <a:lnTo>
                  <a:pt x="30" y="222"/>
                </a:lnTo>
                <a:lnTo>
                  <a:pt x="34" y="252"/>
                </a:lnTo>
                <a:lnTo>
                  <a:pt x="54" y="276"/>
                </a:lnTo>
                <a:lnTo>
                  <a:pt x="60" y="282"/>
                </a:lnTo>
                <a:lnTo>
                  <a:pt x="66" y="286"/>
                </a:lnTo>
                <a:lnTo>
                  <a:pt x="82" y="290"/>
                </a:lnTo>
                <a:lnTo>
                  <a:pt x="86" y="290"/>
                </a:lnTo>
                <a:lnTo>
                  <a:pt x="92" y="296"/>
                </a:lnTo>
                <a:lnTo>
                  <a:pt x="104" y="300"/>
                </a:lnTo>
                <a:lnTo>
                  <a:pt x="152" y="302"/>
                </a:lnTo>
                <a:lnTo>
                  <a:pt x="194" y="304"/>
                </a:lnTo>
                <a:lnTo>
                  <a:pt x="204" y="306"/>
                </a:lnTo>
                <a:lnTo>
                  <a:pt x="210" y="310"/>
                </a:lnTo>
                <a:lnTo>
                  <a:pt x="214" y="312"/>
                </a:lnTo>
                <a:lnTo>
                  <a:pt x="214" y="318"/>
                </a:lnTo>
                <a:lnTo>
                  <a:pt x="214" y="332"/>
                </a:lnTo>
                <a:lnTo>
                  <a:pt x="214" y="342"/>
                </a:lnTo>
                <a:lnTo>
                  <a:pt x="216" y="346"/>
                </a:lnTo>
                <a:lnTo>
                  <a:pt x="234" y="342"/>
                </a:lnTo>
                <a:lnTo>
                  <a:pt x="242" y="340"/>
                </a:lnTo>
                <a:lnTo>
                  <a:pt x="250" y="338"/>
                </a:lnTo>
                <a:lnTo>
                  <a:pt x="256" y="340"/>
                </a:lnTo>
                <a:lnTo>
                  <a:pt x="258" y="342"/>
                </a:lnTo>
                <a:lnTo>
                  <a:pt x="266" y="350"/>
                </a:lnTo>
                <a:lnTo>
                  <a:pt x="278" y="362"/>
                </a:lnTo>
                <a:lnTo>
                  <a:pt x="280" y="364"/>
                </a:lnTo>
                <a:lnTo>
                  <a:pt x="282" y="366"/>
                </a:lnTo>
                <a:lnTo>
                  <a:pt x="290" y="360"/>
                </a:lnTo>
                <a:lnTo>
                  <a:pt x="298" y="350"/>
                </a:lnTo>
                <a:lnTo>
                  <a:pt x="300" y="348"/>
                </a:lnTo>
                <a:lnTo>
                  <a:pt x="314" y="358"/>
                </a:lnTo>
                <a:lnTo>
                  <a:pt x="324" y="350"/>
                </a:lnTo>
                <a:lnTo>
                  <a:pt x="326" y="342"/>
                </a:lnTo>
                <a:lnTo>
                  <a:pt x="330" y="338"/>
                </a:lnTo>
                <a:lnTo>
                  <a:pt x="334" y="334"/>
                </a:lnTo>
                <a:lnTo>
                  <a:pt x="342" y="332"/>
                </a:lnTo>
                <a:lnTo>
                  <a:pt x="346" y="330"/>
                </a:lnTo>
                <a:lnTo>
                  <a:pt x="344" y="328"/>
                </a:lnTo>
                <a:lnTo>
                  <a:pt x="342" y="326"/>
                </a:lnTo>
                <a:lnTo>
                  <a:pt x="344" y="306"/>
                </a:lnTo>
                <a:lnTo>
                  <a:pt x="338" y="300"/>
                </a:lnTo>
                <a:lnTo>
                  <a:pt x="334" y="296"/>
                </a:lnTo>
                <a:lnTo>
                  <a:pt x="328" y="294"/>
                </a:lnTo>
                <a:lnTo>
                  <a:pt x="320" y="294"/>
                </a:lnTo>
                <a:lnTo>
                  <a:pt x="310" y="296"/>
                </a:lnTo>
                <a:lnTo>
                  <a:pt x="306" y="296"/>
                </a:lnTo>
                <a:lnTo>
                  <a:pt x="302" y="294"/>
                </a:lnTo>
                <a:lnTo>
                  <a:pt x="302" y="290"/>
                </a:lnTo>
                <a:lnTo>
                  <a:pt x="302" y="286"/>
                </a:lnTo>
                <a:lnTo>
                  <a:pt x="292" y="272"/>
                </a:lnTo>
                <a:lnTo>
                  <a:pt x="282" y="262"/>
                </a:lnTo>
                <a:lnTo>
                  <a:pt x="278" y="256"/>
                </a:lnTo>
                <a:lnTo>
                  <a:pt x="274" y="250"/>
                </a:lnTo>
                <a:lnTo>
                  <a:pt x="272" y="244"/>
                </a:lnTo>
                <a:lnTo>
                  <a:pt x="274" y="238"/>
                </a:lnTo>
                <a:lnTo>
                  <a:pt x="274" y="236"/>
                </a:lnTo>
                <a:lnTo>
                  <a:pt x="298" y="240"/>
                </a:lnTo>
                <a:lnTo>
                  <a:pt x="296" y="226"/>
                </a:lnTo>
                <a:lnTo>
                  <a:pt x="296" y="216"/>
                </a:lnTo>
                <a:lnTo>
                  <a:pt x="298" y="212"/>
                </a:lnTo>
                <a:lnTo>
                  <a:pt x="300" y="210"/>
                </a:lnTo>
                <a:lnTo>
                  <a:pt x="304" y="206"/>
                </a:lnTo>
                <a:lnTo>
                  <a:pt x="310" y="204"/>
                </a:lnTo>
                <a:lnTo>
                  <a:pt x="318" y="200"/>
                </a:lnTo>
                <a:lnTo>
                  <a:pt x="318" y="196"/>
                </a:lnTo>
                <a:lnTo>
                  <a:pt x="312" y="178"/>
                </a:lnTo>
                <a:lnTo>
                  <a:pt x="312" y="170"/>
                </a:lnTo>
                <a:lnTo>
                  <a:pt x="312" y="166"/>
                </a:lnTo>
                <a:lnTo>
                  <a:pt x="318" y="162"/>
                </a:lnTo>
                <a:lnTo>
                  <a:pt x="324" y="162"/>
                </a:lnTo>
                <a:lnTo>
                  <a:pt x="338" y="166"/>
                </a:lnTo>
                <a:lnTo>
                  <a:pt x="340" y="166"/>
                </a:lnTo>
                <a:lnTo>
                  <a:pt x="340" y="168"/>
                </a:lnTo>
                <a:lnTo>
                  <a:pt x="356" y="186"/>
                </a:lnTo>
                <a:lnTo>
                  <a:pt x="370" y="162"/>
                </a:lnTo>
                <a:lnTo>
                  <a:pt x="356" y="140"/>
                </a:lnTo>
                <a:lnTo>
                  <a:pt x="348" y="128"/>
                </a:lnTo>
                <a:lnTo>
                  <a:pt x="336" y="136"/>
                </a:lnTo>
                <a:lnTo>
                  <a:pt x="334" y="134"/>
                </a:lnTo>
                <a:lnTo>
                  <a:pt x="302" y="126"/>
                </a:lnTo>
                <a:lnTo>
                  <a:pt x="292" y="122"/>
                </a:lnTo>
                <a:lnTo>
                  <a:pt x="286" y="116"/>
                </a:lnTo>
                <a:lnTo>
                  <a:pt x="280" y="110"/>
                </a:lnTo>
                <a:lnTo>
                  <a:pt x="278" y="106"/>
                </a:lnTo>
                <a:lnTo>
                  <a:pt x="260" y="96"/>
                </a:lnTo>
                <a:lnTo>
                  <a:pt x="260" y="78"/>
                </a:lnTo>
                <a:lnTo>
                  <a:pt x="294" y="58"/>
                </a:lnTo>
                <a:lnTo>
                  <a:pt x="292" y="44"/>
                </a:lnTo>
                <a:lnTo>
                  <a:pt x="286" y="30"/>
                </a:lnTo>
                <a:lnTo>
                  <a:pt x="282" y="18"/>
                </a:lnTo>
                <a:lnTo>
                  <a:pt x="258" y="22"/>
                </a:lnTo>
                <a:lnTo>
                  <a:pt x="242" y="26"/>
                </a:lnTo>
                <a:lnTo>
                  <a:pt x="226" y="28"/>
                </a:lnTo>
                <a:lnTo>
                  <a:pt x="200" y="22"/>
                </a:lnTo>
                <a:lnTo>
                  <a:pt x="200" y="14"/>
                </a:lnTo>
                <a:lnTo>
                  <a:pt x="196" y="14"/>
                </a:lnTo>
                <a:lnTo>
                  <a:pt x="190" y="10"/>
                </a:lnTo>
                <a:lnTo>
                  <a:pt x="188" y="6"/>
                </a:lnTo>
                <a:lnTo>
                  <a:pt x="186" y="2"/>
                </a:lnTo>
                <a:lnTo>
                  <a:pt x="186" y="0"/>
                </a:lnTo>
                <a:lnTo>
                  <a:pt x="184" y="22"/>
                </a:lnTo>
                <a:lnTo>
                  <a:pt x="182" y="28"/>
                </a:lnTo>
                <a:lnTo>
                  <a:pt x="180" y="34"/>
                </a:lnTo>
                <a:lnTo>
                  <a:pt x="182" y="36"/>
                </a:lnTo>
                <a:lnTo>
                  <a:pt x="184" y="40"/>
                </a:lnTo>
                <a:lnTo>
                  <a:pt x="184" y="46"/>
                </a:lnTo>
                <a:lnTo>
                  <a:pt x="182" y="50"/>
                </a:lnTo>
                <a:lnTo>
                  <a:pt x="180" y="54"/>
                </a:lnTo>
                <a:lnTo>
                  <a:pt x="184" y="68"/>
                </a:lnTo>
                <a:lnTo>
                  <a:pt x="182" y="68"/>
                </a:lnTo>
                <a:lnTo>
                  <a:pt x="182" y="70"/>
                </a:lnTo>
                <a:lnTo>
                  <a:pt x="172" y="78"/>
                </a:lnTo>
                <a:lnTo>
                  <a:pt x="172" y="96"/>
                </a:lnTo>
                <a:lnTo>
                  <a:pt x="170" y="98"/>
                </a:lnTo>
                <a:lnTo>
                  <a:pt x="148" y="106"/>
                </a:lnTo>
                <a:lnTo>
                  <a:pt x="132" y="110"/>
                </a:lnTo>
                <a:lnTo>
                  <a:pt x="98" y="106"/>
                </a:lnTo>
                <a:lnTo>
                  <a:pt x="82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台湾"/>
          <p:cNvSpPr/>
          <p:nvPr/>
        </p:nvSpPr>
        <p:spPr bwMode="auto">
          <a:xfrm>
            <a:off x="7524159" y="4599497"/>
            <a:ext cx="147729" cy="357213"/>
          </a:xfrm>
          <a:custGeom>
            <a:avLst/>
            <a:gdLst>
              <a:gd name="T0" fmla="*/ 2147483646 w 106"/>
              <a:gd name="T1" fmla="*/ 0 h 256"/>
              <a:gd name="T2" fmla="*/ 2147483646 w 106"/>
              <a:gd name="T3" fmla="*/ 0 h 256"/>
              <a:gd name="T4" fmla="*/ 2147483646 w 106"/>
              <a:gd name="T5" fmla="*/ 2147483646 h 256"/>
              <a:gd name="T6" fmla="*/ 2147483646 w 106"/>
              <a:gd name="T7" fmla="*/ 2147483646 h 256"/>
              <a:gd name="T8" fmla="*/ 2147483646 w 106"/>
              <a:gd name="T9" fmla="*/ 2147483646 h 256"/>
              <a:gd name="T10" fmla="*/ 2147483646 w 106"/>
              <a:gd name="T11" fmla="*/ 2147483646 h 256"/>
              <a:gd name="T12" fmla="*/ 2147483646 w 106"/>
              <a:gd name="T13" fmla="*/ 2147483646 h 256"/>
              <a:gd name="T14" fmla="*/ 2147483646 w 106"/>
              <a:gd name="T15" fmla="*/ 2147483646 h 256"/>
              <a:gd name="T16" fmla="*/ 2147483646 w 106"/>
              <a:gd name="T17" fmla="*/ 2147483646 h 256"/>
              <a:gd name="T18" fmla="*/ 0 w 106"/>
              <a:gd name="T19" fmla="*/ 2147483646 h 256"/>
              <a:gd name="T20" fmla="*/ 2147483646 w 106"/>
              <a:gd name="T21" fmla="*/ 2147483646 h 256"/>
              <a:gd name="T22" fmla="*/ 2147483646 w 106"/>
              <a:gd name="T23" fmla="*/ 2147483646 h 256"/>
              <a:gd name="T24" fmla="*/ 2147483646 w 106"/>
              <a:gd name="T25" fmla="*/ 2147483646 h 256"/>
              <a:gd name="T26" fmla="*/ 2147483646 w 106"/>
              <a:gd name="T27" fmla="*/ 2147483646 h 256"/>
              <a:gd name="T28" fmla="*/ 2147483646 w 106"/>
              <a:gd name="T29" fmla="*/ 2147483646 h 256"/>
              <a:gd name="T30" fmla="*/ 2147483646 w 106"/>
              <a:gd name="T31" fmla="*/ 2147483646 h 256"/>
              <a:gd name="T32" fmla="*/ 2147483646 w 106"/>
              <a:gd name="T33" fmla="*/ 2147483646 h 256"/>
              <a:gd name="T34" fmla="*/ 2147483646 w 106"/>
              <a:gd name="T35" fmla="*/ 2147483646 h 256"/>
              <a:gd name="T36" fmla="*/ 2147483646 w 106"/>
              <a:gd name="T37" fmla="*/ 2147483646 h 256"/>
              <a:gd name="T38" fmla="*/ 2147483646 w 106"/>
              <a:gd name="T39" fmla="*/ 2147483646 h 256"/>
              <a:gd name="T40" fmla="*/ 2147483646 w 106"/>
              <a:gd name="T41" fmla="*/ 2147483646 h 256"/>
              <a:gd name="T42" fmla="*/ 2147483646 w 106"/>
              <a:gd name="T43" fmla="*/ 2147483646 h 256"/>
              <a:gd name="T44" fmla="*/ 2147483646 w 106"/>
              <a:gd name="T45" fmla="*/ 2147483646 h 256"/>
              <a:gd name="T46" fmla="*/ 2147483646 w 106"/>
              <a:gd name="T47" fmla="*/ 2147483646 h 256"/>
              <a:gd name="T48" fmla="*/ 2147483646 w 106"/>
              <a:gd name="T49" fmla="*/ 2147483646 h 256"/>
              <a:gd name="T50" fmla="*/ 2147483646 w 106"/>
              <a:gd name="T51" fmla="*/ 2147483646 h 256"/>
              <a:gd name="T52" fmla="*/ 2147483646 w 106"/>
              <a:gd name="T53" fmla="*/ 2147483646 h 256"/>
              <a:gd name="T54" fmla="*/ 2147483646 w 106"/>
              <a:gd name="T55" fmla="*/ 2147483646 h 256"/>
              <a:gd name="T56" fmla="*/ 2147483646 w 106"/>
              <a:gd name="T57" fmla="*/ 2147483646 h 256"/>
              <a:gd name="T58" fmla="*/ 2147483646 w 106"/>
              <a:gd name="T59" fmla="*/ 2147483646 h 256"/>
              <a:gd name="T60" fmla="*/ 2147483646 w 106"/>
              <a:gd name="T61" fmla="*/ 2147483646 h 256"/>
              <a:gd name="T62" fmla="*/ 2147483646 w 106"/>
              <a:gd name="T63" fmla="*/ 2147483646 h 256"/>
              <a:gd name="T64" fmla="*/ 2147483646 w 106"/>
              <a:gd name="T65" fmla="*/ 2147483646 h 256"/>
              <a:gd name="T66" fmla="*/ 2147483646 w 106"/>
              <a:gd name="T67" fmla="*/ 2147483646 h 256"/>
              <a:gd name="T68" fmla="*/ 2147483646 w 106"/>
              <a:gd name="T69" fmla="*/ 2147483646 h 256"/>
              <a:gd name="T70" fmla="*/ 2147483646 w 106"/>
              <a:gd name="T71" fmla="*/ 2147483646 h 256"/>
              <a:gd name="T72" fmla="*/ 2147483646 w 106"/>
              <a:gd name="T73" fmla="*/ 2147483646 h 256"/>
              <a:gd name="T74" fmla="*/ 2147483646 w 106"/>
              <a:gd name="T75" fmla="*/ 2147483646 h 256"/>
              <a:gd name="T76" fmla="*/ 2147483646 w 106"/>
              <a:gd name="T77" fmla="*/ 2147483646 h 256"/>
              <a:gd name="T78" fmla="*/ 2147483646 w 106"/>
              <a:gd name="T79" fmla="*/ 2147483646 h 256"/>
              <a:gd name="T80" fmla="*/ 2147483646 w 106"/>
              <a:gd name="T81" fmla="*/ 2147483646 h 256"/>
              <a:gd name="T82" fmla="*/ 2147483646 w 106"/>
              <a:gd name="T83" fmla="*/ 2147483646 h 256"/>
              <a:gd name="T84" fmla="*/ 2147483646 w 106"/>
              <a:gd name="T85" fmla="*/ 2147483646 h 256"/>
              <a:gd name="T86" fmla="*/ 2147483646 w 106"/>
              <a:gd name="T87" fmla="*/ 2147483646 h 256"/>
              <a:gd name="T88" fmla="*/ 2147483646 w 106"/>
              <a:gd name="T89" fmla="*/ 0 h 25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6" h="256">
                <a:moveTo>
                  <a:pt x="80" y="0"/>
                </a:moveTo>
                <a:lnTo>
                  <a:pt x="80" y="0"/>
                </a:lnTo>
                <a:lnTo>
                  <a:pt x="62" y="14"/>
                </a:lnTo>
                <a:lnTo>
                  <a:pt x="46" y="32"/>
                </a:lnTo>
                <a:lnTo>
                  <a:pt x="34" y="50"/>
                </a:lnTo>
                <a:lnTo>
                  <a:pt x="24" y="70"/>
                </a:lnTo>
                <a:lnTo>
                  <a:pt x="10" y="98"/>
                </a:lnTo>
                <a:lnTo>
                  <a:pt x="4" y="104"/>
                </a:lnTo>
                <a:lnTo>
                  <a:pt x="0" y="108"/>
                </a:lnTo>
                <a:lnTo>
                  <a:pt x="6" y="152"/>
                </a:lnTo>
                <a:lnTo>
                  <a:pt x="6" y="154"/>
                </a:lnTo>
                <a:lnTo>
                  <a:pt x="2" y="184"/>
                </a:lnTo>
                <a:lnTo>
                  <a:pt x="2" y="196"/>
                </a:lnTo>
                <a:lnTo>
                  <a:pt x="2" y="200"/>
                </a:lnTo>
                <a:lnTo>
                  <a:pt x="4" y="202"/>
                </a:lnTo>
                <a:lnTo>
                  <a:pt x="36" y="224"/>
                </a:lnTo>
                <a:lnTo>
                  <a:pt x="38" y="224"/>
                </a:lnTo>
                <a:lnTo>
                  <a:pt x="38" y="226"/>
                </a:lnTo>
                <a:lnTo>
                  <a:pt x="42" y="236"/>
                </a:lnTo>
                <a:lnTo>
                  <a:pt x="50" y="248"/>
                </a:lnTo>
                <a:lnTo>
                  <a:pt x="56" y="252"/>
                </a:lnTo>
                <a:lnTo>
                  <a:pt x="62" y="256"/>
                </a:lnTo>
                <a:lnTo>
                  <a:pt x="66" y="204"/>
                </a:lnTo>
                <a:lnTo>
                  <a:pt x="66" y="202"/>
                </a:lnTo>
                <a:lnTo>
                  <a:pt x="90" y="146"/>
                </a:lnTo>
                <a:lnTo>
                  <a:pt x="98" y="80"/>
                </a:lnTo>
                <a:lnTo>
                  <a:pt x="98" y="78"/>
                </a:lnTo>
                <a:lnTo>
                  <a:pt x="106" y="60"/>
                </a:lnTo>
                <a:lnTo>
                  <a:pt x="100" y="44"/>
                </a:lnTo>
                <a:lnTo>
                  <a:pt x="98" y="44"/>
                </a:lnTo>
                <a:lnTo>
                  <a:pt x="98" y="24"/>
                </a:lnTo>
                <a:lnTo>
                  <a:pt x="98" y="22"/>
                </a:lnTo>
                <a:lnTo>
                  <a:pt x="102" y="16"/>
                </a:lnTo>
                <a:lnTo>
                  <a:pt x="106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海南"/>
          <p:cNvSpPr/>
          <p:nvPr/>
        </p:nvSpPr>
        <p:spPr bwMode="auto">
          <a:xfrm>
            <a:off x="6437991" y="5232791"/>
            <a:ext cx="222804" cy="194953"/>
          </a:xfrm>
          <a:custGeom>
            <a:avLst/>
            <a:gdLst>
              <a:gd name="T0" fmla="*/ 2147483646 w 160"/>
              <a:gd name="T1" fmla="*/ 2147483646 h 140"/>
              <a:gd name="T2" fmla="*/ 2147483646 w 160"/>
              <a:gd name="T3" fmla="*/ 2147483646 h 140"/>
              <a:gd name="T4" fmla="*/ 2147483646 w 160"/>
              <a:gd name="T5" fmla="*/ 2147483646 h 140"/>
              <a:gd name="T6" fmla="*/ 2147483646 w 160"/>
              <a:gd name="T7" fmla="*/ 2147483646 h 140"/>
              <a:gd name="T8" fmla="*/ 2147483646 w 160"/>
              <a:gd name="T9" fmla="*/ 2147483646 h 140"/>
              <a:gd name="T10" fmla="*/ 2147483646 w 160"/>
              <a:gd name="T11" fmla="*/ 2147483646 h 140"/>
              <a:gd name="T12" fmla="*/ 2147483646 w 160"/>
              <a:gd name="T13" fmla="*/ 2147483646 h 140"/>
              <a:gd name="T14" fmla="*/ 2147483646 w 160"/>
              <a:gd name="T15" fmla="*/ 2147483646 h 140"/>
              <a:gd name="T16" fmla="*/ 2147483646 w 160"/>
              <a:gd name="T17" fmla="*/ 2147483646 h 140"/>
              <a:gd name="T18" fmla="*/ 2147483646 w 160"/>
              <a:gd name="T19" fmla="*/ 2147483646 h 140"/>
              <a:gd name="T20" fmla="*/ 2147483646 w 160"/>
              <a:gd name="T21" fmla="*/ 2147483646 h 140"/>
              <a:gd name="T22" fmla="*/ 2147483646 w 160"/>
              <a:gd name="T23" fmla="*/ 2147483646 h 140"/>
              <a:gd name="T24" fmla="*/ 2147483646 w 160"/>
              <a:gd name="T25" fmla="*/ 2147483646 h 140"/>
              <a:gd name="T26" fmla="*/ 0 w 160"/>
              <a:gd name="T27" fmla="*/ 2147483646 h 140"/>
              <a:gd name="T28" fmla="*/ 2147483646 w 160"/>
              <a:gd name="T29" fmla="*/ 2147483646 h 140"/>
              <a:gd name="T30" fmla="*/ 2147483646 w 160"/>
              <a:gd name="T31" fmla="*/ 2147483646 h 140"/>
              <a:gd name="T32" fmla="*/ 2147483646 w 160"/>
              <a:gd name="T33" fmla="*/ 2147483646 h 140"/>
              <a:gd name="T34" fmla="*/ 2147483646 w 160"/>
              <a:gd name="T35" fmla="*/ 2147483646 h 140"/>
              <a:gd name="T36" fmla="*/ 2147483646 w 160"/>
              <a:gd name="T37" fmla="*/ 2147483646 h 140"/>
              <a:gd name="T38" fmla="*/ 2147483646 w 160"/>
              <a:gd name="T39" fmla="*/ 2147483646 h 140"/>
              <a:gd name="T40" fmla="*/ 2147483646 w 160"/>
              <a:gd name="T41" fmla="*/ 2147483646 h 140"/>
              <a:gd name="T42" fmla="*/ 2147483646 w 160"/>
              <a:gd name="T43" fmla="*/ 2147483646 h 140"/>
              <a:gd name="T44" fmla="*/ 2147483646 w 160"/>
              <a:gd name="T45" fmla="*/ 2147483646 h 140"/>
              <a:gd name="T46" fmla="*/ 2147483646 w 160"/>
              <a:gd name="T47" fmla="*/ 2147483646 h 140"/>
              <a:gd name="T48" fmla="*/ 2147483646 w 160"/>
              <a:gd name="T49" fmla="*/ 2147483646 h 140"/>
              <a:gd name="T50" fmla="*/ 2147483646 w 160"/>
              <a:gd name="T51" fmla="*/ 2147483646 h 140"/>
              <a:gd name="T52" fmla="*/ 2147483646 w 160"/>
              <a:gd name="T53" fmla="*/ 2147483646 h 140"/>
              <a:gd name="T54" fmla="*/ 2147483646 w 160"/>
              <a:gd name="T55" fmla="*/ 2147483646 h 140"/>
              <a:gd name="T56" fmla="*/ 2147483646 w 160"/>
              <a:gd name="T57" fmla="*/ 2147483646 h 140"/>
              <a:gd name="T58" fmla="*/ 2147483646 w 160"/>
              <a:gd name="T59" fmla="*/ 2147483646 h 140"/>
              <a:gd name="T60" fmla="*/ 2147483646 w 160"/>
              <a:gd name="T61" fmla="*/ 2147483646 h 140"/>
              <a:gd name="T62" fmla="*/ 2147483646 w 160"/>
              <a:gd name="T63" fmla="*/ 2147483646 h 140"/>
              <a:gd name="T64" fmla="*/ 2147483646 w 160"/>
              <a:gd name="T65" fmla="*/ 2147483646 h 140"/>
              <a:gd name="T66" fmla="*/ 2147483646 w 160"/>
              <a:gd name="T67" fmla="*/ 2147483646 h 140"/>
              <a:gd name="T68" fmla="*/ 2147483646 w 160"/>
              <a:gd name="T69" fmla="*/ 2147483646 h 140"/>
              <a:gd name="T70" fmla="*/ 2147483646 w 160"/>
              <a:gd name="T71" fmla="*/ 2147483646 h 140"/>
              <a:gd name="T72" fmla="*/ 2147483646 w 160"/>
              <a:gd name="T73" fmla="*/ 2147483646 h 140"/>
              <a:gd name="T74" fmla="*/ 2147483646 w 160"/>
              <a:gd name="T75" fmla="*/ 2147483646 h 140"/>
              <a:gd name="T76" fmla="*/ 2147483646 w 160"/>
              <a:gd name="T77" fmla="*/ 2147483646 h 140"/>
              <a:gd name="T78" fmla="*/ 2147483646 w 160"/>
              <a:gd name="T79" fmla="*/ 2147483646 h 140"/>
              <a:gd name="T80" fmla="*/ 2147483646 w 160"/>
              <a:gd name="T81" fmla="*/ 2147483646 h 140"/>
              <a:gd name="T82" fmla="*/ 2147483646 w 160"/>
              <a:gd name="T83" fmla="*/ 0 h 140"/>
              <a:gd name="T84" fmla="*/ 2147483646 w 160"/>
              <a:gd name="T85" fmla="*/ 2147483646 h 140"/>
              <a:gd name="T86" fmla="*/ 2147483646 w 160"/>
              <a:gd name="T87" fmla="*/ 2147483646 h 140"/>
              <a:gd name="T88" fmla="*/ 2147483646 w 160"/>
              <a:gd name="T89" fmla="*/ 2147483646 h 140"/>
              <a:gd name="T90" fmla="*/ 2147483646 w 160"/>
              <a:gd name="T91" fmla="*/ 2147483646 h 140"/>
              <a:gd name="T92" fmla="*/ 2147483646 w 160"/>
              <a:gd name="T93" fmla="*/ 2147483646 h 140"/>
              <a:gd name="T94" fmla="*/ 2147483646 w 160"/>
              <a:gd name="T95" fmla="*/ 2147483646 h 1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60" h="140">
                <a:moveTo>
                  <a:pt x="72" y="14"/>
                </a:moveTo>
                <a:lnTo>
                  <a:pt x="70" y="18"/>
                </a:lnTo>
                <a:lnTo>
                  <a:pt x="68" y="20"/>
                </a:lnTo>
                <a:lnTo>
                  <a:pt x="36" y="28"/>
                </a:lnTo>
                <a:lnTo>
                  <a:pt x="38" y="32"/>
                </a:lnTo>
                <a:lnTo>
                  <a:pt x="48" y="44"/>
                </a:lnTo>
                <a:lnTo>
                  <a:pt x="44" y="46"/>
                </a:lnTo>
                <a:lnTo>
                  <a:pt x="30" y="54"/>
                </a:lnTo>
                <a:lnTo>
                  <a:pt x="6" y="72"/>
                </a:lnTo>
                <a:lnTo>
                  <a:pt x="2" y="80"/>
                </a:lnTo>
                <a:lnTo>
                  <a:pt x="0" y="92"/>
                </a:lnTo>
                <a:lnTo>
                  <a:pt x="4" y="108"/>
                </a:lnTo>
                <a:lnTo>
                  <a:pt x="10" y="126"/>
                </a:lnTo>
                <a:lnTo>
                  <a:pt x="34" y="128"/>
                </a:lnTo>
                <a:lnTo>
                  <a:pt x="36" y="128"/>
                </a:lnTo>
                <a:lnTo>
                  <a:pt x="60" y="140"/>
                </a:lnTo>
                <a:lnTo>
                  <a:pt x="86" y="136"/>
                </a:lnTo>
                <a:lnTo>
                  <a:pt x="94" y="132"/>
                </a:lnTo>
                <a:lnTo>
                  <a:pt x="102" y="126"/>
                </a:lnTo>
                <a:lnTo>
                  <a:pt x="112" y="118"/>
                </a:lnTo>
                <a:lnTo>
                  <a:pt x="122" y="106"/>
                </a:lnTo>
                <a:lnTo>
                  <a:pt x="124" y="106"/>
                </a:lnTo>
                <a:lnTo>
                  <a:pt x="126" y="104"/>
                </a:lnTo>
                <a:lnTo>
                  <a:pt x="136" y="100"/>
                </a:lnTo>
                <a:lnTo>
                  <a:pt x="134" y="66"/>
                </a:lnTo>
                <a:lnTo>
                  <a:pt x="148" y="44"/>
                </a:lnTo>
                <a:lnTo>
                  <a:pt x="160" y="34"/>
                </a:lnTo>
                <a:lnTo>
                  <a:pt x="160" y="22"/>
                </a:lnTo>
                <a:lnTo>
                  <a:pt x="158" y="14"/>
                </a:lnTo>
                <a:lnTo>
                  <a:pt x="156" y="10"/>
                </a:lnTo>
                <a:lnTo>
                  <a:pt x="152" y="2"/>
                </a:lnTo>
                <a:lnTo>
                  <a:pt x="146" y="0"/>
                </a:lnTo>
                <a:lnTo>
                  <a:pt x="146" y="12"/>
                </a:lnTo>
                <a:lnTo>
                  <a:pt x="126" y="8"/>
                </a:lnTo>
                <a:lnTo>
                  <a:pt x="116" y="14"/>
                </a:lnTo>
                <a:lnTo>
                  <a:pt x="114" y="14"/>
                </a:lnTo>
                <a:lnTo>
                  <a:pt x="72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704983" y="5326258"/>
            <a:ext cx="3004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zh-CN" dirty="0"/>
              <a:t>最南的云贵高原，是古代所谓“</a:t>
            </a:r>
            <a:r>
              <a:rPr lang="zh-CN" altLang="zh-CN" b="1" u="sng" dirty="0">
                <a:solidFill>
                  <a:schemeClr val="accent5"/>
                </a:solidFill>
              </a:rPr>
              <a:t>西南夷</a:t>
            </a:r>
            <a:r>
              <a:rPr lang="zh-CN" altLang="zh-CN" dirty="0"/>
              <a:t>”杂居的地区。</a:t>
            </a:r>
            <a:endParaRPr lang="zh-CN" altLang="zh-CN" dirty="0"/>
          </a:p>
        </p:txBody>
      </p:sp>
      <p:sp>
        <p:nvSpPr>
          <p:cNvPr id="49" name="矩形 48"/>
          <p:cNvSpPr/>
          <p:nvPr/>
        </p:nvSpPr>
        <p:spPr>
          <a:xfrm>
            <a:off x="2840449" y="5416540"/>
            <a:ext cx="180000" cy="180000"/>
          </a:xfrm>
          <a:prstGeom prst="rect">
            <a:avLst/>
          </a:prstGeom>
          <a:pattFill prst="plaid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5375546" y="5122912"/>
            <a:ext cx="132316" cy="21976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1.1.1.1</a:t>
            </a:r>
            <a:r>
              <a:rPr lang="zh-CN" altLang="en-US" sz="1600" dirty="0" smtClean="0">
                <a:latin typeface="+mj-ea"/>
                <a:ea typeface="+mj-ea"/>
              </a:rPr>
              <a:t> 历史上的人群分布</a:t>
            </a:r>
            <a:endParaRPr lang="zh-CN" altLang="zh-CN" sz="1400" dirty="0"/>
          </a:p>
        </p:txBody>
      </p:sp>
      <p:sp>
        <p:nvSpPr>
          <p:cNvPr id="42" name="矩形 41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552909" y="1155105"/>
            <a:ext cx="6986552" cy="1173605"/>
            <a:chOff x="1009997" y="2269374"/>
            <a:chExt cx="6986552" cy="1173605"/>
          </a:xfrm>
        </p:grpSpPr>
        <p:sp>
          <p:nvSpPr>
            <p:cNvPr id="3" name="矩形 2"/>
            <p:cNvSpPr/>
            <p:nvPr/>
          </p:nvSpPr>
          <p:spPr>
            <a:xfrm>
              <a:off x="1009997" y="2269374"/>
              <a:ext cx="6986552" cy="78139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等线" panose="0201060003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2655" y="2427316"/>
              <a:ext cx="806334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rgbClr val="A6A6A6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1</a:t>
              </a:r>
              <a:endParaRPr lang="zh-CN" altLang="en-US" sz="6000" dirty="0">
                <a:solidFill>
                  <a:srgbClr val="A6A6A6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958989" y="3014770"/>
              <a:ext cx="72000" cy="720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等线" panose="02010600030101010101" pitchFamily="2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711685" y="3081082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区域地理环境与文化的多样分布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11685" y="4472276"/>
            <a:ext cx="351891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古代开发利用自然的文化得失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52909" y="2890439"/>
            <a:ext cx="6986552" cy="1173605"/>
            <a:chOff x="1009997" y="2269374"/>
            <a:chExt cx="6986552" cy="1173605"/>
          </a:xfrm>
        </p:grpSpPr>
        <p:sp>
          <p:nvSpPr>
            <p:cNvPr id="15" name="矩形 14"/>
            <p:cNvSpPr/>
            <p:nvPr/>
          </p:nvSpPr>
          <p:spPr>
            <a:xfrm>
              <a:off x="1009997" y="2269374"/>
              <a:ext cx="6986552" cy="78139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等线" panose="02010600030101010101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52655" y="2427316"/>
              <a:ext cx="806334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rgbClr val="A6A6A6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2</a:t>
              </a:r>
              <a:endParaRPr lang="zh-CN" altLang="en-US" sz="6000" dirty="0">
                <a:solidFill>
                  <a:srgbClr val="A6A6A6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958989" y="3014770"/>
              <a:ext cx="72000" cy="720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等线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552909" y="4625772"/>
            <a:ext cx="6986552" cy="1173605"/>
            <a:chOff x="1009997" y="2269374"/>
            <a:chExt cx="6986552" cy="1173605"/>
          </a:xfrm>
        </p:grpSpPr>
        <p:sp>
          <p:nvSpPr>
            <p:cNvPr id="20" name="矩形 19"/>
            <p:cNvSpPr/>
            <p:nvPr/>
          </p:nvSpPr>
          <p:spPr>
            <a:xfrm>
              <a:off x="1009997" y="2269374"/>
              <a:ext cx="6986552" cy="78139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等线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52655" y="2427316"/>
              <a:ext cx="806334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rgbClr val="A6A6A6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3</a:t>
              </a:r>
              <a:endParaRPr lang="zh-CN" altLang="en-US" sz="6000" dirty="0">
                <a:solidFill>
                  <a:srgbClr val="A6A6A6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958989" y="3014770"/>
              <a:ext cx="72000" cy="720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等线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711685" y="1340884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中国文化赖以生存发展的地理条件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6" name="等腰三角形 25"/>
          <p:cNvSpPr/>
          <p:nvPr/>
        </p:nvSpPr>
        <p:spPr>
          <a:xfrm rot="5400000">
            <a:off x="-750973" y="2192722"/>
            <a:ext cx="3574989" cy="207304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9111" y="2310687"/>
            <a:ext cx="738664" cy="18371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第一章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等腰三角形 27"/>
          <p:cNvSpPr/>
          <p:nvPr/>
        </p:nvSpPr>
        <p:spPr>
          <a:xfrm rot="5400000">
            <a:off x="-835090" y="2055088"/>
            <a:ext cx="3936719" cy="2348311"/>
          </a:xfrm>
          <a:prstGeom prst="triangl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蒙古"/>
          <p:cNvSpPr/>
          <p:nvPr/>
        </p:nvSpPr>
        <p:spPr bwMode="auto">
          <a:xfrm>
            <a:off x="5495917" y="1716365"/>
            <a:ext cx="1989495" cy="1697670"/>
          </a:xfrm>
          <a:custGeom>
            <a:avLst/>
            <a:gdLst>
              <a:gd name="T0" fmla="*/ 2147483646 w 1428"/>
              <a:gd name="T1" fmla="*/ 2147483646 h 1218"/>
              <a:gd name="T2" fmla="*/ 2147483646 w 1428"/>
              <a:gd name="T3" fmla="*/ 2147483646 h 1218"/>
              <a:gd name="T4" fmla="*/ 2147483646 w 1428"/>
              <a:gd name="T5" fmla="*/ 2147483646 h 1218"/>
              <a:gd name="T6" fmla="*/ 2147483646 w 1428"/>
              <a:gd name="T7" fmla="*/ 2147483646 h 1218"/>
              <a:gd name="T8" fmla="*/ 2147483646 w 1428"/>
              <a:gd name="T9" fmla="*/ 2147483646 h 1218"/>
              <a:gd name="T10" fmla="*/ 2147483646 w 1428"/>
              <a:gd name="T11" fmla="*/ 2147483646 h 1218"/>
              <a:gd name="T12" fmla="*/ 2147483646 w 1428"/>
              <a:gd name="T13" fmla="*/ 2147483646 h 1218"/>
              <a:gd name="T14" fmla="*/ 2147483646 w 1428"/>
              <a:gd name="T15" fmla="*/ 2147483646 h 1218"/>
              <a:gd name="T16" fmla="*/ 2147483646 w 1428"/>
              <a:gd name="T17" fmla="*/ 2147483646 h 1218"/>
              <a:gd name="T18" fmla="*/ 2147483646 w 1428"/>
              <a:gd name="T19" fmla="*/ 2147483646 h 1218"/>
              <a:gd name="T20" fmla="*/ 2147483646 w 1428"/>
              <a:gd name="T21" fmla="*/ 2147483646 h 1218"/>
              <a:gd name="T22" fmla="*/ 2147483646 w 1428"/>
              <a:gd name="T23" fmla="*/ 2147483646 h 1218"/>
              <a:gd name="T24" fmla="*/ 2147483646 w 1428"/>
              <a:gd name="T25" fmla="*/ 2147483646 h 1218"/>
              <a:gd name="T26" fmla="*/ 2147483646 w 1428"/>
              <a:gd name="T27" fmla="*/ 2147483646 h 1218"/>
              <a:gd name="T28" fmla="*/ 2147483646 w 1428"/>
              <a:gd name="T29" fmla="*/ 2147483646 h 1218"/>
              <a:gd name="T30" fmla="*/ 2147483646 w 1428"/>
              <a:gd name="T31" fmla="*/ 2147483646 h 1218"/>
              <a:gd name="T32" fmla="*/ 2147483646 w 1428"/>
              <a:gd name="T33" fmla="*/ 2147483646 h 1218"/>
              <a:gd name="T34" fmla="*/ 2147483646 w 1428"/>
              <a:gd name="T35" fmla="*/ 2147483646 h 1218"/>
              <a:gd name="T36" fmla="*/ 2147483646 w 1428"/>
              <a:gd name="T37" fmla="*/ 2147483646 h 1218"/>
              <a:gd name="T38" fmla="*/ 2147483646 w 1428"/>
              <a:gd name="T39" fmla="*/ 2147483646 h 1218"/>
              <a:gd name="T40" fmla="*/ 2147483646 w 1428"/>
              <a:gd name="T41" fmla="*/ 2147483646 h 1218"/>
              <a:gd name="T42" fmla="*/ 2147483646 w 1428"/>
              <a:gd name="T43" fmla="*/ 2147483646 h 1218"/>
              <a:gd name="T44" fmla="*/ 0 w 1428"/>
              <a:gd name="T45" fmla="*/ 2147483646 h 1218"/>
              <a:gd name="T46" fmla="*/ 2147483646 w 1428"/>
              <a:gd name="T47" fmla="*/ 2147483646 h 1218"/>
              <a:gd name="T48" fmla="*/ 2147483646 w 1428"/>
              <a:gd name="T49" fmla="*/ 2147483646 h 1218"/>
              <a:gd name="T50" fmla="*/ 2147483646 w 1428"/>
              <a:gd name="T51" fmla="*/ 2147483646 h 1218"/>
              <a:gd name="T52" fmla="*/ 2147483646 w 1428"/>
              <a:gd name="T53" fmla="*/ 2147483646 h 1218"/>
              <a:gd name="T54" fmla="*/ 2147483646 w 1428"/>
              <a:gd name="T55" fmla="*/ 2147483646 h 1218"/>
              <a:gd name="T56" fmla="*/ 2147483646 w 1428"/>
              <a:gd name="T57" fmla="*/ 2147483646 h 1218"/>
              <a:gd name="T58" fmla="*/ 2147483646 w 1428"/>
              <a:gd name="T59" fmla="*/ 2147483646 h 1218"/>
              <a:gd name="T60" fmla="*/ 2147483646 w 1428"/>
              <a:gd name="T61" fmla="*/ 2147483646 h 1218"/>
              <a:gd name="T62" fmla="*/ 2147483646 w 1428"/>
              <a:gd name="T63" fmla="*/ 2147483646 h 1218"/>
              <a:gd name="T64" fmla="*/ 2147483646 w 1428"/>
              <a:gd name="T65" fmla="*/ 2147483646 h 1218"/>
              <a:gd name="T66" fmla="*/ 2147483646 w 1428"/>
              <a:gd name="T67" fmla="*/ 2147483646 h 1218"/>
              <a:gd name="T68" fmla="*/ 2147483646 w 1428"/>
              <a:gd name="T69" fmla="*/ 2147483646 h 1218"/>
              <a:gd name="T70" fmla="*/ 2147483646 w 1428"/>
              <a:gd name="T71" fmla="*/ 2147483646 h 1218"/>
              <a:gd name="T72" fmla="*/ 2147483646 w 1428"/>
              <a:gd name="T73" fmla="*/ 2147483646 h 1218"/>
              <a:gd name="T74" fmla="*/ 2147483646 w 1428"/>
              <a:gd name="T75" fmla="*/ 2147483646 h 1218"/>
              <a:gd name="T76" fmla="*/ 2147483646 w 1428"/>
              <a:gd name="T77" fmla="*/ 2147483646 h 1218"/>
              <a:gd name="T78" fmla="*/ 2147483646 w 1428"/>
              <a:gd name="T79" fmla="*/ 2147483646 h 1218"/>
              <a:gd name="T80" fmla="*/ 2147483646 w 1428"/>
              <a:gd name="T81" fmla="*/ 2147483646 h 1218"/>
              <a:gd name="T82" fmla="*/ 2147483646 w 1428"/>
              <a:gd name="T83" fmla="*/ 2147483646 h 1218"/>
              <a:gd name="T84" fmla="*/ 2147483646 w 1428"/>
              <a:gd name="T85" fmla="*/ 2147483646 h 1218"/>
              <a:gd name="T86" fmla="*/ 2147483646 w 1428"/>
              <a:gd name="T87" fmla="*/ 2147483646 h 1218"/>
              <a:gd name="T88" fmla="*/ 2147483646 w 1428"/>
              <a:gd name="T89" fmla="*/ 2147483646 h 1218"/>
              <a:gd name="T90" fmla="*/ 2147483646 w 1428"/>
              <a:gd name="T91" fmla="*/ 2147483646 h 1218"/>
              <a:gd name="T92" fmla="*/ 2147483646 w 1428"/>
              <a:gd name="T93" fmla="*/ 2147483646 h 1218"/>
              <a:gd name="T94" fmla="*/ 2147483646 w 1428"/>
              <a:gd name="T95" fmla="*/ 2147483646 h 1218"/>
              <a:gd name="T96" fmla="*/ 2147483646 w 1428"/>
              <a:gd name="T97" fmla="*/ 2147483646 h 1218"/>
              <a:gd name="T98" fmla="*/ 2147483646 w 1428"/>
              <a:gd name="T99" fmla="*/ 2147483646 h 1218"/>
              <a:gd name="T100" fmla="*/ 2147483646 w 1428"/>
              <a:gd name="T101" fmla="*/ 2147483646 h 1218"/>
              <a:gd name="T102" fmla="*/ 2147483646 w 1428"/>
              <a:gd name="T103" fmla="*/ 2147483646 h 1218"/>
              <a:gd name="T104" fmla="*/ 2147483646 w 1428"/>
              <a:gd name="T105" fmla="*/ 2147483646 h 1218"/>
              <a:gd name="T106" fmla="*/ 2147483646 w 1428"/>
              <a:gd name="T107" fmla="*/ 2147483646 h 1218"/>
              <a:gd name="T108" fmla="*/ 2147483646 w 1428"/>
              <a:gd name="T109" fmla="*/ 2147483646 h 1218"/>
              <a:gd name="T110" fmla="*/ 2147483646 w 1428"/>
              <a:gd name="T111" fmla="*/ 2147483646 h 1218"/>
              <a:gd name="T112" fmla="*/ 2147483646 w 1428"/>
              <a:gd name="T113" fmla="*/ 2147483646 h 1218"/>
              <a:gd name="T114" fmla="*/ 2147483646 w 1428"/>
              <a:gd name="T115" fmla="*/ 2147483646 h 1218"/>
              <a:gd name="T116" fmla="*/ 2147483646 w 1428"/>
              <a:gd name="T117" fmla="*/ 2147483646 h 12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428" h="1218">
                <a:moveTo>
                  <a:pt x="1398" y="128"/>
                </a:moveTo>
                <a:lnTo>
                  <a:pt x="1394" y="112"/>
                </a:lnTo>
                <a:lnTo>
                  <a:pt x="1378" y="86"/>
                </a:lnTo>
                <a:lnTo>
                  <a:pt x="1366" y="80"/>
                </a:lnTo>
                <a:lnTo>
                  <a:pt x="1354" y="86"/>
                </a:lnTo>
                <a:lnTo>
                  <a:pt x="1348" y="100"/>
                </a:lnTo>
                <a:lnTo>
                  <a:pt x="1346" y="102"/>
                </a:lnTo>
                <a:lnTo>
                  <a:pt x="1344" y="102"/>
                </a:lnTo>
                <a:lnTo>
                  <a:pt x="1322" y="106"/>
                </a:lnTo>
                <a:lnTo>
                  <a:pt x="1318" y="108"/>
                </a:lnTo>
                <a:lnTo>
                  <a:pt x="1316" y="112"/>
                </a:lnTo>
                <a:lnTo>
                  <a:pt x="1310" y="116"/>
                </a:lnTo>
                <a:lnTo>
                  <a:pt x="1298" y="126"/>
                </a:lnTo>
                <a:lnTo>
                  <a:pt x="1296" y="128"/>
                </a:lnTo>
                <a:lnTo>
                  <a:pt x="1286" y="130"/>
                </a:lnTo>
                <a:lnTo>
                  <a:pt x="1276" y="126"/>
                </a:lnTo>
                <a:lnTo>
                  <a:pt x="1264" y="118"/>
                </a:lnTo>
                <a:lnTo>
                  <a:pt x="1262" y="116"/>
                </a:lnTo>
                <a:lnTo>
                  <a:pt x="1244" y="96"/>
                </a:lnTo>
                <a:lnTo>
                  <a:pt x="1240" y="90"/>
                </a:lnTo>
                <a:lnTo>
                  <a:pt x="1238" y="84"/>
                </a:lnTo>
                <a:lnTo>
                  <a:pt x="1238" y="62"/>
                </a:lnTo>
                <a:lnTo>
                  <a:pt x="1238" y="60"/>
                </a:lnTo>
                <a:lnTo>
                  <a:pt x="1242" y="56"/>
                </a:lnTo>
                <a:lnTo>
                  <a:pt x="1218" y="48"/>
                </a:lnTo>
                <a:lnTo>
                  <a:pt x="1218" y="56"/>
                </a:lnTo>
                <a:lnTo>
                  <a:pt x="1216" y="60"/>
                </a:lnTo>
                <a:lnTo>
                  <a:pt x="1210" y="64"/>
                </a:lnTo>
                <a:lnTo>
                  <a:pt x="1202" y="68"/>
                </a:lnTo>
                <a:lnTo>
                  <a:pt x="1200" y="68"/>
                </a:lnTo>
                <a:lnTo>
                  <a:pt x="1200" y="66"/>
                </a:lnTo>
                <a:lnTo>
                  <a:pt x="1188" y="64"/>
                </a:lnTo>
                <a:lnTo>
                  <a:pt x="1190" y="72"/>
                </a:lnTo>
                <a:lnTo>
                  <a:pt x="1170" y="60"/>
                </a:lnTo>
                <a:lnTo>
                  <a:pt x="1168" y="60"/>
                </a:lnTo>
                <a:lnTo>
                  <a:pt x="1168" y="58"/>
                </a:lnTo>
                <a:lnTo>
                  <a:pt x="1164" y="46"/>
                </a:lnTo>
                <a:lnTo>
                  <a:pt x="1162" y="32"/>
                </a:lnTo>
                <a:lnTo>
                  <a:pt x="1164" y="22"/>
                </a:lnTo>
                <a:lnTo>
                  <a:pt x="1166" y="16"/>
                </a:lnTo>
                <a:lnTo>
                  <a:pt x="1172" y="6"/>
                </a:lnTo>
                <a:lnTo>
                  <a:pt x="1170" y="0"/>
                </a:lnTo>
                <a:lnTo>
                  <a:pt x="1150" y="2"/>
                </a:lnTo>
                <a:lnTo>
                  <a:pt x="1142" y="4"/>
                </a:lnTo>
                <a:lnTo>
                  <a:pt x="1136" y="8"/>
                </a:lnTo>
                <a:lnTo>
                  <a:pt x="1132" y="14"/>
                </a:lnTo>
                <a:lnTo>
                  <a:pt x="1128" y="22"/>
                </a:lnTo>
                <a:lnTo>
                  <a:pt x="1116" y="40"/>
                </a:lnTo>
                <a:lnTo>
                  <a:pt x="1128" y="40"/>
                </a:lnTo>
                <a:lnTo>
                  <a:pt x="1130" y="40"/>
                </a:lnTo>
                <a:lnTo>
                  <a:pt x="1140" y="44"/>
                </a:lnTo>
                <a:lnTo>
                  <a:pt x="1142" y="44"/>
                </a:lnTo>
                <a:lnTo>
                  <a:pt x="1142" y="46"/>
                </a:lnTo>
                <a:lnTo>
                  <a:pt x="1142" y="48"/>
                </a:lnTo>
                <a:lnTo>
                  <a:pt x="1144" y="64"/>
                </a:lnTo>
                <a:lnTo>
                  <a:pt x="1150" y="80"/>
                </a:lnTo>
                <a:lnTo>
                  <a:pt x="1150" y="82"/>
                </a:lnTo>
                <a:lnTo>
                  <a:pt x="1150" y="84"/>
                </a:lnTo>
                <a:lnTo>
                  <a:pt x="1122" y="136"/>
                </a:lnTo>
                <a:lnTo>
                  <a:pt x="1120" y="142"/>
                </a:lnTo>
                <a:lnTo>
                  <a:pt x="1118" y="154"/>
                </a:lnTo>
                <a:lnTo>
                  <a:pt x="1114" y="190"/>
                </a:lnTo>
                <a:lnTo>
                  <a:pt x="1114" y="192"/>
                </a:lnTo>
                <a:lnTo>
                  <a:pt x="1104" y="212"/>
                </a:lnTo>
                <a:lnTo>
                  <a:pt x="1110" y="220"/>
                </a:lnTo>
                <a:lnTo>
                  <a:pt x="1110" y="222"/>
                </a:lnTo>
                <a:lnTo>
                  <a:pt x="1110" y="236"/>
                </a:lnTo>
                <a:lnTo>
                  <a:pt x="1110" y="242"/>
                </a:lnTo>
                <a:lnTo>
                  <a:pt x="1108" y="244"/>
                </a:lnTo>
                <a:lnTo>
                  <a:pt x="1106" y="244"/>
                </a:lnTo>
                <a:lnTo>
                  <a:pt x="1098" y="250"/>
                </a:lnTo>
                <a:lnTo>
                  <a:pt x="1088" y="262"/>
                </a:lnTo>
                <a:lnTo>
                  <a:pt x="1052" y="302"/>
                </a:lnTo>
                <a:lnTo>
                  <a:pt x="1050" y="304"/>
                </a:lnTo>
                <a:lnTo>
                  <a:pt x="1048" y="304"/>
                </a:lnTo>
                <a:lnTo>
                  <a:pt x="1046" y="302"/>
                </a:lnTo>
                <a:lnTo>
                  <a:pt x="1030" y="292"/>
                </a:lnTo>
                <a:lnTo>
                  <a:pt x="1020" y="282"/>
                </a:lnTo>
                <a:lnTo>
                  <a:pt x="1014" y="280"/>
                </a:lnTo>
                <a:lnTo>
                  <a:pt x="1008" y="278"/>
                </a:lnTo>
                <a:lnTo>
                  <a:pt x="982" y="276"/>
                </a:lnTo>
                <a:lnTo>
                  <a:pt x="982" y="314"/>
                </a:lnTo>
                <a:lnTo>
                  <a:pt x="966" y="384"/>
                </a:lnTo>
                <a:lnTo>
                  <a:pt x="964" y="392"/>
                </a:lnTo>
                <a:lnTo>
                  <a:pt x="964" y="402"/>
                </a:lnTo>
                <a:lnTo>
                  <a:pt x="962" y="432"/>
                </a:lnTo>
                <a:lnTo>
                  <a:pt x="968" y="440"/>
                </a:lnTo>
                <a:lnTo>
                  <a:pt x="974" y="430"/>
                </a:lnTo>
                <a:lnTo>
                  <a:pt x="974" y="428"/>
                </a:lnTo>
                <a:lnTo>
                  <a:pt x="994" y="420"/>
                </a:lnTo>
                <a:lnTo>
                  <a:pt x="1044" y="428"/>
                </a:lnTo>
                <a:lnTo>
                  <a:pt x="1050" y="420"/>
                </a:lnTo>
                <a:lnTo>
                  <a:pt x="1058" y="408"/>
                </a:lnTo>
                <a:lnTo>
                  <a:pt x="1060" y="406"/>
                </a:lnTo>
                <a:lnTo>
                  <a:pt x="1080" y="402"/>
                </a:lnTo>
                <a:lnTo>
                  <a:pt x="1106" y="400"/>
                </a:lnTo>
                <a:lnTo>
                  <a:pt x="1112" y="404"/>
                </a:lnTo>
                <a:lnTo>
                  <a:pt x="1120" y="410"/>
                </a:lnTo>
                <a:lnTo>
                  <a:pt x="1136" y="428"/>
                </a:lnTo>
                <a:lnTo>
                  <a:pt x="1158" y="440"/>
                </a:lnTo>
                <a:lnTo>
                  <a:pt x="1174" y="452"/>
                </a:lnTo>
                <a:lnTo>
                  <a:pt x="1184" y="462"/>
                </a:lnTo>
                <a:lnTo>
                  <a:pt x="1190" y="472"/>
                </a:lnTo>
                <a:lnTo>
                  <a:pt x="1192" y="480"/>
                </a:lnTo>
                <a:lnTo>
                  <a:pt x="1190" y="488"/>
                </a:lnTo>
                <a:lnTo>
                  <a:pt x="1186" y="492"/>
                </a:lnTo>
                <a:lnTo>
                  <a:pt x="1184" y="496"/>
                </a:lnTo>
                <a:lnTo>
                  <a:pt x="1174" y="498"/>
                </a:lnTo>
                <a:lnTo>
                  <a:pt x="1172" y="498"/>
                </a:lnTo>
                <a:lnTo>
                  <a:pt x="1126" y="498"/>
                </a:lnTo>
                <a:lnTo>
                  <a:pt x="1112" y="498"/>
                </a:lnTo>
                <a:lnTo>
                  <a:pt x="1102" y="500"/>
                </a:lnTo>
                <a:lnTo>
                  <a:pt x="1084" y="512"/>
                </a:lnTo>
                <a:lnTo>
                  <a:pt x="1054" y="532"/>
                </a:lnTo>
                <a:lnTo>
                  <a:pt x="1042" y="536"/>
                </a:lnTo>
                <a:lnTo>
                  <a:pt x="1034" y="538"/>
                </a:lnTo>
                <a:lnTo>
                  <a:pt x="1018" y="540"/>
                </a:lnTo>
                <a:lnTo>
                  <a:pt x="1010" y="580"/>
                </a:lnTo>
                <a:lnTo>
                  <a:pt x="1004" y="596"/>
                </a:lnTo>
                <a:lnTo>
                  <a:pt x="1000" y="602"/>
                </a:lnTo>
                <a:lnTo>
                  <a:pt x="996" y="606"/>
                </a:lnTo>
                <a:lnTo>
                  <a:pt x="990" y="610"/>
                </a:lnTo>
                <a:lnTo>
                  <a:pt x="984" y="614"/>
                </a:lnTo>
                <a:lnTo>
                  <a:pt x="966" y="620"/>
                </a:lnTo>
                <a:lnTo>
                  <a:pt x="956" y="622"/>
                </a:lnTo>
                <a:lnTo>
                  <a:pt x="946" y="626"/>
                </a:lnTo>
                <a:lnTo>
                  <a:pt x="926" y="634"/>
                </a:lnTo>
                <a:lnTo>
                  <a:pt x="914" y="664"/>
                </a:lnTo>
                <a:lnTo>
                  <a:pt x="912" y="664"/>
                </a:lnTo>
                <a:lnTo>
                  <a:pt x="910" y="664"/>
                </a:lnTo>
                <a:lnTo>
                  <a:pt x="874" y="680"/>
                </a:lnTo>
                <a:lnTo>
                  <a:pt x="872" y="680"/>
                </a:lnTo>
                <a:lnTo>
                  <a:pt x="854" y="676"/>
                </a:lnTo>
                <a:lnTo>
                  <a:pt x="834" y="670"/>
                </a:lnTo>
                <a:lnTo>
                  <a:pt x="820" y="664"/>
                </a:lnTo>
                <a:lnTo>
                  <a:pt x="814" y="662"/>
                </a:lnTo>
                <a:lnTo>
                  <a:pt x="806" y="660"/>
                </a:lnTo>
                <a:lnTo>
                  <a:pt x="798" y="660"/>
                </a:lnTo>
                <a:lnTo>
                  <a:pt x="790" y="662"/>
                </a:lnTo>
                <a:lnTo>
                  <a:pt x="784" y="672"/>
                </a:lnTo>
                <a:lnTo>
                  <a:pt x="778" y="684"/>
                </a:lnTo>
                <a:lnTo>
                  <a:pt x="776" y="698"/>
                </a:lnTo>
                <a:lnTo>
                  <a:pt x="776" y="710"/>
                </a:lnTo>
                <a:lnTo>
                  <a:pt x="778" y="722"/>
                </a:lnTo>
                <a:lnTo>
                  <a:pt x="782" y="728"/>
                </a:lnTo>
                <a:lnTo>
                  <a:pt x="786" y="728"/>
                </a:lnTo>
                <a:lnTo>
                  <a:pt x="794" y="724"/>
                </a:lnTo>
                <a:lnTo>
                  <a:pt x="794" y="748"/>
                </a:lnTo>
                <a:lnTo>
                  <a:pt x="794" y="756"/>
                </a:lnTo>
                <a:lnTo>
                  <a:pt x="792" y="760"/>
                </a:lnTo>
                <a:lnTo>
                  <a:pt x="790" y="764"/>
                </a:lnTo>
                <a:lnTo>
                  <a:pt x="786" y="768"/>
                </a:lnTo>
                <a:lnTo>
                  <a:pt x="776" y="774"/>
                </a:lnTo>
                <a:lnTo>
                  <a:pt x="764" y="778"/>
                </a:lnTo>
                <a:lnTo>
                  <a:pt x="758" y="780"/>
                </a:lnTo>
                <a:lnTo>
                  <a:pt x="750" y="786"/>
                </a:lnTo>
                <a:lnTo>
                  <a:pt x="738" y="798"/>
                </a:lnTo>
                <a:lnTo>
                  <a:pt x="724" y="818"/>
                </a:lnTo>
                <a:lnTo>
                  <a:pt x="708" y="844"/>
                </a:lnTo>
                <a:lnTo>
                  <a:pt x="706" y="844"/>
                </a:lnTo>
                <a:lnTo>
                  <a:pt x="682" y="860"/>
                </a:lnTo>
                <a:lnTo>
                  <a:pt x="688" y="860"/>
                </a:lnTo>
                <a:lnTo>
                  <a:pt x="688" y="862"/>
                </a:lnTo>
                <a:lnTo>
                  <a:pt x="688" y="864"/>
                </a:lnTo>
                <a:lnTo>
                  <a:pt x="686" y="868"/>
                </a:lnTo>
                <a:lnTo>
                  <a:pt x="678" y="868"/>
                </a:lnTo>
                <a:lnTo>
                  <a:pt x="610" y="868"/>
                </a:lnTo>
                <a:lnTo>
                  <a:pt x="584" y="868"/>
                </a:lnTo>
                <a:lnTo>
                  <a:pt x="558" y="870"/>
                </a:lnTo>
                <a:lnTo>
                  <a:pt x="532" y="874"/>
                </a:lnTo>
                <a:lnTo>
                  <a:pt x="510" y="882"/>
                </a:lnTo>
                <a:lnTo>
                  <a:pt x="488" y="890"/>
                </a:lnTo>
                <a:lnTo>
                  <a:pt x="468" y="900"/>
                </a:lnTo>
                <a:lnTo>
                  <a:pt x="450" y="914"/>
                </a:lnTo>
                <a:lnTo>
                  <a:pt x="434" y="928"/>
                </a:lnTo>
                <a:lnTo>
                  <a:pt x="432" y="930"/>
                </a:lnTo>
                <a:lnTo>
                  <a:pt x="430" y="930"/>
                </a:lnTo>
                <a:lnTo>
                  <a:pt x="402" y="934"/>
                </a:lnTo>
                <a:lnTo>
                  <a:pt x="400" y="934"/>
                </a:lnTo>
                <a:lnTo>
                  <a:pt x="398" y="934"/>
                </a:lnTo>
                <a:lnTo>
                  <a:pt x="390" y="916"/>
                </a:lnTo>
                <a:lnTo>
                  <a:pt x="362" y="922"/>
                </a:lnTo>
                <a:lnTo>
                  <a:pt x="350" y="922"/>
                </a:lnTo>
                <a:lnTo>
                  <a:pt x="336" y="920"/>
                </a:lnTo>
                <a:lnTo>
                  <a:pt x="320" y="916"/>
                </a:lnTo>
                <a:lnTo>
                  <a:pt x="304" y="908"/>
                </a:lnTo>
                <a:lnTo>
                  <a:pt x="290" y="900"/>
                </a:lnTo>
                <a:lnTo>
                  <a:pt x="274" y="892"/>
                </a:lnTo>
                <a:lnTo>
                  <a:pt x="246" y="872"/>
                </a:lnTo>
                <a:lnTo>
                  <a:pt x="238" y="866"/>
                </a:lnTo>
                <a:lnTo>
                  <a:pt x="226" y="860"/>
                </a:lnTo>
                <a:lnTo>
                  <a:pt x="214" y="856"/>
                </a:lnTo>
                <a:lnTo>
                  <a:pt x="202" y="854"/>
                </a:lnTo>
                <a:lnTo>
                  <a:pt x="176" y="852"/>
                </a:lnTo>
                <a:lnTo>
                  <a:pt x="148" y="856"/>
                </a:lnTo>
                <a:lnTo>
                  <a:pt x="116" y="858"/>
                </a:lnTo>
                <a:lnTo>
                  <a:pt x="86" y="856"/>
                </a:lnTo>
                <a:lnTo>
                  <a:pt x="68" y="854"/>
                </a:lnTo>
                <a:lnTo>
                  <a:pt x="48" y="852"/>
                </a:lnTo>
                <a:lnTo>
                  <a:pt x="2" y="838"/>
                </a:lnTo>
                <a:lnTo>
                  <a:pt x="0" y="844"/>
                </a:lnTo>
                <a:lnTo>
                  <a:pt x="2" y="844"/>
                </a:lnTo>
                <a:lnTo>
                  <a:pt x="2" y="852"/>
                </a:lnTo>
                <a:lnTo>
                  <a:pt x="10" y="868"/>
                </a:lnTo>
                <a:lnTo>
                  <a:pt x="26" y="888"/>
                </a:lnTo>
                <a:lnTo>
                  <a:pt x="28" y="892"/>
                </a:lnTo>
                <a:lnTo>
                  <a:pt x="24" y="906"/>
                </a:lnTo>
                <a:lnTo>
                  <a:pt x="24" y="908"/>
                </a:lnTo>
                <a:lnTo>
                  <a:pt x="14" y="920"/>
                </a:lnTo>
                <a:lnTo>
                  <a:pt x="24" y="930"/>
                </a:lnTo>
                <a:lnTo>
                  <a:pt x="30" y="936"/>
                </a:lnTo>
                <a:lnTo>
                  <a:pt x="30" y="940"/>
                </a:lnTo>
                <a:lnTo>
                  <a:pt x="34" y="956"/>
                </a:lnTo>
                <a:lnTo>
                  <a:pt x="46" y="968"/>
                </a:lnTo>
                <a:lnTo>
                  <a:pt x="46" y="970"/>
                </a:lnTo>
                <a:lnTo>
                  <a:pt x="46" y="980"/>
                </a:lnTo>
                <a:lnTo>
                  <a:pt x="46" y="988"/>
                </a:lnTo>
                <a:lnTo>
                  <a:pt x="54" y="994"/>
                </a:lnTo>
                <a:lnTo>
                  <a:pt x="58" y="992"/>
                </a:lnTo>
                <a:lnTo>
                  <a:pt x="60" y="990"/>
                </a:lnTo>
                <a:lnTo>
                  <a:pt x="64" y="982"/>
                </a:lnTo>
                <a:lnTo>
                  <a:pt x="72" y="980"/>
                </a:lnTo>
                <a:lnTo>
                  <a:pt x="78" y="976"/>
                </a:lnTo>
                <a:lnTo>
                  <a:pt x="120" y="972"/>
                </a:lnTo>
                <a:lnTo>
                  <a:pt x="138" y="966"/>
                </a:lnTo>
                <a:lnTo>
                  <a:pt x="142" y="964"/>
                </a:lnTo>
                <a:lnTo>
                  <a:pt x="150" y="984"/>
                </a:lnTo>
                <a:lnTo>
                  <a:pt x="150" y="990"/>
                </a:lnTo>
                <a:lnTo>
                  <a:pt x="148" y="996"/>
                </a:lnTo>
                <a:lnTo>
                  <a:pt x="126" y="1028"/>
                </a:lnTo>
                <a:lnTo>
                  <a:pt x="126" y="1034"/>
                </a:lnTo>
                <a:lnTo>
                  <a:pt x="138" y="1044"/>
                </a:lnTo>
                <a:lnTo>
                  <a:pt x="148" y="1052"/>
                </a:lnTo>
                <a:lnTo>
                  <a:pt x="156" y="1060"/>
                </a:lnTo>
                <a:lnTo>
                  <a:pt x="162" y="1064"/>
                </a:lnTo>
                <a:lnTo>
                  <a:pt x="170" y="1068"/>
                </a:lnTo>
                <a:lnTo>
                  <a:pt x="178" y="1076"/>
                </a:lnTo>
                <a:lnTo>
                  <a:pt x="178" y="1078"/>
                </a:lnTo>
                <a:lnTo>
                  <a:pt x="186" y="1082"/>
                </a:lnTo>
                <a:lnTo>
                  <a:pt x="190" y="1082"/>
                </a:lnTo>
                <a:lnTo>
                  <a:pt x="192" y="1092"/>
                </a:lnTo>
                <a:lnTo>
                  <a:pt x="194" y="1100"/>
                </a:lnTo>
                <a:lnTo>
                  <a:pt x="196" y="1112"/>
                </a:lnTo>
                <a:lnTo>
                  <a:pt x="216" y="1116"/>
                </a:lnTo>
                <a:lnTo>
                  <a:pt x="218" y="1116"/>
                </a:lnTo>
                <a:lnTo>
                  <a:pt x="218" y="1118"/>
                </a:lnTo>
                <a:lnTo>
                  <a:pt x="220" y="1120"/>
                </a:lnTo>
                <a:lnTo>
                  <a:pt x="226" y="1130"/>
                </a:lnTo>
                <a:lnTo>
                  <a:pt x="242" y="1136"/>
                </a:lnTo>
                <a:lnTo>
                  <a:pt x="252" y="1130"/>
                </a:lnTo>
                <a:lnTo>
                  <a:pt x="250" y="1124"/>
                </a:lnTo>
                <a:lnTo>
                  <a:pt x="240" y="1114"/>
                </a:lnTo>
                <a:lnTo>
                  <a:pt x="242" y="1112"/>
                </a:lnTo>
                <a:lnTo>
                  <a:pt x="250" y="1094"/>
                </a:lnTo>
                <a:lnTo>
                  <a:pt x="270" y="1094"/>
                </a:lnTo>
                <a:lnTo>
                  <a:pt x="270" y="1096"/>
                </a:lnTo>
                <a:lnTo>
                  <a:pt x="298" y="1104"/>
                </a:lnTo>
                <a:lnTo>
                  <a:pt x="314" y="1102"/>
                </a:lnTo>
                <a:lnTo>
                  <a:pt x="326" y="1092"/>
                </a:lnTo>
                <a:lnTo>
                  <a:pt x="334" y="1080"/>
                </a:lnTo>
                <a:lnTo>
                  <a:pt x="342" y="1074"/>
                </a:lnTo>
                <a:lnTo>
                  <a:pt x="348" y="1070"/>
                </a:lnTo>
                <a:lnTo>
                  <a:pt x="354" y="1072"/>
                </a:lnTo>
                <a:lnTo>
                  <a:pt x="360" y="1070"/>
                </a:lnTo>
                <a:lnTo>
                  <a:pt x="368" y="1072"/>
                </a:lnTo>
                <a:lnTo>
                  <a:pt x="374" y="1072"/>
                </a:lnTo>
                <a:lnTo>
                  <a:pt x="374" y="1076"/>
                </a:lnTo>
                <a:lnTo>
                  <a:pt x="378" y="1084"/>
                </a:lnTo>
                <a:lnTo>
                  <a:pt x="382" y="1096"/>
                </a:lnTo>
                <a:lnTo>
                  <a:pt x="386" y="1108"/>
                </a:lnTo>
                <a:lnTo>
                  <a:pt x="386" y="1110"/>
                </a:lnTo>
                <a:lnTo>
                  <a:pt x="382" y="1124"/>
                </a:lnTo>
                <a:lnTo>
                  <a:pt x="368" y="1140"/>
                </a:lnTo>
                <a:lnTo>
                  <a:pt x="366" y="1142"/>
                </a:lnTo>
                <a:lnTo>
                  <a:pt x="338" y="1154"/>
                </a:lnTo>
                <a:lnTo>
                  <a:pt x="334" y="1162"/>
                </a:lnTo>
                <a:lnTo>
                  <a:pt x="330" y="1186"/>
                </a:lnTo>
                <a:lnTo>
                  <a:pt x="332" y="1196"/>
                </a:lnTo>
                <a:lnTo>
                  <a:pt x="340" y="1208"/>
                </a:lnTo>
                <a:lnTo>
                  <a:pt x="342" y="1212"/>
                </a:lnTo>
                <a:lnTo>
                  <a:pt x="352" y="1218"/>
                </a:lnTo>
                <a:lnTo>
                  <a:pt x="386" y="1218"/>
                </a:lnTo>
                <a:lnTo>
                  <a:pt x="414" y="1214"/>
                </a:lnTo>
                <a:lnTo>
                  <a:pt x="418" y="1210"/>
                </a:lnTo>
                <a:lnTo>
                  <a:pt x="424" y="1204"/>
                </a:lnTo>
                <a:lnTo>
                  <a:pt x="428" y="1204"/>
                </a:lnTo>
                <a:lnTo>
                  <a:pt x="448" y="1206"/>
                </a:lnTo>
                <a:lnTo>
                  <a:pt x="450" y="1204"/>
                </a:lnTo>
                <a:lnTo>
                  <a:pt x="448" y="1196"/>
                </a:lnTo>
                <a:lnTo>
                  <a:pt x="450" y="1188"/>
                </a:lnTo>
                <a:lnTo>
                  <a:pt x="458" y="1174"/>
                </a:lnTo>
                <a:lnTo>
                  <a:pt x="458" y="1148"/>
                </a:lnTo>
                <a:lnTo>
                  <a:pt x="474" y="1106"/>
                </a:lnTo>
                <a:lnTo>
                  <a:pt x="474" y="1104"/>
                </a:lnTo>
                <a:lnTo>
                  <a:pt x="500" y="1084"/>
                </a:lnTo>
                <a:lnTo>
                  <a:pt x="502" y="1082"/>
                </a:lnTo>
                <a:lnTo>
                  <a:pt x="522" y="1092"/>
                </a:lnTo>
                <a:lnTo>
                  <a:pt x="536" y="1102"/>
                </a:lnTo>
                <a:lnTo>
                  <a:pt x="538" y="1108"/>
                </a:lnTo>
                <a:lnTo>
                  <a:pt x="540" y="1110"/>
                </a:lnTo>
                <a:lnTo>
                  <a:pt x="538" y="1128"/>
                </a:lnTo>
                <a:lnTo>
                  <a:pt x="530" y="1140"/>
                </a:lnTo>
                <a:lnTo>
                  <a:pt x="526" y="1156"/>
                </a:lnTo>
                <a:lnTo>
                  <a:pt x="526" y="1172"/>
                </a:lnTo>
                <a:lnTo>
                  <a:pt x="530" y="1180"/>
                </a:lnTo>
                <a:lnTo>
                  <a:pt x="538" y="1180"/>
                </a:lnTo>
                <a:lnTo>
                  <a:pt x="540" y="1180"/>
                </a:lnTo>
                <a:lnTo>
                  <a:pt x="552" y="1180"/>
                </a:lnTo>
                <a:lnTo>
                  <a:pt x="556" y="1182"/>
                </a:lnTo>
                <a:lnTo>
                  <a:pt x="560" y="1186"/>
                </a:lnTo>
                <a:lnTo>
                  <a:pt x="566" y="1196"/>
                </a:lnTo>
                <a:lnTo>
                  <a:pt x="572" y="1200"/>
                </a:lnTo>
                <a:lnTo>
                  <a:pt x="574" y="1200"/>
                </a:lnTo>
                <a:lnTo>
                  <a:pt x="602" y="1212"/>
                </a:lnTo>
                <a:lnTo>
                  <a:pt x="614" y="1216"/>
                </a:lnTo>
                <a:lnTo>
                  <a:pt x="630" y="1214"/>
                </a:lnTo>
                <a:lnTo>
                  <a:pt x="638" y="1204"/>
                </a:lnTo>
                <a:lnTo>
                  <a:pt x="646" y="1164"/>
                </a:lnTo>
                <a:lnTo>
                  <a:pt x="648" y="1144"/>
                </a:lnTo>
                <a:lnTo>
                  <a:pt x="648" y="1142"/>
                </a:lnTo>
                <a:lnTo>
                  <a:pt x="650" y="1140"/>
                </a:lnTo>
                <a:lnTo>
                  <a:pt x="666" y="1128"/>
                </a:lnTo>
                <a:lnTo>
                  <a:pt x="674" y="1116"/>
                </a:lnTo>
                <a:lnTo>
                  <a:pt x="690" y="1108"/>
                </a:lnTo>
                <a:lnTo>
                  <a:pt x="700" y="1102"/>
                </a:lnTo>
                <a:lnTo>
                  <a:pt x="712" y="1098"/>
                </a:lnTo>
                <a:lnTo>
                  <a:pt x="706" y="1074"/>
                </a:lnTo>
                <a:lnTo>
                  <a:pt x="734" y="1076"/>
                </a:lnTo>
                <a:lnTo>
                  <a:pt x="734" y="1078"/>
                </a:lnTo>
                <a:lnTo>
                  <a:pt x="748" y="1084"/>
                </a:lnTo>
                <a:lnTo>
                  <a:pt x="748" y="1082"/>
                </a:lnTo>
                <a:lnTo>
                  <a:pt x="752" y="1068"/>
                </a:lnTo>
                <a:lnTo>
                  <a:pt x="752" y="1064"/>
                </a:lnTo>
                <a:lnTo>
                  <a:pt x="754" y="1066"/>
                </a:lnTo>
                <a:lnTo>
                  <a:pt x="756" y="1066"/>
                </a:lnTo>
                <a:lnTo>
                  <a:pt x="768" y="1068"/>
                </a:lnTo>
                <a:lnTo>
                  <a:pt x="774" y="1068"/>
                </a:lnTo>
                <a:lnTo>
                  <a:pt x="786" y="1056"/>
                </a:lnTo>
                <a:lnTo>
                  <a:pt x="788" y="1056"/>
                </a:lnTo>
                <a:lnTo>
                  <a:pt x="788" y="1054"/>
                </a:lnTo>
                <a:lnTo>
                  <a:pt x="790" y="1054"/>
                </a:lnTo>
                <a:lnTo>
                  <a:pt x="806" y="1052"/>
                </a:lnTo>
                <a:lnTo>
                  <a:pt x="818" y="1038"/>
                </a:lnTo>
                <a:lnTo>
                  <a:pt x="826" y="1028"/>
                </a:lnTo>
                <a:lnTo>
                  <a:pt x="826" y="1016"/>
                </a:lnTo>
                <a:lnTo>
                  <a:pt x="828" y="1010"/>
                </a:lnTo>
                <a:lnTo>
                  <a:pt x="834" y="1004"/>
                </a:lnTo>
                <a:lnTo>
                  <a:pt x="836" y="1004"/>
                </a:lnTo>
                <a:lnTo>
                  <a:pt x="850" y="1006"/>
                </a:lnTo>
                <a:lnTo>
                  <a:pt x="858" y="1002"/>
                </a:lnTo>
                <a:lnTo>
                  <a:pt x="860" y="992"/>
                </a:lnTo>
                <a:lnTo>
                  <a:pt x="876" y="986"/>
                </a:lnTo>
                <a:lnTo>
                  <a:pt x="878" y="986"/>
                </a:lnTo>
                <a:lnTo>
                  <a:pt x="898" y="988"/>
                </a:lnTo>
                <a:lnTo>
                  <a:pt x="914" y="984"/>
                </a:lnTo>
                <a:lnTo>
                  <a:pt x="922" y="976"/>
                </a:lnTo>
                <a:lnTo>
                  <a:pt x="930" y="962"/>
                </a:lnTo>
                <a:lnTo>
                  <a:pt x="918" y="950"/>
                </a:lnTo>
                <a:lnTo>
                  <a:pt x="918" y="948"/>
                </a:lnTo>
                <a:lnTo>
                  <a:pt x="914" y="940"/>
                </a:lnTo>
                <a:lnTo>
                  <a:pt x="912" y="924"/>
                </a:lnTo>
                <a:lnTo>
                  <a:pt x="918" y="912"/>
                </a:lnTo>
                <a:lnTo>
                  <a:pt x="920" y="904"/>
                </a:lnTo>
                <a:lnTo>
                  <a:pt x="928" y="896"/>
                </a:lnTo>
                <a:lnTo>
                  <a:pt x="936" y="878"/>
                </a:lnTo>
                <a:lnTo>
                  <a:pt x="936" y="876"/>
                </a:lnTo>
                <a:lnTo>
                  <a:pt x="938" y="876"/>
                </a:lnTo>
                <a:lnTo>
                  <a:pt x="946" y="864"/>
                </a:lnTo>
                <a:lnTo>
                  <a:pt x="958" y="840"/>
                </a:lnTo>
                <a:lnTo>
                  <a:pt x="968" y="856"/>
                </a:lnTo>
                <a:lnTo>
                  <a:pt x="970" y="856"/>
                </a:lnTo>
                <a:lnTo>
                  <a:pt x="970" y="858"/>
                </a:lnTo>
                <a:lnTo>
                  <a:pt x="974" y="874"/>
                </a:lnTo>
                <a:lnTo>
                  <a:pt x="976" y="890"/>
                </a:lnTo>
                <a:lnTo>
                  <a:pt x="986" y="896"/>
                </a:lnTo>
                <a:lnTo>
                  <a:pt x="988" y="896"/>
                </a:lnTo>
                <a:lnTo>
                  <a:pt x="990" y="896"/>
                </a:lnTo>
                <a:lnTo>
                  <a:pt x="992" y="896"/>
                </a:lnTo>
                <a:lnTo>
                  <a:pt x="1002" y="880"/>
                </a:lnTo>
                <a:lnTo>
                  <a:pt x="1006" y="864"/>
                </a:lnTo>
                <a:lnTo>
                  <a:pt x="1010" y="864"/>
                </a:lnTo>
                <a:lnTo>
                  <a:pt x="1012" y="864"/>
                </a:lnTo>
                <a:lnTo>
                  <a:pt x="1034" y="872"/>
                </a:lnTo>
                <a:lnTo>
                  <a:pt x="1046" y="864"/>
                </a:lnTo>
                <a:lnTo>
                  <a:pt x="1048" y="864"/>
                </a:lnTo>
                <a:lnTo>
                  <a:pt x="1060" y="862"/>
                </a:lnTo>
                <a:lnTo>
                  <a:pt x="1068" y="848"/>
                </a:lnTo>
                <a:lnTo>
                  <a:pt x="1068" y="832"/>
                </a:lnTo>
                <a:lnTo>
                  <a:pt x="1074" y="806"/>
                </a:lnTo>
                <a:lnTo>
                  <a:pt x="1074" y="808"/>
                </a:lnTo>
                <a:lnTo>
                  <a:pt x="1078" y="808"/>
                </a:lnTo>
                <a:lnTo>
                  <a:pt x="1094" y="812"/>
                </a:lnTo>
                <a:lnTo>
                  <a:pt x="1102" y="796"/>
                </a:lnTo>
                <a:lnTo>
                  <a:pt x="1104" y="796"/>
                </a:lnTo>
                <a:lnTo>
                  <a:pt x="1106" y="796"/>
                </a:lnTo>
                <a:lnTo>
                  <a:pt x="1122" y="796"/>
                </a:lnTo>
                <a:lnTo>
                  <a:pt x="1124" y="796"/>
                </a:lnTo>
                <a:lnTo>
                  <a:pt x="1126" y="796"/>
                </a:lnTo>
                <a:lnTo>
                  <a:pt x="1134" y="808"/>
                </a:lnTo>
                <a:lnTo>
                  <a:pt x="1134" y="810"/>
                </a:lnTo>
                <a:lnTo>
                  <a:pt x="1134" y="812"/>
                </a:lnTo>
                <a:lnTo>
                  <a:pt x="1136" y="828"/>
                </a:lnTo>
                <a:lnTo>
                  <a:pt x="1144" y="834"/>
                </a:lnTo>
                <a:lnTo>
                  <a:pt x="1154" y="824"/>
                </a:lnTo>
                <a:lnTo>
                  <a:pt x="1158" y="828"/>
                </a:lnTo>
                <a:lnTo>
                  <a:pt x="1162" y="834"/>
                </a:lnTo>
                <a:lnTo>
                  <a:pt x="1162" y="840"/>
                </a:lnTo>
                <a:lnTo>
                  <a:pt x="1162" y="854"/>
                </a:lnTo>
                <a:lnTo>
                  <a:pt x="1158" y="868"/>
                </a:lnTo>
                <a:lnTo>
                  <a:pt x="1162" y="876"/>
                </a:lnTo>
                <a:lnTo>
                  <a:pt x="1170" y="884"/>
                </a:lnTo>
                <a:lnTo>
                  <a:pt x="1202" y="888"/>
                </a:lnTo>
                <a:lnTo>
                  <a:pt x="1204" y="890"/>
                </a:lnTo>
                <a:lnTo>
                  <a:pt x="1206" y="890"/>
                </a:lnTo>
                <a:lnTo>
                  <a:pt x="1208" y="892"/>
                </a:lnTo>
                <a:lnTo>
                  <a:pt x="1218" y="880"/>
                </a:lnTo>
                <a:lnTo>
                  <a:pt x="1226" y="872"/>
                </a:lnTo>
                <a:lnTo>
                  <a:pt x="1222" y="860"/>
                </a:lnTo>
                <a:lnTo>
                  <a:pt x="1214" y="808"/>
                </a:lnTo>
                <a:lnTo>
                  <a:pt x="1238" y="820"/>
                </a:lnTo>
                <a:lnTo>
                  <a:pt x="1250" y="832"/>
                </a:lnTo>
                <a:lnTo>
                  <a:pt x="1256" y="838"/>
                </a:lnTo>
                <a:lnTo>
                  <a:pt x="1266" y="832"/>
                </a:lnTo>
                <a:lnTo>
                  <a:pt x="1298" y="796"/>
                </a:lnTo>
                <a:lnTo>
                  <a:pt x="1300" y="796"/>
                </a:lnTo>
                <a:lnTo>
                  <a:pt x="1312" y="786"/>
                </a:lnTo>
                <a:lnTo>
                  <a:pt x="1326" y="768"/>
                </a:lnTo>
                <a:lnTo>
                  <a:pt x="1326" y="766"/>
                </a:lnTo>
                <a:lnTo>
                  <a:pt x="1344" y="770"/>
                </a:lnTo>
                <a:lnTo>
                  <a:pt x="1354" y="770"/>
                </a:lnTo>
                <a:lnTo>
                  <a:pt x="1354" y="762"/>
                </a:lnTo>
                <a:lnTo>
                  <a:pt x="1356" y="756"/>
                </a:lnTo>
                <a:lnTo>
                  <a:pt x="1370" y="740"/>
                </a:lnTo>
                <a:lnTo>
                  <a:pt x="1374" y="736"/>
                </a:lnTo>
                <a:lnTo>
                  <a:pt x="1390" y="742"/>
                </a:lnTo>
                <a:lnTo>
                  <a:pt x="1408" y="740"/>
                </a:lnTo>
                <a:lnTo>
                  <a:pt x="1422" y="726"/>
                </a:lnTo>
                <a:lnTo>
                  <a:pt x="1428" y="714"/>
                </a:lnTo>
                <a:lnTo>
                  <a:pt x="1424" y="708"/>
                </a:lnTo>
                <a:lnTo>
                  <a:pt x="1412" y="714"/>
                </a:lnTo>
                <a:lnTo>
                  <a:pt x="1412" y="712"/>
                </a:lnTo>
                <a:lnTo>
                  <a:pt x="1410" y="712"/>
                </a:lnTo>
                <a:lnTo>
                  <a:pt x="1396" y="700"/>
                </a:lnTo>
                <a:lnTo>
                  <a:pt x="1396" y="698"/>
                </a:lnTo>
                <a:lnTo>
                  <a:pt x="1402" y="676"/>
                </a:lnTo>
                <a:lnTo>
                  <a:pt x="1402" y="660"/>
                </a:lnTo>
                <a:lnTo>
                  <a:pt x="1398" y="648"/>
                </a:lnTo>
                <a:lnTo>
                  <a:pt x="1388" y="644"/>
                </a:lnTo>
                <a:lnTo>
                  <a:pt x="1388" y="642"/>
                </a:lnTo>
                <a:lnTo>
                  <a:pt x="1386" y="642"/>
                </a:lnTo>
                <a:lnTo>
                  <a:pt x="1386" y="640"/>
                </a:lnTo>
                <a:lnTo>
                  <a:pt x="1376" y="622"/>
                </a:lnTo>
                <a:lnTo>
                  <a:pt x="1374" y="620"/>
                </a:lnTo>
                <a:lnTo>
                  <a:pt x="1362" y="636"/>
                </a:lnTo>
                <a:lnTo>
                  <a:pt x="1348" y="644"/>
                </a:lnTo>
                <a:lnTo>
                  <a:pt x="1344" y="646"/>
                </a:lnTo>
                <a:lnTo>
                  <a:pt x="1344" y="644"/>
                </a:lnTo>
                <a:lnTo>
                  <a:pt x="1342" y="644"/>
                </a:lnTo>
                <a:lnTo>
                  <a:pt x="1328" y="630"/>
                </a:lnTo>
                <a:lnTo>
                  <a:pt x="1328" y="628"/>
                </a:lnTo>
                <a:lnTo>
                  <a:pt x="1318" y="606"/>
                </a:lnTo>
                <a:lnTo>
                  <a:pt x="1314" y="590"/>
                </a:lnTo>
                <a:lnTo>
                  <a:pt x="1314" y="588"/>
                </a:lnTo>
                <a:lnTo>
                  <a:pt x="1314" y="564"/>
                </a:lnTo>
                <a:lnTo>
                  <a:pt x="1312" y="550"/>
                </a:lnTo>
                <a:lnTo>
                  <a:pt x="1300" y="546"/>
                </a:lnTo>
                <a:lnTo>
                  <a:pt x="1274" y="526"/>
                </a:lnTo>
                <a:lnTo>
                  <a:pt x="1276" y="524"/>
                </a:lnTo>
                <a:lnTo>
                  <a:pt x="1288" y="510"/>
                </a:lnTo>
                <a:lnTo>
                  <a:pt x="1288" y="508"/>
                </a:lnTo>
                <a:lnTo>
                  <a:pt x="1290" y="508"/>
                </a:lnTo>
                <a:lnTo>
                  <a:pt x="1302" y="508"/>
                </a:lnTo>
                <a:lnTo>
                  <a:pt x="1304" y="508"/>
                </a:lnTo>
                <a:lnTo>
                  <a:pt x="1310" y="510"/>
                </a:lnTo>
                <a:lnTo>
                  <a:pt x="1314" y="514"/>
                </a:lnTo>
                <a:lnTo>
                  <a:pt x="1326" y="522"/>
                </a:lnTo>
                <a:lnTo>
                  <a:pt x="1338" y="512"/>
                </a:lnTo>
                <a:lnTo>
                  <a:pt x="1346" y="500"/>
                </a:lnTo>
                <a:lnTo>
                  <a:pt x="1346" y="490"/>
                </a:lnTo>
                <a:lnTo>
                  <a:pt x="1344" y="464"/>
                </a:lnTo>
                <a:lnTo>
                  <a:pt x="1342" y="454"/>
                </a:lnTo>
                <a:lnTo>
                  <a:pt x="1324" y="452"/>
                </a:lnTo>
                <a:lnTo>
                  <a:pt x="1324" y="440"/>
                </a:lnTo>
                <a:lnTo>
                  <a:pt x="1308" y="420"/>
                </a:lnTo>
                <a:lnTo>
                  <a:pt x="1306" y="420"/>
                </a:lnTo>
                <a:lnTo>
                  <a:pt x="1298" y="406"/>
                </a:lnTo>
                <a:lnTo>
                  <a:pt x="1298" y="404"/>
                </a:lnTo>
                <a:lnTo>
                  <a:pt x="1298" y="402"/>
                </a:lnTo>
                <a:lnTo>
                  <a:pt x="1314" y="380"/>
                </a:lnTo>
                <a:lnTo>
                  <a:pt x="1314" y="378"/>
                </a:lnTo>
                <a:lnTo>
                  <a:pt x="1316" y="378"/>
                </a:lnTo>
                <a:lnTo>
                  <a:pt x="1316" y="376"/>
                </a:lnTo>
                <a:lnTo>
                  <a:pt x="1318" y="376"/>
                </a:lnTo>
                <a:lnTo>
                  <a:pt x="1324" y="376"/>
                </a:lnTo>
                <a:lnTo>
                  <a:pt x="1334" y="368"/>
                </a:lnTo>
                <a:lnTo>
                  <a:pt x="1344" y="336"/>
                </a:lnTo>
                <a:lnTo>
                  <a:pt x="1358" y="322"/>
                </a:lnTo>
                <a:lnTo>
                  <a:pt x="1358" y="320"/>
                </a:lnTo>
                <a:lnTo>
                  <a:pt x="1374" y="316"/>
                </a:lnTo>
                <a:lnTo>
                  <a:pt x="1374" y="318"/>
                </a:lnTo>
                <a:lnTo>
                  <a:pt x="1382" y="326"/>
                </a:lnTo>
                <a:lnTo>
                  <a:pt x="1386" y="328"/>
                </a:lnTo>
                <a:lnTo>
                  <a:pt x="1392" y="302"/>
                </a:lnTo>
                <a:lnTo>
                  <a:pt x="1386" y="284"/>
                </a:lnTo>
                <a:lnTo>
                  <a:pt x="1386" y="282"/>
                </a:lnTo>
                <a:lnTo>
                  <a:pt x="1388" y="262"/>
                </a:lnTo>
                <a:lnTo>
                  <a:pt x="1388" y="260"/>
                </a:lnTo>
                <a:lnTo>
                  <a:pt x="1398" y="250"/>
                </a:lnTo>
                <a:lnTo>
                  <a:pt x="1404" y="240"/>
                </a:lnTo>
                <a:lnTo>
                  <a:pt x="1404" y="230"/>
                </a:lnTo>
                <a:lnTo>
                  <a:pt x="1402" y="220"/>
                </a:lnTo>
                <a:lnTo>
                  <a:pt x="1398" y="204"/>
                </a:lnTo>
                <a:lnTo>
                  <a:pt x="1398" y="186"/>
                </a:lnTo>
                <a:lnTo>
                  <a:pt x="1398" y="184"/>
                </a:lnTo>
                <a:lnTo>
                  <a:pt x="1402" y="168"/>
                </a:lnTo>
                <a:lnTo>
                  <a:pt x="1398" y="158"/>
                </a:lnTo>
                <a:lnTo>
                  <a:pt x="1396" y="152"/>
                </a:lnTo>
                <a:lnTo>
                  <a:pt x="1398" y="1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甘肃"/>
          <p:cNvSpPr/>
          <p:nvPr/>
        </p:nvSpPr>
        <p:spPr bwMode="auto">
          <a:xfrm>
            <a:off x="5113276" y="2864290"/>
            <a:ext cx="1271436" cy="1076482"/>
          </a:xfrm>
          <a:custGeom>
            <a:avLst/>
            <a:gdLst>
              <a:gd name="T0" fmla="*/ 2147483646 w 912"/>
              <a:gd name="T1" fmla="*/ 2147483646 h 772"/>
              <a:gd name="T2" fmla="*/ 2147483646 w 912"/>
              <a:gd name="T3" fmla="*/ 2147483646 h 772"/>
              <a:gd name="T4" fmla="*/ 2147483646 w 912"/>
              <a:gd name="T5" fmla="*/ 2147483646 h 772"/>
              <a:gd name="T6" fmla="*/ 2147483646 w 912"/>
              <a:gd name="T7" fmla="*/ 2147483646 h 772"/>
              <a:gd name="T8" fmla="*/ 2147483646 w 912"/>
              <a:gd name="T9" fmla="*/ 2147483646 h 772"/>
              <a:gd name="T10" fmla="*/ 2147483646 w 912"/>
              <a:gd name="T11" fmla="*/ 2147483646 h 772"/>
              <a:gd name="T12" fmla="*/ 2147483646 w 912"/>
              <a:gd name="T13" fmla="*/ 2147483646 h 772"/>
              <a:gd name="T14" fmla="*/ 2147483646 w 912"/>
              <a:gd name="T15" fmla="*/ 2147483646 h 772"/>
              <a:gd name="T16" fmla="*/ 2147483646 w 912"/>
              <a:gd name="T17" fmla="*/ 2147483646 h 772"/>
              <a:gd name="T18" fmla="*/ 2147483646 w 912"/>
              <a:gd name="T19" fmla="*/ 2147483646 h 772"/>
              <a:gd name="T20" fmla="*/ 2147483646 w 912"/>
              <a:gd name="T21" fmla="*/ 2147483646 h 772"/>
              <a:gd name="T22" fmla="*/ 2147483646 w 912"/>
              <a:gd name="T23" fmla="*/ 2147483646 h 772"/>
              <a:gd name="T24" fmla="*/ 2147483646 w 912"/>
              <a:gd name="T25" fmla="*/ 2147483646 h 772"/>
              <a:gd name="T26" fmla="*/ 2147483646 w 912"/>
              <a:gd name="T27" fmla="*/ 2147483646 h 772"/>
              <a:gd name="T28" fmla="*/ 2147483646 w 912"/>
              <a:gd name="T29" fmla="*/ 2147483646 h 772"/>
              <a:gd name="T30" fmla="*/ 2147483646 w 912"/>
              <a:gd name="T31" fmla="*/ 2147483646 h 772"/>
              <a:gd name="T32" fmla="*/ 2147483646 w 912"/>
              <a:gd name="T33" fmla="*/ 2147483646 h 772"/>
              <a:gd name="T34" fmla="*/ 2147483646 w 912"/>
              <a:gd name="T35" fmla="*/ 2147483646 h 772"/>
              <a:gd name="T36" fmla="*/ 2147483646 w 912"/>
              <a:gd name="T37" fmla="*/ 2147483646 h 772"/>
              <a:gd name="T38" fmla="*/ 2147483646 w 912"/>
              <a:gd name="T39" fmla="*/ 2147483646 h 772"/>
              <a:gd name="T40" fmla="*/ 2147483646 w 912"/>
              <a:gd name="T41" fmla="*/ 2147483646 h 772"/>
              <a:gd name="T42" fmla="*/ 2147483646 w 912"/>
              <a:gd name="T43" fmla="*/ 2147483646 h 772"/>
              <a:gd name="T44" fmla="*/ 2147483646 w 912"/>
              <a:gd name="T45" fmla="*/ 2147483646 h 772"/>
              <a:gd name="T46" fmla="*/ 2147483646 w 912"/>
              <a:gd name="T47" fmla="*/ 2147483646 h 772"/>
              <a:gd name="T48" fmla="*/ 2147483646 w 912"/>
              <a:gd name="T49" fmla="*/ 2147483646 h 772"/>
              <a:gd name="T50" fmla="*/ 2147483646 w 912"/>
              <a:gd name="T51" fmla="*/ 2147483646 h 772"/>
              <a:gd name="T52" fmla="*/ 2147483646 w 912"/>
              <a:gd name="T53" fmla="*/ 2147483646 h 772"/>
              <a:gd name="T54" fmla="*/ 2147483646 w 912"/>
              <a:gd name="T55" fmla="*/ 2147483646 h 772"/>
              <a:gd name="T56" fmla="*/ 2147483646 w 912"/>
              <a:gd name="T57" fmla="*/ 2147483646 h 772"/>
              <a:gd name="T58" fmla="*/ 2147483646 w 912"/>
              <a:gd name="T59" fmla="*/ 2147483646 h 772"/>
              <a:gd name="T60" fmla="*/ 2147483646 w 912"/>
              <a:gd name="T61" fmla="*/ 2147483646 h 772"/>
              <a:gd name="T62" fmla="*/ 2147483646 w 912"/>
              <a:gd name="T63" fmla="*/ 2147483646 h 772"/>
              <a:gd name="T64" fmla="*/ 2147483646 w 912"/>
              <a:gd name="T65" fmla="*/ 2147483646 h 772"/>
              <a:gd name="T66" fmla="*/ 2147483646 w 912"/>
              <a:gd name="T67" fmla="*/ 2147483646 h 772"/>
              <a:gd name="T68" fmla="*/ 2147483646 w 912"/>
              <a:gd name="T69" fmla="*/ 2147483646 h 772"/>
              <a:gd name="T70" fmla="*/ 2147483646 w 912"/>
              <a:gd name="T71" fmla="*/ 2147483646 h 772"/>
              <a:gd name="T72" fmla="*/ 2147483646 w 912"/>
              <a:gd name="T73" fmla="*/ 2147483646 h 772"/>
              <a:gd name="T74" fmla="*/ 2147483646 w 912"/>
              <a:gd name="T75" fmla="*/ 2147483646 h 772"/>
              <a:gd name="T76" fmla="*/ 2147483646 w 912"/>
              <a:gd name="T77" fmla="*/ 2147483646 h 772"/>
              <a:gd name="T78" fmla="*/ 2147483646 w 912"/>
              <a:gd name="T79" fmla="*/ 2147483646 h 772"/>
              <a:gd name="T80" fmla="*/ 2147483646 w 912"/>
              <a:gd name="T81" fmla="*/ 2147483646 h 772"/>
              <a:gd name="T82" fmla="*/ 2147483646 w 912"/>
              <a:gd name="T83" fmla="*/ 2147483646 h 772"/>
              <a:gd name="T84" fmla="*/ 2147483646 w 912"/>
              <a:gd name="T85" fmla="*/ 2147483646 h 772"/>
              <a:gd name="T86" fmla="*/ 2147483646 w 912"/>
              <a:gd name="T87" fmla="*/ 2147483646 h 772"/>
              <a:gd name="T88" fmla="*/ 2147483646 w 912"/>
              <a:gd name="T89" fmla="*/ 2147483646 h 772"/>
              <a:gd name="T90" fmla="*/ 2147483646 w 912"/>
              <a:gd name="T91" fmla="*/ 2147483646 h 772"/>
              <a:gd name="T92" fmla="*/ 2147483646 w 912"/>
              <a:gd name="T93" fmla="*/ 2147483646 h 772"/>
              <a:gd name="T94" fmla="*/ 2147483646 w 912"/>
              <a:gd name="T95" fmla="*/ 2147483646 h 772"/>
              <a:gd name="T96" fmla="*/ 2147483646 w 912"/>
              <a:gd name="T97" fmla="*/ 2147483646 h 772"/>
              <a:gd name="T98" fmla="*/ 2147483646 w 912"/>
              <a:gd name="T99" fmla="*/ 2147483646 h 772"/>
              <a:gd name="T100" fmla="*/ 2147483646 w 912"/>
              <a:gd name="T101" fmla="*/ 2147483646 h 772"/>
              <a:gd name="T102" fmla="*/ 2147483646 w 912"/>
              <a:gd name="T103" fmla="*/ 2147483646 h 772"/>
              <a:gd name="T104" fmla="*/ 2147483646 w 912"/>
              <a:gd name="T105" fmla="*/ 2147483646 h 772"/>
              <a:gd name="T106" fmla="*/ 2147483646 w 912"/>
              <a:gd name="T107" fmla="*/ 2147483646 h 772"/>
              <a:gd name="T108" fmla="*/ 2147483646 w 912"/>
              <a:gd name="T109" fmla="*/ 2147483646 h 772"/>
              <a:gd name="T110" fmla="*/ 2147483646 w 912"/>
              <a:gd name="T111" fmla="*/ 2147483646 h 7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12" h="772">
                <a:moveTo>
                  <a:pt x="542" y="280"/>
                </a:moveTo>
                <a:lnTo>
                  <a:pt x="530" y="280"/>
                </a:lnTo>
                <a:lnTo>
                  <a:pt x="526" y="288"/>
                </a:lnTo>
                <a:lnTo>
                  <a:pt x="532" y="296"/>
                </a:lnTo>
                <a:lnTo>
                  <a:pt x="536" y="308"/>
                </a:lnTo>
                <a:lnTo>
                  <a:pt x="536" y="310"/>
                </a:lnTo>
                <a:lnTo>
                  <a:pt x="536" y="312"/>
                </a:lnTo>
                <a:lnTo>
                  <a:pt x="518" y="320"/>
                </a:lnTo>
                <a:lnTo>
                  <a:pt x="516" y="320"/>
                </a:lnTo>
                <a:lnTo>
                  <a:pt x="506" y="320"/>
                </a:lnTo>
                <a:lnTo>
                  <a:pt x="500" y="316"/>
                </a:lnTo>
                <a:lnTo>
                  <a:pt x="494" y="314"/>
                </a:lnTo>
                <a:lnTo>
                  <a:pt x="492" y="310"/>
                </a:lnTo>
                <a:lnTo>
                  <a:pt x="488" y="300"/>
                </a:lnTo>
                <a:lnTo>
                  <a:pt x="464" y="296"/>
                </a:lnTo>
                <a:lnTo>
                  <a:pt x="456" y="264"/>
                </a:lnTo>
                <a:lnTo>
                  <a:pt x="450" y="262"/>
                </a:lnTo>
                <a:lnTo>
                  <a:pt x="446" y="258"/>
                </a:lnTo>
                <a:lnTo>
                  <a:pt x="444" y="256"/>
                </a:lnTo>
                <a:lnTo>
                  <a:pt x="440" y="250"/>
                </a:lnTo>
                <a:lnTo>
                  <a:pt x="432" y="248"/>
                </a:lnTo>
                <a:lnTo>
                  <a:pt x="424" y="242"/>
                </a:lnTo>
                <a:lnTo>
                  <a:pt x="416" y="232"/>
                </a:lnTo>
                <a:lnTo>
                  <a:pt x="406" y="228"/>
                </a:lnTo>
                <a:lnTo>
                  <a:pt x="392" y="214"/>
                </a:lnTo>
                <a:lnTo>
                  <a:pt x="390" y="204"/>
                </a:lnTo>
                <a:lnTo>
                  <a:pt x="390" y="202"/>
                </a:lnTo>
                <a:lnTo>
                  <a:pt x="416" y="168"/>
                </a:lnTo>
                <a:lnTo>
                  <a:pt x="416" y="164"/>
                </a:lnTo>
                <a:lnTo>
                  <a:pt x="416" y="162"/>
                </a:lnTo>
                <a:lnTo>
                  <a:pt x="412" y="152"/>
                </a:lnTo>
                <a:lnTo>
                  <a:pt x="398" y="156"/>
                </a:lnTo>
                <a:lnTo>
                  <a:pt x="396" y="156"/>
                </a:lnTo>
                <a:lnTo>
                  <a:pt x="396" y="158"/>
                </a:lnTo>
                <a:lnTo>
                  <a:pt x="360" y="160"/>
                </a:lnTo>
                <a:lnTo>
                  <a:pt x="348" y="164"/>
                </a:lnTo>
                <a:lnTo>
                  <a:pt x="342" y="168"/>
                </a:lnTo>
                <a:lnTo>
                  <a:pt x="340" y="172"/>
                </a:lnTo>
                <a:lnTo>
                  <a:pt x="334" y="178"/>
                </a:lnTo>
                <a:lnTo>
                  <a:pt x="330" y="178"/>
                </a:lnTo>
                <a:lnTo>
                  <a:pt x="324" y="178"/>
                </a:lnTo>
                <a:lnTo>
                  <a:pt x="324" y="176"/>
                </a:lnTo>
                <a:lnTo>
                  <a:pt x="312" y="168"/>
                </a:lnTo>
                <a:lnTo>
                  <a:pt x="312" y="148"/>
                </a:lnTo>
                <a:lnTo>
                  <a:pt x="304" y="142"/>
                </a:lnTo>
                <a:lnTo>
                  <a:pt x="300" y="134"/>
                </a:lnTo>
                <a:lnTo>
                  <a:pt x="296" y="116"/>
                </a:lnTo>
                <a:lnTo>
                  <a:pt x="288" y="108"/>
                </a:lnTo>
                <a:lnTo>
                  <a:pt x="280" y="100"/>
                </a:lnTo>
                <a:lnTo>
                  <a:pt x="276" y="98"/>
                </a:lnTo>
                <a:lnTo>
                  <a:pt x="290" y="80"/>
                </a:lnTo>
                <a:lnTo>
                  <a:pt x="292" y="68"/>
                </a:lnTo>
                <a:lnTo>
                  <a:pt x="276" y="48"/>
                </a:lnTo>
                <a:lnTo>
                  <a:pt x="268" y="32"/>
                </a:lnTo>
                <a:lnTo>
                  <a:pt x="268" y="24"/>
                </a:lnTo>
                <a:lnTo>
                  <a:pt x="256" y="16"/>
                </a:lnTo>
                <a:lnTo>
                  <a:pt x="256" y="14"/>
                </a:lnTo>
                <a:lnTo>
                  <a:pt x="246" y="2"/>
                </a:lnTo>
                <a:lnTo>
                  <a:pt x="232" y="0"/>
                </a:lnTo>
                <a:lnTo>
                  <a:pt x="216" y="4"/>
                </a:lnTo>
                <a:lnTo>
                  <a:pt x="212" y="8"/>
                </a:lnTo>
                <a:lnTo>
                  <a:pt x="210" y="30"/>
                </a:lnTo>
                <a:lnTo>
                  <a:pt x="210" y="56"/>
                </a:lnTo>
                <a:lnTo>
                  <a:pt x="208" y="56"/>
                </a:lnTo>
                <a:lnTo>
                  <a:pt x="192" y="62"/>
                </a:lnTo>
                <a:lnTo>
                  <a:pt x="178" y="64"/>
                </a:lnTo>
                <a:lnTo>
                  <a:pt x="168" y="70"/>
                </a:lnTo>
                <a:lnTo>
                  <a:pt x="154" y="74"/>
                </a:lnTo>
                <a:lnTo>
                  <a:pt x="152" y="76"/>
                </a:lnTo>
                <a:lnTo>
                  <a:pt x="124" y="68"/>
                </a:lnTo>
                <a:lnTo>
                  <a:pt x="114" y="80"/>
                </a:lnTo>
                <a:lnTo>
                  <a:pt x="108" y="86"/>
                </a:lnTo>
                <a:lnTo>
                  <a:pt x="98" y="88"/>
                </a:lnTo>
                <a:lnTo>
                  <a:pt x="82" y="102"/>
                </a:lnTo>
                <a:lnTo>
                  <a:pt x="72" y="116"/>
                </a:lnTo>
                <a:lnTo>
                  <a:pt x="72" y="118"/>
                </a:lnTo>
                <a:lnTo>
                  <a:pt x="66" y="128"/>
                </a:lnTo>
                <a:lnTo>
                  <a:pt x="60" y="132"/>
                </a:lnTo>
                <a:lnTo>
                  <a:pt x="50" y="144"/>
                </a:lnTo>
                <a:lnTo>
                  <a:pt x="50" y="146"/>
                </a:lnTo>
                <a:lnTo>
                  <a:pt x="44" y="150"/>
                </a:lnTo>
                <a:lnTo>
                  <a:pt x="32" y="152"/>
                </a:lnTo>
                <a:lnTo>
                  <a:pt x="12" y="152"/>
                </a:lnTo>
                <a:lnTo>
                  <a:pt x="8" y="158"/>
                </a:lnTo>
                <a:lnTo>
                  <a:pt x="0" y="172"/>
                </a:lnTo>
                <a:lnTo>
                  <a:pt x="4" y="184"/>
                </a:lnTo>
                <a:lnTo>
                  <a:pt x="2" y="216"/>
                </a:lnTo>
                <a:lnTo>
                  <a:pt x="8" y="224"/>
                </a:lnTo>
                <a:lnTo>
                  <a:pt x="8" y="226"/>
                </a:lnTo>
                <a:lnTo>
                  <a:pt x="10" y="232"/>
                </a:lnTo>
                <a:lnTo>
                  <a:pt x="22" y="232"/>
                </a:lnTo>
                <a:lnTo>
                  <a:pt x="40" y="236"/>
                </a:lnTo>
                <a:lnTo>
                  <a:pt x="66" y="238"/>
                </a:lnTo>
                <a:lnTo>
                  <a:pt x="76" y="236"/>
                </a:lnTo>
                <a:lnTo>
                  <a:pt x="78" y="236"/>
                </a:lnTo>
                <a:lnTo>
                  <a:pt x="80" y="236"/>
                </a:lnTo>
                <a:lnTo>
                  <a:pt x="100" y="244"/>
                </a:lnTo>
                <a:lnTo>
                  <a:pt x="102" y="244"/>
                </a:lnTo>
                <a:lnTo>
                  <a:pt x="112" y="254"/>
                </a:lnTo>
                <a:lnTo>
                  <a:pt x="136" y="262"/>
                </a:lnTo>
                <a:lnTo>
                  <a:pt x="138" y="262"/>
                </a:lnTo>
                <a:lnTo>
                  <a:pt x="154" y="272"/>
                </a:lnTo>
                <a:lnTo>
                  <a:pt x="192" y="308"/>
                </a:lnTo>
                <a:lnTo>
                  <a:pt x="210" y="316"/>
                </a:lnTo>
                <a:lnTo>
                  <a:pt x="218" y="312"/>
                </a:lnTo>
                <a:lnTo>
                  <a:pt x="224" y="300"/>
                </a:lnTo>
                <a:lnTo>
                  <a:pt x="220" y="278"/>
                </a:lnTo>
                <a:lnTo>
                  <a:pt x="222" y="274"/>
                </a:lnTo>
                <a:lnTo>
                  <a:pt x="224" y="270"/>
                </a:lnTo>
                <a:lnTo>
                  <a:pt x="236" y="264"/>
                </a:lnTo>
                <a:lnTo>
                  <a:pt x="236" y="262"/>
                </a:lnTo>
                <a:lnTo>
                  <a:pt x="286" y="292"/>
                </a:lnTo>
                <a:lnTo>
                  <a:pt x="292" y="290"/>
                </a:lnTo>
                <a:lnTo>
                  <a:pt x="302" y="284"/>
                </a:lnTo>
                <a:lnTo>
                  <a:pt x="304" y="284"/>
                </a:lnTo>
                <a:lnTo>
                  <a:pt x="310" y="284"/>
                </a:lnTo>
                <a:lnTo>
                  <a:pt x="320" y="276"/>
                </a:lnTo>
                <a:lnTo>
                  <a:pt x="322" y="276"/>
                </a:lnTo>
                <a:lnTo>
                  <a:pt x="324" y="276"/>
                </a:lnTo>
                <a:lnTo>
                  <a:pt x="352" y="296"/>
                </a:lnTo>
                <a:lnTo>
                  <a:pt x="354" y="298"/>
                </a:lnTo>
                <a:lnTo>
                  <a:pt x="372" y="312"/>
                </a:lnTo>
                <a:lnTo>
                  <a:pt x="380" y="320"/>
                </a:lnTo>
                <a:lnTo>
                  <a:pt x="388" y="330"/>
                </a:lnTo>
                <a:lnTo>
                  <a:pt x="398" y="340"/>
                </a:lnTo>
                <a:lnTo>
                  <a:pt x="404" y="338"/>
                </a:lnTo>
                <a:lnTo>
                  <a:pt x="412" y="324"/>
                </a:lnTo>
                <a:lnTo>
                  <a:pt x="430" y="336"/>
                </a:lnTo>
                <a:lnTo>
                  <a:pt x="432" y="336"/>
                </a:lnTo>
                <a:lnTo>
                  <a:pt x="444" y="352"/>
                </a:lnTo>
                <a:lnTo>
                  <a:pt x="480" y="380"/>
                </a:lnTo>
                <a:lnTo>
                  <a:pt x="492" y="392"/>
                </a:lnTo>
                <a:lnTo>
                  <a:pt x="522" y="382"/>
                </a:lnTo>
                <a:lnTo>
                  <a:pt x="524" y="406"/>
                </a:lnTo>
                <a:lnTo>
                  <a:pt x="538" y="420"/>
                </a:lnTo>
                <a:lnTo>
                  <a:pt x="548" y="436"/>
                </a:lnTo>
                <a:lnTo>
                  <a:pt x="548" y="438"/>
                </a:lnTo>
                <a:lnTo>
                  <a:pt x="548" y="440"/>
                </a:lnTo>
                <a:lnTo>
                  <a:pt x="560" y="494"/>
                </a:lnTo>
                <a:lnTo>
                  <a:pt x="572" y="516"/>
                </a:lnTo>
                <a:lnTo>
                  <a:pt x="556" y="558"/>
                </a:lnTo>
                <a:lnTo>
                  <a:pt x="556" y="560"/>
                </a:lnTo>
                <a:lnTo>
                  <a:pt x="544" y="564"/>
                </a:lnTo>
                <a:lnTo>
                  <a:pt x="544" y="576"/>
                </a:lnTo>
                <a:lnTo>
                  <a:pt x="542" y="576"/>
                </a:lnTo>
                <a:lnTo>
                  <a:pt x="528" y="598"/>
                </a:lnTo>
                <a:lnTo>
                  <a:pt x="508" y="600"/>
                </a:lnTo>
                <a:lnTo>
                  <a:pt x="488" y="616"/>
                </a:lnTo>
                <a:lnTo>
                  <a:pt x="494" y="620"/>
                </a:lnTo>
                <a:lnTo>
                  <a:pt x="500" y="622"/>
                </a:lnTo>
                <a:lnTo>
                  <a:pt x="504" y="626"/>
                </a:lnTo>
                <a:lnTo>
                  <a:pt x="508" y="630"/>
                </a:lnTo>
                <a:lnTo>
                  <a:pt x="508" y="634"/>
                </a:lnTo>
                <a:lnTo>
                  <a:pt x="504" y="642"/>
                </a:lnTo>
                <a:lnTo>
                  <a:pt x="504" y="644"/>
                </a:lnTo>
                <a:lnTo>
                  <a:pt x="492" y="656"/>
                </a:lnTo>
                <a:lnTo>
                  <a:pt x="490" y="656"/>
                </a:lnTo>
                <a:lnTo>
                  <a:pt x="490" y="658"/>
                </a:lnTo>
                <a:lnTo>
                  <a:pt x="488" y="658"/>
                </a:lnTo>
                <a:lnTo>
                  <a:pt x="450" y="652"/>
                </a:lnTo>
                <a:lnTo>
                  <a:pt x="448" y="666"/>
                </a:lnTo>
                <a:lnTo>
                  <a:pt x="452" y="696"/>
                </a:lnTo>
                <a:lnTo>
                  <a:pt x="484" y="708"/>
                </a:lnTo>
                <a:lnTo>
                  <a:pt x="484" y="710"/>
                </a:lnTo>
                <a:lnTo>
                  <a:pt x="496" y="706"/>
                </a:lnTo>
                <a:lnTo>
                  <a:pt x="498" y="706"/>
                </a:lnTo>
                <a:lnTo>
                  <a:pt x="500" y="704"/>
                </a:lnTo>
                <a:lnTo>
                  <a:pt x="500" y="706"/>
                </a:lnTo>
                <a:lnTo>
                  <a:pt x="510" y="712"/>
                </a:lnTo>
                <a:lnTo>
                  <a:pt x="524" y="712"/>
                </a:lnTo>
                <a:lnTo>
                  <a:pt x="528" y="710"/>
                </a:lnTo>
                <a:lnTo>
                  <a:pt x="524" y="696"/>
                </a:lnTo>
                <a:lnTo>
                  <a:pt x="520" y="680"/>
                </a:lnTo>
                <a:lnTo>
                  <a:pt x="520" y="678"/>
                </a:lnTo>
                <a:lnTo>
                  <a:pt x="520" y="676"/>
                </a:lnTo>
                <a:lnTo>
                  <a:pt x="526" y="670"/>
                </a:lnTo>
                <a:lnTo>
                  <a:pt x="528" y="668"/>
                </a:lnTo>
                <a:lnTo>
                  <a:pt x="536" y="656"/>
                </a:lnTo>
                <a:lnTo>
                  <a:pt x="538" y="654"/>
                </a:lnTo>
                <a:lnTo>
                  <a:pt x="552" y="644"/>
                </a:lnTo>
                <a:lnTo>
                  <a:pt x="552" y="642"/>
                </a:lnTo>
                <a:lnTo>
                  <a:pt x="554" y="642"/>
                </a:lnTo>
                <a:lnTo>
                  <a:pt x="572" y="640"/>
                </a:lnTo>
                <a:lnTo>
                  <a:pt x="572" y="644"/>
                </a:lnTo>
                <a:lnTo>
                  <a:pt x="572" y="656"/>
                </a:lnTo>
                <a:lnTo>
                  <a:pt x="576" y="664"/>
                </a:lnTo>
                <a:lnTo>
                  <a:pt x="580" y="674"/>
                </a:lnTo>
                <a:lnTo>
                  <a:pt x="596" y="684"/>
                </a:lnTo>
                <a:lnTo>
                  <a:pt x="640" y="688"/>
                </a:lnTo>
                <a:lnTo>
                  <a:pt x="642" y="688"/>
                </a:lnTo>
                <a:lnTo>
                  <a:pt x="644" y="688"/>
                </a:lnTo>
                <a:lnTo>
                  <a:pt x="644" y="690"/>
                </a:lnTo>
                <a:lnTo>
                  <a:pt x="644" y="692"/>
                </a:lnTo>
                <a:lnTo>
                  <a:pt x="644" y="706"/>
                </a:lnTo>
                <a:lnTo>
                  <a:pt x="656" y="720"/>
                </a:lnTo>
                <a:lnTo>
                  <a:pt x="666" y="724"/>
                </a:lnTo>
                <a:lnTo>
                  <a:pt x="668" y="724"/>
                </a:lnTo>
                <a:lnTo>
                  <a:pt x="668" y="726"/>
                </a:lnTo>
                <a:lnTo>
                  <a:pt x="668" y="732"/>
                </a:lnTo>
                <a:lnTo>
                  <a:pt x="668" y="740"/>
                </a:lnTo>
                <a:lnTo>
                  <a:pt x="664" y="756"/>
                </a:lnTo>
                <a:lnTo>
                  <a:pt x="670" y="760"/>
                </a:lnTo>
                <a:lnTo>
                  <a:pt x="678" y="760"/>
                </a:lnTo>
                <a:lnTo>
                  <a:pt x="684" y="762"/>
                </a:lnTo>
                <a:lnTo>
                  <a:pt x="688" y="764"/>
                </a:lnTo>
                <a:lnTo>
                  <a:pt x="706" y="772"/>
                </a:lnTo>
                <a:lnTo>
                  <a:pt x="716" y="764"/>
                </a:lnTo>
                <a:lnTo>
                  <a:pt x="728" y="750"/>
                </a:lnTo>
                <a:lnTo>
                  <a:pt x="730" y="744"/>
                </a:lnTo>
                <a:lnTo>
                  <a:pt x="732" y="742"/>
                </a:lnTo>
                <a:lnTo>
                  <a:pt x="734" y="740"/>
                </a:lnTo>
                <a:lnTo>
                  <a:pt x="730" y="722"/>
                </a:lnTo>
                <a:lnTo>
                  <a:pt x="728" y="714"/>
                </a:lnTo>
                <a:lnTo>
                  <a:pt x="728" y="712"/>
                </a:lnTo>
                <a:lnTo>
                  <a:pt x="728" y="710"/>
                </a:lnTo>
                <a:lnTo>
                  <a:pt x="736" y="700"/>
                </a:lnTo>
                <a:lnTo>
                  <a:pt x="748" y="690"/>
                </a:lnTo>
                <a:lnTo>
                  <a:pt x="750" y="690"/>
                </a:lnTo>
                <a:lnTo>
                  <a:pt x="776" y="690"/>
                </a:lnTo>
                <a:lnTo>
                  <a:pt x="780" y="688"/>
                </a:lnTo>
                <a:lnTo>
                  <a:pt x="780" y="676"/>
                </a:lnTo>
                <a:lnTo>
                  <a:pt x="776" y="664"/>
                </a:lnTo>
                <a:lnTo>
                  <a:pt x="766" y="648"/>
                </a:lnTo>
                <a:lnTo>
                  <a:pt x="766" y="628"/>
                </a:lnTo>
                <a:lnTo>
                  <a:pt x="766" y="626"/>
                </a:lnTo>
                <a:lnTo>
                  <a:pt x="770" y="614"/>
                </a:lnTo>
                <a:lnTo>
                  <a:pt x="772" y="614"/>
                </a:lnTo>
                <a:lnTo>
                  <a:pt x="792" y="582"/>
                </a:lnTo>
                <a:lnTo>
                  <a:pt x="794" y="582"/>
                </a:lnTo>
                <a:lnTo>
                  <a:pt x="796" y="580"/>
                </a:lnTo>
                <a:lnTo>
                  <a:pt x="800" y="580"/>
                </a:lnTo>
                <a:lnTo>
                  <a:pt x="808" y="582"/>
                </a:lnTo>
                <a:lnTo>
                  <a:pt x="828" y="592"/>
                </a:lnTo>
                <a:lnTo>
                  <a:pt x="840" y="596"/>
                </a:lnTo>
                <a:lnTo>
                  <a:pt x="840" y="590"/>
                </a:lnTo>
                <a:lnTo>
                  <a:pt x="838" y="588"/>
                </a:lnTo>
                <a:lnTo>
                  <a:pt x="838" y="586"/>
                </a:lnTo>
                <a:lnTo>
                  <a:pt x="840" y="580"/>
                </a:lnTo>
                <a:lnTo>
                  <a:pt x="846" y="572"/>
                </a:lnTo>
                <a:lnTo>
                  <a:pt x="860" y="562"/>
                </a:lnTo>
                <a:lnTo>
                  <a:pt x="860" y="560"/>
                </a:lnTo>
                <a:lnTo>
                  <a:pt x="876" y="556"/>
                </a:lnTo>
                <a:lnTo>
                  <a:pt x="890" y="556"/>
                </a:lnTo>
                <a:lnTo>
                  <a:pt x="892" y="556"/>
                </a:lnTo>
                <a:lnTo>
                  <a:pt x="900" y="556"/>
                </a:lnTo>
                <a:lnTo>
                  <a:pt x="904" y="536"/>
                </a:lnTo>
                <a:lnTo>
                  <a:pt x="904" y="524"/>
                </a:lnTo>
                <a:lnTo>
                  <a:pt x="906" y="512"/>
                </a:lnTo>
                <a:lnTo>
                  <a:pt x="906" y="510"/>
                </a:lnTo>
                <a:lnTo>
                  <a:pt x="908" y="508"/>
                </a:lnTo>
                <a:lnTo>
                  <a:pt x="912" y="496"/>
                </a:lnTo>
                <a:lnTo>
                  <a:pt x="906" y="488"/>
                </a:lnTo>
                <a:lnTo>
                  <a:pt x="896" y="480"/>
                </a:lnTo>
                <a:lnTo>
                  <a:pt x="876" y="476"/>
                </a:lnTo>
                <a:lnTo>
                  <a:pt x="868" y="472"/>
                </a:lnTo>
                <a:lnTo>
                  <a:pt x="852" y="460"/>
                </a:lnTo>
                <a:lnTo>
                  <a:pt x="840" y="456"/>
                </a:lnTo>
                <a:lnTo>
                  <a:pt x="840" y="454"/>
                </a:lnTo>
                <a:lnTo>
                  <a:pt x="824" y="436"/>
                </a:lnTo>
                <a:lnTo>
                  <a:pt x="812" y="436"/>
                </a:lnTo>
                <a:lnTo>
                  <a:pt x="810" y="436"/>
                </a:lnTo>
                <a:lnTo>
                  <a:pt x="798" y="430"/>
                </a:lnTo>
                <a:lnTo>
                  <a:pt x="790" y="440"/>
                </a:lnTo>
                <a:lnTo>
                  <a:pt x="788" y="476"/>
                </a:lnTo>
                <a:lnTo>
                  <a:pt x="792" y="492"/>
                </a:lnTo>
                <a:lnTo>
                  <a:pt x="796" y="492"/>
                </a:lnTo>
                <a:lnTo>
                  <a:pt x="798" y="492"/>
                </a:lnTo>
                <a:lnTo>
                  <a:pt x="808" y="496"/>
                </a:lnTo>
                <a:lnTo>
                  <a:pt x="814" y="510"/>
                </a:lnTo>
                <a:lnTo>
                  <a:pt x="816" y="510"/>
                </a:lnTo>
                <a:lnTo>
                  <a:pt x="816" y="512"/>
                </a:lnTo>
                <a:lnTo>
                  <a:pt x="812" y="536"/>
                </a:lnTo>
                <a:lnTo>
                  <a:pt x="812" y="538"/>
                </a:lnTo>
                <a:lnTo>
                  <a:pt x="812" y="540"/>
                </a:lnTo>
                <a:lnTo>
                  <a:pt x="800" y="546"/>
                </a:lnTo>
                <a:lnTo>
                  <a:pt x="798" y="548"/>
                </a:lnTo>
                <a:lnTo>
                  <a:pt x="798" y="546"/>
                </a:lnTo>
                <a:lnTo>
                  <a:pt x="796" y="546"/>
                </a:lnTo>
                <a:lnTo>
                  <a:pt x="792" y="544"/>
                </a:lnTo>
                <a:lnTo>
                  <a:pt x="778" y="550"/>
                </a:lnTo>
                <a:lnTo>
                  <a:pt x="778" y="552"/>
                </a:lnTo>
                <a:lnTo>
                  <a:pt x="780" y="552"/>
                </a:lnTo>
                <a:lnTo>
                  <a:pt x="782" y="574"/>
                </a:lnTo>
                <a:lnTo>
                  <a:pt x="780" y="578"/>
                </a:lnTo>
                <a:lnTo>
                  <a:pt x="776" y="580"/>
                </a:lnTo>
                <a:lnTo>
                  <a:pt x="768" y="580"/>
                </a:lnTo>
                <a:lnTo>
                  <a:pt x="762" y="578"/>
                </a:lnTo>
                <a:lnTo>
                  <a:pt x="758" y="576"/>
                </a:lnTo>
                <a:lnTo>
                  <a:pt x="748" y="568"/>
                </a:lnTo>
                <a:lnTo>
                  <a:pt x="746" y="568"/>
                </a:lnTo>
                <a:lnTo>
                  <a:pt x="746" y="566"/>
                </a:lnTo>
                <a:lnTo>
                  <a:pt x="740" y="552"/>
                </a:lnTo>
                <a:lnTo>
                  <a:pt x="736" y="550"/>
                </a:lnTo>
                <a:lnTo>
                  <a:pt x="728" y="546"/>
                </a:lnTo>
                <a:lnTo>
                  <a:pt x="726" y="546"/>
                </a:lnTo>
                <a:lnTo>
                  <a:pt x="714" y="538"/>
                </a:lnTo>
                <a:lnTo>
                  <a:pt x="712" y="538"/>
                </a:lnTo>
                <a:lnTo>
                  <a:pt x="712" y="536"/>
                </a:lnTo>
                <a:lnTo>
                  <a:pt x="710" y="524"/>
                </a:lnTo>
                <a:lnTo>
                  <a:pt x="712" y="512"/>
                </a:lnTo>
                <a:lnTo>
                  <a:pt x="716" y="506"/>
                </a:lnTo>
                <a:lnTo>
                  <a:pt x="716" y="502"/>
                </a:lnTo>
                <a:lnTo>
                  <a:pt x="712" y="488"/>
                </a:lnTo>
                <a:lnTo>
                  <a:pt x="700" y="478"/>
                </a:lnTo>
                <a:lnTo>
                  <a:pt x="700" y="476"/>
                </a:lnTo>
                <a:lnTo>
                  <a:pt x="698" y="444"/>
                </a:lnTo>
                <a:lnTo>
                  <a:pt x="690" y="436"/>
                </a:lnTo>
                <a:lnTo>
                  <a:pt x="688" y="436"/>
                </a:lnTo>
                <a:lnTo>
                  <a:pt x="688" y="434"/>
                </a:lnTo>
                <a:lnTo>
                  <a:pt x="682" y="420"/>
                </a:lnTo>
                <a:lnTo>
                  <a:pt x="652" y="416"/>
                </a:lnTo>
                <a:lnTo>
                  <a:pt x="644" y="410"/>
                </a:lnTo>
                <a:lnTo>
                  <a:pt x="638" y="402"/>
                </a:lnTo>
                <a:lnTo>
                  <a:pt x="624" y="402"/>
                </a:lnTo>
                <a:lnTo>
                  <a:pt x="618" y="398"/>
                </a:lnTo>
                <a:lnTo>
                  <a:pt x="610" y="392"/>
                </a:lnTo>
                <a:lnTo>
                  <a:pt x="608" y="390"/>
                </a:lnTo>
                <a:lnTo>
                  <a:pt x="604" y="384"/>
                </a:lnTo>
                <a:lnTo>
                  <a:pt x="598" y="376"/>
                </a:lnTo>
                <a:lnTo>
                  <a:pt x="596" y="362"/>
                </a:lnTo>
                <a:lnTo>
                  <a:pt x="596" y="360"/>
                </a:lnTo>
                <a:lnTo>
                  <a:pt x="600" y="336"/>
                </a:lnTo>
                <a:lnTo>
                  <a:pt x="604" y="324"/>
                </a:lnTo>
                <a:lnTo>
                  <a:pt x="606" y="324"/>
                </a:lnTo>
                <a:lnTo>
                  <a:pt x="636" y="310"/>
                </a:lnTo>
                <a:lnTo>
                  <a:pt x="648" y="296"/>
                </a:lnTo>
                <a:lnTo>
                  <a:pt x="650" y="284"/>
                </a:lnTo>
                <a:lnTo>
                  <a:pt x="648" y="276"/>
                </a:lnTo>
                <a:lnTo>
                  <a:pt x="644" y="262"/>
                </a:lnTo>
                <a:lnTo>
                  <a:pt x="640" y="254"/>
                </a:lnTo>
                <a:lnTo>
                  <a:pt x="634" y="256"/>
                </a:lnTo>
                <a:lnTo>
                  <a:pt x="624" y="254"/>
                </a:lnTo>
                <a:lnTo>
                  <a:pt x="616" y="260"/>
                </a:lnTo>
                <a:lnTo>
                  <a:pt x="606" y="272"/>
                </a:lnTo>
                <a:lnTo>
                  <a:pt x="592" y="286"/>
                </a:lnTo>
                <a:lnTo>
                  <a:pt x="590" y="286"/>
                </a:lnTo>
                <a:lnTo>
                  <a:pt x="578" y="290"/>
                </a:lnTo>
                <a:lnTo>
                  <a:pt x="568" y="288"/>
                </a:lnTo>
                <a:lnTo>
                  <a:pt x="542" y="2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宁夏"/>
          <p:cNvSpPr/>
          <p:nvPr/>
        </p:nvSpPr>
        <p:spPr bwMode="auto">
          <a:xfrm>
            <a:off x="6016600" y="3238455"/>
            <a:ext cx="256709" cy="423812"/>
          </a:xfrm>
          <a:custGeom>
            <a:avLst/>
            <a:gdLst>
              <a:gd name="T0" fmla="*/ 2147483646 w 184"/>
              <a:gd name="T1" fmla="*/ 2147483646 h 304"/>
              <a:gd name="T2" fmla="*/ 2147483646 w 184"/>
              <a:gd name="T3" fmla="*/ 2147483646 h 304"/>
              <a:gd name="T4" fmla="*/ 2147483646 w 184"/>
              <a:gd name="T5" fmla="*/ 2147483646 h 304"/>
              <a:gd name="T6" fmla="*/ 2147483646 w 184"/>
              <a:gd name="T7" fmla="*/ 2147483646 h 304"/>
              <a:gd name="T8" fmla="*/ 2147483646 w 184"/>
              <a:gd name="T9" fmla="*/ 2147483646 h 304"/>
              <a:gd name="T10" fmla="*/ 2147483646 w 184"/>
              <a:gd name="T11" fmla="*/ 2147483646 h 304"/>
              <a:gd name="T12" fmla="*/ 2147483646 w 184"/>
              <a:gd name="T13" fmla="*/ 2147483646 h 304"/>
              <a:gd name="T14" fmla="*/ 2147483646 w 184"/>
              <a:gd name="T15" fmla="*/ 2147483646 h 304"/>
              <a:gd name="T16" fmla="*/ 2147483646 w 184"/>
              <a:gd name="T17" fmla="*/ 2147483646 h 304"/>
              <a:gd name="T18" fmla="*/ 2147483646 w 184"/>
              <a:gd name="T19" fmla="*/ 2147483646 h 304"/>
              <a:gd name="T20" fmla="*/ 2147483646 w 184"/>
              <a:gd name="T21" fmla="*/ 2147483646 h 304"/>
              <a:gd name="T22" fmla="*/ 2147483646 w 184"/>
              <a:gd name="T23" fmla="*/ 2147483646 h 304"/>
              <a:gd name="T24" fmla="*/ 2147483646 w 184"/>
              <a:gd name="T25" fmla="*/ 2147483646 h 304"/>
              <a:gd name="T26" fmla="*/ 2147483646 w 184"/>
              <a:gd name="T27" fmla="*/ 2147483646 h 304"/>
              <a:gd name="T28" fmla="*/ 2147483646 w 184"/>
              <a:gd name="T29" fmla="*/ 2147483646 h 304"/>
              <a:gd name="T30" fmla="*/ 2147483646 w 184"/>
              <a:gd name="T31" fmla="*/ 2147483646 h 304"/>
              <a:gd name="T32" fmla="*/ 2147483646 w 184"/>
              <a:gd name="T33" fmla="*/ 2147483646 h 304"/>
              <a:gd name="T34" fmla="*/ 2147483646 w 184"/>
              <a:gd name="T35" fmla="*/ 2147483646 h 304"/>
              <a:gd name="T36" fmla="*/ 2147483646 w 184"/>
              <a:gd name="T37" fmla="*/ 2147483646 h 304"/>
              <a:gd name="T38" fmla="*/ 2147483646 w 184"/>
              <a:gd name="T39" fmla="*/ 2147483646 h 304"/>
              <a:gd name="T40" fmla="*/ 2147483646 w 184"/>
              <a:gd name="T41" fmla="*/ 2147483646 h 304"/>
              <a:gd name="T42" fmla="*/ 2147483646 w 184"/>
              <a:gd name="T43" fmla="*/ 2147483646 h 304"/>
              <a:gd name="T44" fmla="*/ 2147483646 w 184"/>
              <a:gd name="T45" fmla="*/ 2147483646 h 304"/>
              <a:gd name="T46" fmla="*/ 2147483646 w 184"/>
              <a:gd name="T47" fmla="*/ 2147483646 h 304"/>
              <a:gd name="T48" fmla="*/ 2147483646 w 184"/>
              <a:gd name="T49" fmla="*/ 2147483646 h 304"/>
              <a:gd name="T50" fmla="*/ 2147483646 w 184"/>
              <a:gd name="T51" fmla="*/ 2147483646 h 304"/>
              <a:gd name="T52" fmla="*/ 2147483646 w 184"/>
              <a:gd name="T53" fmla="*/ 2147483646 h 304"/>
              <a:gd name="T54" fmla="*/ 2147483646 w 184"/>
              <a:gd name="T55" fmla="*/ 2147483646 h 304"/>
              <a:gd name="T56" fmla="*/ 2147483646 w 184"/>
              <a:gd name="T57" fmla="*/ 2147483646 h 304"/>
              <a:gd name="T58" fmla="*/ 2147483646 w 184"/>
              <a:gd name="T59" fmla="*/ 2147483646 h 304"/>
              <a:gd name="T60" fmla="*/ 2147483646 w 184"/>
              <a:gd name="T61" fmla="*/ 2147483646 h 304"/>
              <a:gd name="T62" fmla="*/ 2147483646 w 184"/>
              <a:gd name="T63" fmla="*/ 2147483646 h 304"/>
              <a:gd name="T64" fmla="*/ 2147483646 w 184"/>
              <a:gd name="T65" fmla="*/ 2147483646 h 304"/>
              <a:gd name="T66" fmla="*/ 2147483646 w 184"/>
              <a:gd name="T67" fmla="*/ 2147483646 h 304"/>
              <a:gd name="T68" fmla="*/ 2147483646 w 184"/>
              <a:gd name="T69" fmla="*/ 2147483646 h 304"/>
              <a:gd name="T70" fmla="*/ 2147483646 w 184"/>
              <a:gd name="T71" fmla="*/ 2147483646 h 304"/>
              <a:gd name="T72" fmla="*/ 2147483646 w 184"/>
              <a:gd name="T73" fmla="*/ 2147483646 h 304"/>
              <a:gd name="T74" fmla="*/ 2147483646 w 184"/>
              <a:gd name="T75" fmla="*/ 2147483646 h 304"/>
              <a:gd name="T76" fmla="*/ 2147483646 w 184"/>
              <a:gd name="T77" fmla="*/ 2147483646 h 304"/>
              <a:gd name="T78" fmla="*/ 2147483646 w 184"/>
              <a:gd name="T79" fmla="*/ 2147483646 h 304"/>
              <a:gd name="T80" fmla="*/ 2147483646 w 184"/>
              <a:gd name="T81" fmla="*/ 2147483646 h 304"/>
              <a:gd name="T82" fmla="*/ 2147483646 w 184"/>
              <a:gd name="T83" fmla="*/ 2147483646 h 304"/>
              <a:gd name="T84" fmla="*/ 2147483646 w 184"/>
              <a:gd name="T85" fmla="*/ 2147483646 h 304"/>
              <a:gd name="T86" fmla="*/ 2147483646 w 184"/>
              <a:gd name="T87" fmla="*/ 2147483646 h 304"/>
              <a:gd name="T88" fmla="*/ 2147483646 w 184"/>
              <a:gd name="T89" fmla="*/ 2147483646 h 304"/>
              <a:gd name="T90" fmla="*/ 2147483646 w 184"/>
              <a:gd name="T91" fmla="*/ 2147483646 h 304"/>
              <a:gd name="T92" fmla="*/ 2147483646 w 184"/>
              <a:gd name="T93" fmla="*/ 2147483646 h 304"/>
              <a:gd name="T94" fmla="*/ 2147483646 w 184"/>
              <a:gd name="T95" fmla="*/ 2147483646 h 304"/>
              <a:gd name="T96" fmla="*/ 2147483646 w 184"/>
              <a:gd name="T97" fmla="*/ 2147483646 h 304"/>
              <a:gd name="T98" fmla="*/ 2147483646 w 184"/>
              <a:gd name="T99" fmla="*/ 0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84" h="304">
                <a:moveTo>
                  <a:pt x="108" y="18"/>
                </a:moveTo>
                <a:lnTo>
                  <a:pt x="92" y="58"/>
                </a:lnTo>
                <a:lnTo>
                  <a:pt x="92" y="84"/>
                </a:lnTo>
                <a:lnTo>
                  <a:pt x="92" y="86"/>
                </a:lnTo>
                <a:lnTo>
                  <a:pt x="84" y="100"/>
                </a:lnTo>
                <a:lnTo>
                  <a:pt x="84" y="108"/>
                </a:lnTo>
                <a:lnTo>
                  <a:pt x="84" y="112"/>
                </a:lnTo>
                <a:lnTo>
                  <a:pt x="82" y="116"/>
                </a:lnTo>
                <a:lnTo>
                  <a:pt x="80" y="120"/>
                </a:lnTo>
                <a:lnTo>
                  <a:pt x="76" y="122"/>
                </a:lnTo>
                <a:lnTo>
                  <a:pt x="76" y="124"/>
                </a:lnTo>
                <a:lnTo>
                  <a:pt x="74" y="124"/>
                </a:lnTo>
                <a:lnTo>
                  <a:pt x="74" y="122"/>
                </a:lnTo>
                <a:lnTo>
                  <a:pt x="54" y="120"/>
                </a:lnTo>
                <a:lnTo>
                  <a:pt x="44" y="130"/>
                </a:lnTo>
                <a:lnTo>
                  <a:pt x="12" y="134"/>
                </a:lnTo>
                <a:lnTo>
                  <a:pt x="0" y="134"/>
                </a:lnTo>
                <a:lnTo>
                  <a:pt x="8" y="140"/>
                </a:lnTo>
                <a:lnTo>
                  <a:pt x="36" y="144"/>
                </a:lnTo>
                <a:lnTo>
                  <a:pt x="38" y="144"/>
                </a:lnTo>
                <a:lnTo>
                  <a:pt x="40" y="144"/>
                </a:lnTo>
                <a:lnTo>
                  <a:pt x="48" y="162"/>
                </a:lnTo>
                <a:lnTo>
                  <a:pt x="56" y="168"/>
                </a:lnTo>
                <a:lnTo>
                  <a:pt x="60" y="174"/>
                </a:lnTo>
                <a:lnTo>
                  <a:pt x="60" y="184"/>
                </a:lnTo>
                <a:lnTo>
                  <a:pt x="60" y="206"/>
                </a:lnTo>
                <a:lnTo>
                  <a:pt x="70" y="216"/>
                </a:lnTo>
                <a:lnTo>
                  <a:pt x="72" y="216"/>
                </a:lnTo>
                <a:lnTo>
                  <a:pt x="76" y="232"/>
                </a:lnTo>
                <a:lnTo>
                  <a:pt x="76" y="240"/>
                </a:lnTo>
                <a:lnTo>
                  <a:pt x="72" y="248"/>
                </a:lnTo>
                <a:lnTo>
                  <a:pt x="70" y="256"/>
                </a:lnTo>
                <a:lnTo>
                  <a:pt x="72" y="264"/>
                </a:lnTo>
                <a:lnTo>
                  <a:pt x="82" y="270"/>
                </a:lnTo>
                <a:lnTo>
                  <a:pt x="94" y="276"/>
                </a:lnTo>
                <a:lnTo>
                  <a:pt x="100" y="280"/>
                </a:lnTo>
                <a:lnTo>
                  <a:pt x="106" y="292"/>
                </a:lnTo>
                <a:lnTo>
                  <a:pt x="114" y="298"/>
                </a:lnTo>
                <a:lnTo>
                  <a:pt x="116" y="302"/>
                </a:lnTo>
                <a:lnTo>
                  <a:pt x="124" y="304"/>
                </a:lnTo>
                <a:lnTo>
                  <a:pt x="122" y="288"/>
                </a:lnTo>
                <a:lnTo>
                  <a:pt x="122" y="282"/>
                </a:lnTo>
                <a:lnTo>
                  <a:pt x="122" y="278"/>
                </a:lnTo>
                <a:lnTo>
                  <a:pt x="126" y="274"/>
                </a:lnTo>
                <a:lnTo>
                  <a:pt x="128" y="272"/>
                </a:lnTo>
                <a:lnTo>
                  <a:pt x="140" y="268"/>
                </a:lnTo>
                <a:lnTo>
                  <a:pt x="142" y="268"/>
                </a:lnTo>
                <a:lnTo>
                  <a:pt x="144" y="268"/>
                </a:lnTo>
                <a:lnTo>
                  <a:pt x="148" y="270"/>
                </a:lnTo>
                <a:lnTo>
                  <a:pt x="156" y="266"/>
                </a:lnTo>
                <a:lnTo>
                  <a:pt x="156" y="264"/>
                </a:lnTo>
                <a:lnTo>
                  <a:pt x="158" y="244"/>
                </a:lnTo>
                <a:lnTo>
                  <a:pt x="154" y="236"/>
                </a:lnTo>
                <a:lnTo>
                  <a:pt x="148" y="232"/>
                </a:lnTo>
                <a:lnTo>
                  <a:pt x="140" y="232"/>
                </a:lnTo>
                <a:lnTo>
                  <a:pt x="138" y="232"/>
                </a:lnTo>
                <a:lnTo>
                  <a:pt x="136" y="230"/>
                </a:lnTo>
                <a:lnTo>
                  <a:pt x="132" y="210"/>
                </a:lnTo>
                <a:lnTo>
                  <a:pt x="134" y="168"/>
                </a:lnTo>
                <a:lnTo>
                  <a:pt x="136" y="168"/>
                </a:lnTo>
                <a:lnTo>
                  <a:pt x="148" y="150"/>
                </a:lnTo>
                <a:lnTo>
                  <a:pt x="164" y="160"/>
                </a:lnTo>
                <a:lnTo>
                  <a:pt x="176" y="160"/>
                </a:lnTo>
                <a:lnTo>
                  <a:pt x="184" y="108"/>
                </a:lnTo>
                <a:lnTo>
                  <a:pt x="180" y="100"/>
                </a:lnTo>
                <a:lnTo>
                  <a:pt x="174" y="96"/>
                </a:lnTo>
                <a:lnTo>
                  <a:pt x="168" y="96"/>
                </a:lnTo>
                <a:lnTo>
                  <a:pt x="166" y="96"/>
                </a:lnTo>
                <a:lnTo>
                  <a:pt x="154" y="98"/>
                </a:lnTo>
                <a:lnTo>
                  <a:pt x="152" y="96"/>
                </a:lnTo>
                <a:lnTo>
                  <a:pt x="144" y="84"/>
                </a:lnTo>
                <a:lnTo>
                  <a:pt x="142" y="84"/>
                </a:lnTo>
                <a:lnTo>
                  <a:pt x="142" y="64"/>
                </a:lnTo>
                <a:lnTo>
                  <a:pt x="146" y="52"/>
                </a:lnTo>
                <a:lnTo>
                  <a:pt x="148" y="48"/>
                </a:lnTo>
                <a:lnTo>
                  <a:pt x="150" y="42"/>
                </a:lnTo>
                <a:lnTo>
                  <a:pt x="152" y="36"/>
                </a:lnTo>
                <a:lnTo>
                  <a:pt x="156" y="32"/>
                </a:lnTo>
                <a:lnTo>
                  <a:pt x="156" y="20"/>
                </a:lnTo>
                <a:lnTo>
                  <a:pt x="144" y="8"/>
                </a:lnTo>
                <a:lnTo>
                  <a:pt x="128" y="0"/>
                </a:lnTo>
                <a:lnTo>
                  <a:pt x="108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新疆"/>
          <p:cNvSpPr/>
          <p:nvPr/>
        </p:nvSpPr>
        <p:spPr bwMode="auto">
          <a:xfrm>
            <a:off x="3588764" y="2123224"/>
            <a:ext cx="1817547" cy="1374361"/>
          </a:xfrm>
          <a:custGeom>
            <a:avLst/>
            <a:gdLst>
              <a:gd name="T0" fmla="*/ 2147483646 w 1304"/>
              <a:gd name="T1" fmla="*/ 2147483646 h 986"/>
              <a:gd name="T2" fmla="*/ 2147483646 w 1304"/>
              <a:gd name="T3" fmla="*/ 2147483646 h 986"/>
              <a:gd name="T4" fmla="*/ 2147483646 w 1304"/>
              <a:gd name="T5" fmla="*/ 2147483646 h 986"/>
              <a:gd name="T6" fmla="*/ 2147483646 w 1304"/>
              <a:gd name="T7" fmla="*/ 2147483646 h 986"/>
              <a:gd name="T8" fmla="*/ 2147483646 w 1304"/>
              <a:gd name="T9" fmla="*/ 2147483646 h 986"/>
              <a:gd name="T10" fmla="*/ 2147483646 w 1304"/>
              <a:gd name="T11" fmla="*/ 2147483646 h 986"/>
              <a:gd name="T12" fmla="*/ 2147483646 w 1304"/>
              <a:gd name="T13" fmla="*/ 2147483646 h 986"/>
              <a:gd name="T14" fmla="*/ 2147483646 w 1304"/>
              <a:gd name="T15" fmla="*/ 2147483646 h 986"/>
              <a:gd name="T16" fmla="*/ 2147483646 w 1304"/>
              <a:gd name="T17" fmla="*/ 2147483646 h 986"/>
              <a:gd name="T18" fmla="*/ 2147483646 w 1304"/>
              <a:gd name="T19" fmla="*/ 2147483646 h 986"/>
              <a:gd name="T20" fmla="*/ 2147483646 w 1304"/>
              <a:gd name="T21" fmla="*/ 2147483646 h 986"/>
              <a:gd name="T22" fmla="*/ 2147483646 w 1304"/>
              <a:gd name="T23" fmla="*/ 2147483646 h 986"/>
              <a:gd name="T24" fmla="*/ 2147483646 w 1304"/>
              <a:gd name="T25" fmla="*/ 2147483646 h 986"/>
              <a:gd name="T26" fmla="*/ 2147483646 w 1304"/>
              <a:gd name="T27" fmla="*/ 2147483646 h 986"/>
              <a:gd name="T28" fmla="*/ 2147483646 w 1304"/>
              <a:gd name="T29" fmla="*/ 2147483646 h 986"/>
              <a:gd name="T30" fmla="*/ 2147483646 w 1304"/>
              <a:gd name="T31" fmla="*/ 2147483646 h 986"/>
              <a:gd name="T32" fmla="*/ 2147483646 w 1304"/>
              <a:gd name="T33" fmla="*/ 2147483646 h 986"/>
              <a:gd name="T34" fmla="*/ 2147483646 w 1304"/>
              <a:gd name="T35" fmla="*/ 2147483646 h 986"/>
              <a:gd name="T36" fmla="*/ 2147483646 w 1304"/>
              <a:gd name="T37" fmla="*/ 2147483646 h 986"/>
              <a:gd name="T38" fmla="*/ 2147483646 w 1304"/>
              <a:gd name="T39" fmla="*/ 2147483646 h 986"/>
              <a:gd name="T40" fmla="*/ 2147483646 w 1304"/>
              <a:gd name="T41" fmla="*/ 2147483646 h 986"/>
              <a:gd name="T42" fmla="*/ 2147483646 w 1304"/>
              <a:gd name="T43" fmla="*/ 2147483646 h 986"/>
              <a:gd name="T44" fmla="*/ 2147483646 w 1304"/>
              <a:gd name="T45" fmla="*/ 2147483646 h 986"/>
              <a:gd name="T46" fmla="*/ 2147483646 w 1304"/>
              <a:gd name="T47" fmla="*/ 2147483646 h 986"/>
              <a:gd name="T48" fmla="*/ 2147483646 w 1304"/>
              <a:gd name="T49" fmla="*/ 2147483646 h 986"/>
              <a:gd name="T50" fmla="*/ 2147483646 w 1304"/>
              <a:gd name="T51" fmla="*/ 2147483646 h 986"/>
              <a:gd name="T52" fmla="*/ 2147483646 w 1304"/>
              <a:gd name="T53" fmla="*/ 2147483646 h 986"/>
              <a:gd name="T54" fmla="*/ 2147483646 w 1304"/>
              <a:gd name="T55" fmla="*/ 2147483646 h 986"/>
              <a:gd name="T56" fmla="*/ 2147483646 w 1304"/>
              <a:gd name="T57" fmla="*/ 2147483646 h 986"/>
              <a:gd name="T58" fmla="*/ 2147483646 w 1304"/>
              <a:gd name="T59" fmla="*/ 2147483646 h 986"/>
              <a:gd name="T60" fmla="*/ 2147483646 w 1304"/>
              <a:gd name="T61" fmla="*/ 2147483646 h 986"/>
              <a:gd name="T62" fmla="*/ 2147483646 w 1304"/>
              <a:gd name="T63" fmla="*/ 2147483646 h 986"/>
              <a:gd name="T64" fmla="*/ 2147483646 w 1304"/>
              <a:gd name="T65" fmla="*/ 2147483646 h 986"/>
              <a:gd name="T66" fmla="*/ 2147483646 w 1304"/>
              <a:gd name="T67" fmla="*/ 2147483646 h 986"/>
              <a:gd name="T68" fmla="*/ 2147483646 w 1304"/>
              <a:gd name="T69" fmla="*/ 2147483646 h 986"/>
              <a:gd name="T70" fmla="*/ 2147483646 w 1304"/>
              <a:gd name="T71" fmla="*/ 2147483646 h 986"/>
              <a:gd name="T72" fmla="*/ 2147483646 w 1304"/>
              <a:gd name="T73" fmla="*/ 2147483646 h 986"/>
              <a:gd name="T74" fmla="*/ 2147483646 w 1304"/>
              <a:gd name="T75" fmla="*/ 2147483646 h 986"/>
              <a:gd name="T76" fmla="*/ 2147483646 w 1304"/>
              <a:gd name="T77" fmla="*/ 2147483646 h 986"/>
              <a:gd name="T78" fmla="*/ 2147483646 w 1304"/>
              <a:gd name="T79" fmla="*/ 2147483646 h 986"/>
              <a:gd name="T80" fmla="*/ 2147483646 w 1304"/>
              <a:gd name="T81" fmla="*/ 2147483646 h 986"/>
              <a:gd name="T82" fmla="*/ 2147483646 w 1304"/>
              <a:gd name="T83" fmla="*/ 2147483646 h 986"/>
              <a:gd name="T84" fmla="*/ 2147483646 w 1304"/>
              <a:gd name="T85" fmla="*/ 2147483646 h 986"/>
              <a:gd name="T86" fmla="*/ 2147483646 w 1304"/>
              <a:gd name="T87" fmla="*/ 2147483646 h 986"/>
              <a:gd name="T88" fmla="*/ 2147483646 w 1304"/>
              <a:gd name="T89" fmla="*/ 2147483646 h 986"/>
              <a:gd name="T90" fmla="*/ 2147483646 w 1304"/>
              <a:gd name="T91" fmla="*/ 2147483646 h 986"/>
              <a:gd name="T92" fmla="*/ 2147483646 w 1304"/>
              <a:gd name="T93" fmla="*/ 2147483646 h 986"/>
              <a:gd name="T94" fmla="*/ 2147483646 w 1304"/>
              <a:gd name="T95" fmla="*/ 2147483646 h 986"/>
              <a:gd name="T96" fmla="*/ 2147483646 w 1304"/>
              <a:gd name="T97" fmla="*/ 2147483646 h 986"/>
              <a:gd name="T98" fmla="*/ 2147483646 w 1304"/>
              <a:gd name="T99" fmla="*/ 2147483646 h 986"/>
              <a:gd name="T100" fmla="*/ 2147483646 w 1304"/>
              <a:gd name="T101" fmla="*/ 2147483646 h 986"/>
              <a:gd name="T102" fmla="*/ 2147483646 w 1304"/>
              <a:gd name="T103" fmla="*/ 2147483646 h 986"/>
              <a:gd name="T104" fmla="*/ 2147483646 w 1304"/>
              <a:gd name="T105" fmla="*/ 2147483646 h 986"/>
              <a:gd name="T106" fmla="*/ 2147483646 w 1304"/>
              <a:gd name="T107" fmla="*/ 2147483646 h 986"/>
              <a:gd name="T108" fmla="*/ 2147483646 w 1304"/>
              <a:gd name="T109" fmla="*/ 2147483646 h 986"/>
              <a:gd name="T110" fmla="*/ 2147483646 w 1304"/>
              <a:gd name="T111" fmla="*/ 2147483646 h 986"/>
              <a:gd name="T112" fmla="*/ 2147483646 w 1304"/>
              <a:gd name="T113" fmla="*/ 2147483646 h 986"/>
              <a:gd name="T114" fmla="*/ 2147483646 w 1304"/>
              <a:gd name="T115" fmla="*/ 2147483646 h 98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304" h="986">
                <a:moveTo>
                  <a:pt x="1302" y="530"/>
                </a:moveTo>
                <a:lnTo>
                  <a:pt x="1304" y="530"/>
                </a:lnTo>
                <a:lnTo>
                  <a:pt x="1304" y="528"/>
                </a:lnTo>
                <a:lnTo>
                  <a:pt x="1278" y="456"/>
                </a:lnTo>
                <a:lnTo>
                  <a:pt x="1262" y="444"/>
                </a:lnTo>
                <a:lnTo>
                  <a:pt x="1262" y="442"/>
                </a:lnTo>
                <a:lnTo>
                  <a:pt x="1258" y="412"/>
                </a:lnTo>
                <a:lnTo>
                  <a:pt x="1226" y="408"/>
                </a:lnTo>
                <a:lnTo>
                  <a:pt x="1224" y="408"/>
                </a:lnTo>
                <a:lnTo>
                  <a:pt x="1222" y="408"/>
                </a:lnTo>
                <a:lnTo>
                  <a:pt x="1222" y="406"/>
                </a:lnTo>
                <a:lnTo>
                  <a:pt x="1222" y="404"/>
                </a:lnTo>
                <a:lnTo>
                  <a:pt x="1218" y="396"/>
                </a:lnTo>
                <a:lnTo>
                  <a:pt x="1212" y="386"/>
                </a:lnTo>
                <a:lnTo>
                  <a:pt x="1202" y="378"/>
                </a:lnTo>
                <a:lnTo>
                  <a:pt x="1192" y="368"/>
                </a:lnTo>
                <a:lnTo>
                  <a:pt x="1178" y="360"/>
                </a:lnTo>
                <a:lnTo>
                  <a:pt x="1166" y="354"/>
                </a:lnTo>
                <a:lnTo>
                  <a:pt x="1152" y="346"/>
                </a:lnTo>
                <a:lnTo>
                  <a:pt x="1140" y="340"/>
                </a:lnTo>
                <a:lnTo>
                  <a:pt x="1116" y="336"/>
                </a:lnTo>
                <a:lnTo>
                  <a:pt x="1084" y="334"/>
                </a:lnTo>
                <a:lnTo>
                  <a:pt x="1042" y="332"/>
                </a:lnTo>
                <a:lnTo>
                  <a:pt x="1040" y="332"/>
                </a:lnTo>
                <a:lnTo>
                  <a:pt x="1032" y="320"/>
                </a:lnTo>
                <a:lnTo>
                  <a:pt x="1028" y="310"/>
                </a:lnTo>
                <a:lnTo>
                  <a:pt x="1026" y="300"/>
                </a:lnTo>
                <a:lnTo>
                  <a:pt x="1028" y="288"/>
                </a:lnTo>
                <a:lnTo>
                  <a:pt x="1034" y="272"/>
                </a:lnTo>
                <a:lnTo>
                  <a:pt x="1044" y="246"/>
                </a:lnTo>
                <a:lnTo>
                  <a:pt x="1058" y="214"/>
                </a:lnTo>
                <a:lnTo>
                  <a:pt x="1048" y="180"/>
                </a:lnTo>
                <a:lnTo>
                  <a:pt x="1036" y="124"/>
                </a:lnTo>
                <a:lnTo>
                  <a:pt x="1032" y="118"/>
                </a:lnTo>
                <a:lnTo>
                  <a:pt x="1024" y="112"/>
                </a:lnTo>
                <a:lnTo>
                  <a:pt x="1012" y="106"/>
                </a:lnTo>
                <a:lnTo>
                  <a:pt x="996" y="100"/>
                </a:lnTo>
                <a:lnTo>
                  <a:pt x="990" y="98"/>
                </a:lnTo>
                <a:lnTo>
                  <a:pt x="982" y="94"/>
                </a:lnTo>
                <a:lnTo>
                  <a:pt x="976" y="90"/>
                </a:lnTo>
                <a:lnTo>
                  <a:pt x="970" y="86"/>
                </a:lnTo>
                <a:lnTo>
                  <a:pt x="966" y="80"/>
                </a:lnTo>
                <a:lnTo>
                  <a:pt x="964" y="74"/>
                </a:lnTo>
                <a:lnTo>
                  <a:pt x="960" y="68"/>
                </a:lnTo>
                <a:lnTo>
                  <a:pt x="954" y="60"/>
                </a:lnTo>
                <a:lnTo>
                  <a:pt x="948" y="54"/>
                </a:lnTo>
                <a:lnTo>
                  <a:pt x="940" y="50"/>
                </a:lnTo>
                <a:lnTo>
                  <a:pt x="938" y="50"/>
                </a:lnTo>
                <a:lnTo>
                  <a:pt x="938" y="48"/>
                </a:lnTo>
                <a:lnTo>
                  <a:pt x="928" y="0"/>
                </a:lnTo>
                <a:lnTo>
                  <a:pt x="890" y="4"/>
                </a:lnTo>
                <a:lnTo>
                  <a:pt x="886" y="14"/>
                </a:lnTo>
                <a:lnTo>
                  <a:pt x="882" y="24"/>
                </a:lnTo>
                <a:lnTo>
                  <a:pt x="878" y="32"/>
                </a:lnTo>
                <a:lnTo>
                  <a:pt x="876" y="36"/>
                </a:lnTo>
                <a:lnTo>
                  <a:pt x="870" y="38"/>
                </a:lnTo>
                <a:lnTo>
                  <a:pt x="846" y="46"/>
                </a:lnTo>
                <a:lnTo>
                  <a:pt x="828" y="56"/>
                </a:lnTo>
                <a:lnTo>
                  <a:pt x="822" y="60"/>
                </a:lnTo>
                <a:lnTo>
                  <a:pt x="816" y="66"/>
                </a:lnTo>
                <a:lnTo>
                  <a:pt x="814" y="74"/>
                </a:lnTo>
                <a:lnTo>
                  <a:pt x="810" y="92"/>
                </a:lnTo>
                <a:lnTo>
                  <a:pt x="806" y="110"/>
                </a:lnTo>
                <a:lnTo>
                  <a:pt x="802" y="122"/>
                </a:lnTo>
                <a:lnTo>
                  <a:pt x="798" y="130"/>
                </a:lnTo>
                <a:lnTo>
                  <a:pt x="792" y="136"/>
                </a:lnTo>
                <a:lnTo>
                  <a:pt x="786" y="142"/>
                </a:lnTo>
                <a:lnTo>
                  <a:pt x="778" y="144"/>
                </a:lnTo>
                <a:lnTo>
                  <a:pt x="770" y="146"/>
                </a:lnTo>
                <a:lnTo>
                  <a:pt x="760" y="146"/>
                </a:lnTo>
                <a:lnTo>
                  <a:pt x="750" y="144"/>
                </a:lnTo>
                <a:lnTo>
                  <a:pt x="738" y="140"/>
                </a:lnTo>
                <a:lnTo>
                  <a:pt x="724" y="134"/>
                </a:lnTo>
                <a:lnTo>
                  <a:pt x="708" y="126"/>
                </a:lnTo>
                <a:lnTo>
                  <a:pt x="674" y="104"/>
                </a:lnTo>
                <a:lnTo>
                  <a:pt x="608" y="188"/>
                </a:lnTo>
                <a:lnTo>
                  <a:pt x="616" y="224"/>
                </a:lnTo>
                <a:lnTo>
                  <a:pt x="618" y="224"/>
                </a:lnTo>
                <a:lnTo>
                  <a:pt x="616" y="226"/>
                </a:lnTo>
                <a:lnTo>
                  <a:pt x="610" y="232"/>
                </a:lnTo>
                <a:lnTo>
                  <a:pt x="602" y="236"/>
                </a:lnTo>
                <a:lnTo>
                  <a:pt x="598" y="236"/>
                </a:lnTo>
                <a:lnTo>
                  <a:pt x="594" y="234"/>
                </a:lnTo>
                <a:lnTo>
                  <a:pt x="582" y="230"/>
                </a:lnTo>
                <a:lnTo>
                  <a:pt x="576" y="226"/>
                </a:lnTo>
                <a:lnTo>
                  <a:pt x="564" y="224"/>
                </a:lnTo>
                <a:lnTo>
                  <a:pt x="548" y="220"/>
                </a:lnTo>
                <a:lnTo>
                  <a:pt x="528" y="220"/>
                </a:lnTo>
                <a:lnTo>
                  <a:pt x="514" y="218"/>
                </a:lnTo>
                <a:lnTo>
                  <a:pt x="494" y="216"/>
                </a:lnTo>
                <a:lnTo>
                  <a:pt x="474" y="220"/>
                </a:lnTo>
                <a:lnTo>
                  <a:pt x="482" y="234"/>
                </a:lnTo>
                <a:lnTo>
                  <a:pt x="492" y="248"/>
                </a:lnTo>
                <a:lnTo>
                  <a:pt x="494" y="252"/>
                </a:lnTo>
                <a:lnTo>
                  <a:pt x="494" y="256"/>
                </a:lnTo>
                <a:lnTo>
                  <a:pt x="484" y="308"/>
                </a:lnTo>
                <a:lnTo>
                  <a:pt x="488" y="336"/>
                </a:lnTo>
                <a:lnTo>
                  <a:pt x="490" y="336"/>
                </a:lnTo>
                <a:lnTo>
                  <a:pt x="488" y="336"/>
                </a:lnTo>
                <a:lnTo>
                  <a:pt x="472" y="388"/>
                </a:lnTo>
                <a:lnTo>
                  <a:pt x="470" y="394"/>
                </a:lnTo>
                <a:lnTo>
                  <a:pt x="468" y="396"/>
                </a:lnTo>
                <a:lnTo>
                  <a:pt x="466" y="396"/>
                </a:lnTo>
                <a:lnTo>
                  <a:pt x="466" y="394"/>
                </a:lnTo>
                <a:lnTo>
                  <a:pt x="464" y="390"/>
                </a:lnTo>
                <a:lnTo>
                  <a:pt x="460" y="384"/>
                </a:lnTo>
                <a:lnTo>
                  <a:pt x="460" y="382"/>
                </a:lnTo>
                <a:lnTo>
                  <a:pt x="458" y="382"/>
                </a:lnTo>
                <a:lnTo>
                  <a:pt x="454" y="384"/>
                </a:lnTo>
                <a:lnTo>
                  <a:pt x="452" y="392"/>
                </a:lnTo>
                <a:lnTo>
                  <a:pt x="450" y="404"/>
                </a:lnTo>
                <a:lnTo>
                  <a:pt x="444" y="414"/>
                </a:lnTo>
                <a:lnTo>
                  <a:pt x="436" y="422"/>
                </a:lnTo>
                <a:lnTo>
                  <a:pt x="426" y="432"/>
                </a:lnTo>
                <a:lnTo>
                  <a:pt x="412" y="444"/>
                </a:lnTo>
                <a:lnTo>
                  <a:pt x="406" y="448"/>
                </a:lnTo>
                <a:lnTo>
                  <a:pt x="404" y="448"/>
                </a:lnTo>
                <a:lnTo>
                  <a:pt x="352" y="448"/>
                </a:lnTo>
                <a:lnTo>
                  <a:pt x="332" y="468"/>
                </a:lnTo>
                <a:lnTo>
                  <a:pt x="330" y="468"/>
                </a:lnTo>
                <a:lnTo>
                  <a:pt x="274" y="460"/>
                </a:lnTo>
                <a:lnTo>
                  <a:pt x="268" y="466"/>
                </a:lnTo>
                <a:lnTo>
                  <a:pt x="260" y="470"/>
                </a:lnTo>
                <a:lnTo>
                  <a:pt x="254" y="470"/>
                </a:lnTo>
                <a:lnTo>
                  <a:pt x="248" y="470"/>
                </a:lnTo>
                <a:lnTo>
                  <a:pt x="240" y="470"/>
                </a:lnTo>
                <a:lnTo>
                  <a:pt x="232" y="470"/>
                </a:lnTo>
                <a:lnTo>
                  <a:pt x="206" y="478"/>
                </a:lnTo>
                <a:lnTo>
                  <a:pt x="184" y="504"/>
                </a:lnTo>
                <a:lnTo>
                  <a:pt x="184" y="506"/>
                </a:lnTo>
                <a:lnTo>
                  <a:pt x="148" y="508"/>
                </a:lnTo>
                <a:lnTo>
                  <a:pt x="148" y="478"/>
                </a:lnTo>
                <a:lnTo>
                  <a:pt x="126" y="478"/>
                </a:lnTo>
                <a:lnTo>
                  <a:pt x="122" y="490"/>
                </a:lnTo>
                <a:lnTo>
                  <a:pt x="106" y="494"/>
                </a:lnTo>
                <a:lnTo>
                  <a:pt x="104" y="494"/>
                </a:lnTo>
                <a:lnTo>
                  <a:pt x="102" y="494"/>
                </a:lnTo>
                <a:lnTo>
                  <a:pt x="86" y="486"/>
                </a:lnTo>
                <a:lnTo>
                  <a:pt x="66" y="480"/>
                </a:lnTo>
                <a:lnTo>
                  <a:pt x="60" y="482"/>
                </a:lnTo>
                <a:lnTo>
                  <a:pt x="54" y="484"/>
                </a:lnTo>
                <a:lnTo>
                  <a:pt x="38" y="496"/>
                </a:lnTo>
                <a:lnTo>
                  <a:pt x="20" y="512"/>
                </a:lnTo>
                <a:lnTo>
                  <a:pt x="14" y="520"/>
                </a:lnTo>
                <a:lnTo>
                  <a:pt x="10" y="528"/>
                </a:lnTo>
                <a:lnTo>
                  <a:pt x="12" y="530"/>
                </a:lnTo>
                <a:lnTo>
                  <a:pt x="14" y="536"/>
                </a:lnTo>
                <a:lnTo>
                  <a:pt x="16" y="546"/>
                </a:lnTo>
                <a:lnTo>
                  <a:pt x="16" y="554"/>
                </a:lnTo>
                <a:lnTo>
                  <a:pt x="14" y="562"/>
                </a:lnTo>
                <a:lnTo>
                  <a:pt x="10" y="568"/>
                </a:lnTo>
                <a:lnTo>
                  <a:pt x="6" y="570"/>
                </a:lnTo>
                <a:lnTo>
                  <a:pt x="4" y="574"/>
                </a:lnTo>
                <a:lnTo>
                  <a:pt x="0" y="590"/>
                </a:lnTo>
                <a:lnTo>
                  <a:pt x="14" y="598"/>
                </a:lnTo>
                <a:lnTo>
                  <a:pt x="30" y="580"/>
                </a:lnTo>
                <a:lnTo>
                  <a:pt x="54" y="604"/>
                </a:lnTo>
                <a:lnTo>
                  <a:pt x="54" y="606"/>
                </a:lnTo>
                <a:lnTo>
                  <a:pt x="58" y="650"/>
                </a:lnTo>
                <a:lnTo>
                  <a:pt x="58" y="652"/>
                </a:lnTo>
                <a:lnTo>
                  <a:pt x="44" y="712"/>
                </a:lnTo>
                <a:lnTo>
                  <a:pt x="42" y="712"/>
                </a:lnTo>
                <a:lnTo>
                  <a:pt x="18" y="712"/>
                </a:lnTo>
                <a:lnTo>
                  <a:pt x="12" y="714"/>
                </a:lnTo>
                <a:lnTo>
                  <a:pt x="6" y="716"/>
                </a:lnTo>
                <a:lnTo>
                  <a:pt x="8" y="720"/>
                </a:lnTo>
                <a:lnTo>
                  <a:pt x="12" y="724"/>
                </a:lnTo>
                <a:lnTo>
                  <a:pt x="28" y="736"/>
                </a:lnTo>
                <a:lnTo>
                  <a:pt x="40" y="734"/>
                </a:lnTo>
                <a:lnTo>
                  <a:pt x="42" y="734"/>
                </a:lnTo>
                <a:lnTo>
                  <a:pt x="70" y="760"/>
                </a:lnTo>
                <a:lnTo>
                  <a:pt x="72" y="764"/>
                </a:lnTo>
                <a:lnTo>
                  <a:pt x="76" y="768"/>
                </a:lnTo>
                <a:lnTo>
                  <a:pt x="76" y="778"/>
                </a:lnTo>
                <a:lnTo>
                  <a:pt x="74" y="792"/>
                </a:lnTo>
                <a:lnTo>
                  <a:pt x="66" y="806"/>
                </a:lnTo>
                <a:lnTo>
                  <a:pt x="70" y="832"/>
                </a:lnTo>
                <a:lnTo>
                  <a:pt x="80" y="834"/>
                </a:lnTo>
                <a:lnTo>
                  <a:pt x="120" y="834"/>
                </a:lnTo>
                <a:lnTo>
                  <a:pt x="100" y="852"/>
                </a:lnTo>
                <a:lnTo>
                  <a:pt x="112" y="860"/>
                </a:lnTo>
                <a:lnTo>
                  <a:pt x="128" y="868"/>
                </a:lnTo>
                <a:lnTo>
                  <a:pt x="170" y="886"/>
                </a:lnTo>
                <a:lnTo>
                  <a:pt x="172" y="888"/>
                </a:lnTo>
                <a:lnTo>
                  <a:pt x="174" y="888"/>
                </a:lnTo>
                <a:lnTo>
                  <a:pt x="178" y="952"/>
                </a:lnTo>
                <a:lnTo>
                  <a:pt x="180" y="962"/>
                </a:lnTo>
                <a:lnTo>
                  <a:pt x="186" y="970"/>
                </a:lnTo>
                <a:lnTo>
                  <a:pt x="194" y="976"/>
                </a:lnTo>
                <a:lnTo>
                  <a:pt x="206" y="982"/>
                </a:lnTo>
                <a:lnTo>
                  <a:pt x="210" y="980"/>
                </a:lnTo>
                <a:lnTo>
                  <a:pt x="212" y="980"/>
                </a:lnTo>
                <a:lnTo>
                  <a:pt x="256" y="986"/>
                </a:lnTo>
                <a:lnTo>
                  <a:pt x="260" y="986"/>
                </a:lnTo>
                <a:lnTo>
                  <a:pt x="260" y="984"/>
                </a:lnTo>
                <a:lnTo>
                  <a:pt x="268" y="968"/>
                </a:lnTo>
                <a:lnTo>
                  <a:pt x="268" y="966"/>
                </a:lnTo>
                <a:lnTo>
                  <a:pt x="268" y="960"/>
                </a:lnTo>
                <a:lnTo>
                  <a:pt x="270" y="956"/>
                </a:lnTo>
                <a:lnTo>
                  <a:pt x="274" y="952"/>
                </a:lnTo>
                <a:lnTo>
                  <a:pt x="278" y="948"/>
                </a:lnTo>
                <a:lnTo>
                  <a:pt x="286" y="940"/>
                </a:lnTo>
                <a:lnTo>
                  <a:pt x="290" y="932"/>
                </a:lnTo>
                <a:lnTo>
                  <a:pt x="294" y="928"/>
                </a:lnTo>
                <a:lnTo>
                  <a:pt x="298" y="926"/>
                </a:lnTo>
                <a:lnTo>
                  <a:pt x="306" y="926"/>
                </a:lnTo>
                <a:lnTo>
                  <a:pt x="314" y="928"/>
                </a:lnTo>
                <a:lnTo>
                  <a:pt x="316" y="928"/>
                </a:lnTo>
                <a:lnTo>
                  <a:pt x="330" y="936"/>
                </a:lnTo>
                <a:lnTo>
                  <a:pt x="382" y="946"/>
                </a:lnTo>
                <a:lnTo>
                  <a:pt x="412" y="944"/>
                </a:lnTo>
                <a:lnTo>
                  <a:pt x="434" y="934"/>
                </a:lnTo>
                <a:lnTo>
                  <a:pt x="440" y="928"/>
                </a:lnTo>
                <a:lnTo>
                  <a:pt x="444" y="924"/>
                </a:lnTo>
                <a:lnTo>
                  <a:pt x="452" y="924"/>
                </a:lnTo>
                <a:lnTo>
                  <a:pt x="460" y="930"/>
                </a:lnTo>
                <a:lnTo>
                  <a:pt x="464" y="932"/>
                </a:lnTo>
                <a:lnTo>
                  <a:pt x="468" y="938"/>
                </a:lnTo>
                <a:lnTo>
                  <a:pt x="472" y="948"/>
                </a:lnTo>
                <a:lnTo>
                  <a:pt x="488" y="960"/>
                </a:lnTo>
                <a:lnTo>
                  <a:pt x="500" y="960"/>
                </a:lnTo>
                <a:lnTo>
                  <a:pt x="502" y="960"/>
                </a:lnTo>
                <a:lnTo>
                  <a:pt x="504" y="960"/>
                </a:lnTo>
                <a:lnTo>
                  <a:pt x="520" y="968"/>
                </a:lnTo>
                <a:lnTo>
                  <a:pt x="552" y="964"/>
                </a:lnTo>
                <a:lnTo>
                  <a:pt x="570" y="960"/>
                </a:lnTo>
                <a:lnTo>
                  <a:pt x="614" y="964"/>
                </a:lnTo>
                <a:lnTo>
                  <a:pt x="634" y="958"/>
                </a:lnTo>
                <a:lnTo>
                  <a:pt x="658" y="948"/>
                </a:lnTo>
                <a:lnTo>
                  <a:pt x="666" y="944"/>
                </a:lnTo>
                <a:lnTo>
                  <a:pt x="676" y="940"/>
                </a:lnTo>
                <a:lnTo>
                  <a:pt x="720" y="940"/>
                </a:lnTo>
                <a:lnTo>
                  <a:pt x="736" y="934"/>
                </a:lnTo>
                <a:lnTo>
                  <a:pt x="746" y="930"/>
                </a:lnTo>
                <a:lnTo>
                  <a:pt x="754" y="928"/>
                </a:lnTo>
                <a:lnTo>
                  <a:pt x="778" y="928"/>
                </a:lnTo>
                <a:lnTo>
                  <a:pt x="790" y="936"/>
                </a:lnTo>
                <a:lnTo>
                  <a:pt x="826" y="944"/>
                </a:lnTo>
                <a:lnTo>
                  <a:pt x="830" y="944"/>
                </a:lnTo>
                <a:lnTo>
                  <a:pt x="832" y="948"/>
                </a:lnTo>
                <a:lnTo>
                  <a:pt x="842" y="956"/>
                </a:lnTo>
                <a:lnTo>
                  <a:pt x="858" y="964"/>
                </a:lnTo>
                <a:lnTo>
                  <a:pt x="858" y="966"/>
                </a:lnTo>
                <a:lnTo>
                  <a:pt x="892" y="968"/>
                </a:lnTo>
                <a:lnTo>
                  <a:pt x="908" y="976"/>
                </a:lnTo>
                <a:lnTo>
                  <a:pt x="928" y="980"/>
                </a:lnTo>
                <a:lnTo>
                  <a:pt x="946" y="982"/>
                </a:lnTo>
                <a:lnTo>
                  <a:pt x="950" y="972"/>
                </a:lnTo>
                <a:lnTo>
                  <a:pt x="942" y="956"/>
                </a:lnTo>
                <a:lnTo>
                  <a:pt x="940" y="940"/>
                </a:lnTo>
                <a:lnTo>
                  <a:pt x="938" y="940"/>
                </a:lnTo>
                <a:lnTo>
                  <a:pt x="942" y="936"/>
                </a:lnTo>
                <a:lnTo>
                  <a:pt x="952" y="922"/>
                </a:lnTo>
                <a:lnTo>
                  <a:pt x="952" y="920"/>
                </a:lnTo>
                <a:lnTo>
                  <a:pt x="954" y="920"/>
                </a:lnTo>
                <a:lnTo>
                  <a:pt x="964" y="912"/>
                </a:lnTo>
                <a:lnTo>
                  <a:pt x="962" y="908"/>
                </a:lnTo>
                <a:lnTo>
                  <a:pt x="958" y="892"/>
                </a:lnTo>
                <a:lnTo>
                  <a:pt x="956" y="888"/>
                </a:lnTo>
                <a:lnTo>
                  <a:pt x="950" y="884"/>
                </a:lnTo>
                <a:lnTo>
                  <a:pt x="938" y="872"/>
                </a:lnTo>
                <a:lnTo>
                  <a:pt x="922" y="858"/>
                </a:lnTo>
                <a:lnTo>
                  <a:pt x="922" y="856"/>
                </a:lnTo>
                <a:lnTo>
                  <a:pt x="920" y="856"/>
                </a:lnTo>
                <a:lnTo>
                  <a:pt x="922" y="856"/>
                </a:lnTo>
                <a:lnTo>
                  <a:pt x="922" y="854"/>
                </a:lnTo>
                <a:lnTo>
                  <a:pt x="924" y="838"/>
                </a:lnTo>
                <a:lnTo>
                  <a:pt x="924" y="828"/>
                </a:lnTo>
                <a:lnTo>
                  <a:pt x="916" y="808"/>
                </a:lnTo>
                <a:lnTo>
                  <a:pt x="934" y="804"/>
                </a:lnTo>
                <a:lnTo>
                  <a:pt x="944" y="796"/>
                </a:lnTo>
                <a:lnTo>
                  <a:pt x="966" y="796"/>
                </a:lnTo>
                <a:lnTo>
                  <a:pt x="988" y="792"/>
                </a:lnTo>
                <a:lnTo>
                  <a:pt x="990" y="792"/>
                </a:lnTo>
                <a:lnTo>
                  <a:pt x="1004" y="794"/>
                </a:lnTo>
                <a:lnTo>
                  <a:pt x="1022" y="788"/>
                </a:lnTo>
                <a:lnTo>
                  <a:pt x="1042" y="784"/>
                </a:lnTo>
                <a:lnTo>
                  <a:pt x="1054" y="780"/>
                </a:lnTo>
                <a:lnTo>
                  <a:pt x="1056" y="780"/>
                </a:lnTo>
                <a:lnTo>
                  <a:pt x="1090" y="772"/>
                </a:lnTo>
                <a:lnTo>
                  <a:pt x="1096" y="768"/>
                </a:lnTo>
                <a:lnTo>
                  <a:pt x="1094" y="760"/>
                </a:lnTo>
                <a:lnTo>
                  <a:pt x="1088" y="750"/>
                </a:lnTo>
                <a:lnTo>
                  <a:pt x="1088" y="748"/>
                </a:lnTo>
                <a:lnTo>
                  <a:pt x="1086" y="748"/>
                </a:lnTo>
                <a:lnTo>
                  <a:pt x="1088" y="736"/>
                </a:lnTo>
                <a:lnTo>
                  <a:pt x="1090" y="734"/>
                </a:lnTo>
                <a:lnTo>
                  <a:pt x="1090" y="718"/>
                </a:lnTo>
                <a:lnTo>
                  <a:pt x="1086" y="704"/>
                </a:lnTo>
                <a:lnTo>
                  <a:pt x="1086" y="702"/>
                </a:lnTo>
                <a:lnTo>
                  <a:pt x="1094" y="686"/>
                </a:lnTo>
                <a:lnTo>
                  <a:pt x="1100" y="678"/>
                </a:lnTo>
                <a:lnTo>
                  <a:pt x="1102" y="676"/>
                </a:lnTo>
                <a:lnTo>
                  <a:pt x="1106" y="676"/>
                </a:lnTo>
                <a:lnTo>
                  <a:pt x="1126" y="676"/>
                </a:lnTo>
                <a:lnTo>
                  <a:pt x="1132" y="676"/>
                </a:lnTo>
                <a:lnTo>
                  <a:pt x="1138" y="672"/>
                </a:lnTo>
                <a:lnTo>
                  <a:pt x="1170" y="630"/>
                </a:lnTo>
                <a:lnTo>
                  <a:pt x="1170" y="628"/>
                </a:lnTo>
                <a:lnTo>
                  <a:pt x="1186" y="614"/>
                </a:lnTo>
                <a:lnTo>
                  <a:pt x="1188" y="612"/>
                </a:lnTo>
                <a:lnTo>
                  <a:pt x="1196" y="610"/>
                </a:lnTo>
                <a:lnTo>
                  <a:pt x="1202" y="608"/>
                </a:lnTo>
                <a:lnTo>
                  <a:pt x="1206" y="604"/>
                </a:lnTo>
                <a:lnTo>
                  <a:pt x="1214" y="596"/>
                </a:lnTo>
                <a:lnTo>
                  <a:pt x="1218" y="592"/>
                </a:lnTo>
                <a:lnTo>
                  <a:pt x="1246" y="598"/>
                </a:lnTo>
                <a:lnTo>
                  <a:pt x="1270" y="588"/>
                </a:lnTo>
                <a:lnTo>
                  <a:pt x="1284" y="586"/>
                </a:lnTo>
                <a:lnTo>
                  <a:pt x="1296" y="580"/>
                </a:lnTo>
                <a:lnTo>
                  <a:pt x="1296" y="562"/>
                </a:lnTo>
                <a:lnTo>
                  <a:pt x="1298" y="540"/>
                </a:lnTo>
                <a:lnTo>
                  <a:pt x="1298" y="538"/>
                </a:lnTo>
                <a:lnTo>
                  <a:pt x="1302" y="532"/>
                </a:lnTo>
                <a:lnTo>
                  <a:pt x="1302" y="5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青海"/>
          <p:cNvSpPr/>
          <p:nvPr/>
        </p:nvSpPr>
        <p:spPr bwMode="auto">
          <a:xfrm>
            <a:off x="4768172" y="3202128"/>
            <a:ext cx="1130972" cy="811297"/>
          </a:xfrm>
          <a:custGeom>
            <a:avLst/>
            <a:gdLst>
              <a:gd name="T0" fmla="*/ 2147483646 w 812"/>
              <a:gd name="T1" fmla="*/ 2147483646 h 582"/>
              <a:gd name="T2" fmla="*/ 2147483646 w 812"/>
              <a:gd name="T3" fmla="*/ 2147483646 h 582"/>
              <a:gd name="T4" fmla="*/ 2147483646 w 812"/>
              <a:gd name="T5" fmla="*/ 2147483646 h 582"/>
              <a:gd name="T6" fmla="*/ 2147483646 w 812"/>
              <a:gd name="T7" fmla="*/ 2147483646 h 582"/>
              <a:gd name="T8" fmla="*/ 2147483646 w 812"/>
              <a:gd name="T9" fmla="*/ 2147483646 h 582"/>
              <a:gd name="T10" fmla="*/ 2147483646 w 812"/>
              <a:gd name="T11" fmla="*/ 2147483646 h 582"/>
              <a:gd name="T12" fmla="*/ 2147483646 w 812"/>
              <a:gd name="T13" fmla="*/ 2147483646 h 582"/>
              <a:gd name="T14" fmla="*/ 2147483646 w 812"/>
              <a:gd name="T15" fmla="*/ 2147483646 h 582"/>
              <a:gd name="T16" fmla="*/ 2147483646 w 812"/>
              <a:gd name="T17" fmla="*/ 2147483646 h 582"/>
              <a:gd name="T18" fmla="*/ 2147483646 w 812"/>
              <a:gd name="T19" fmla="*/ 2147483646 h 582"/>
              <a:gd name="T20" fmla="*/ 2147483646 w 812"/>
              <a:gd name="T21" fmla="*/ 2147483646 h 582"/>
              <a:gd name="T22" fmla="*/ 2147483646 w 812"/>
              <a:gd name="T23" fmla="*/ 2147483646 h 582"/>
              <a:gd name="T24" fmla="*/ 2147483646 w 812"/>
              <a:gd name="T25" fmla="*/ 2147483646 h 582"/>
              <a:gd name="T26" fmla="*/ 2147483646 w 812"/>
              <a:gd name="T27" fmla="*/ 2147483646 h 582"/>
              <a:gd name="T28" fmla="*/ 2147483646 w 812"/>
              <a:gd name="T29" fmla="*/ 2147483646 h 582"/>
              <a:gd name="T30" fmla="*/ 2147483646 w 812"/>
              <a:gd name="T31" fmla="*/ 2147483646 h 582"/>
              <a:gd name="T32" fmla="*/ 2147483646 w 812"/>
              <a:gd name="T33" fmla="*/ 2147483646 h 582"/>
              <a:gd name="T34" fmla="*/ 0 w 812"/>
              <a:gd name="T35" fmla="*/ 2147483646 h 582"/>
              <a:gd name="T36" fmla="*/ 2147483646 w 812"/>
              <a:gd name="T37" fmla="*/ 2147483646 h 582"/>
              <a:gd name="T38" fmla="*/ 2147483646 w 812"/>
              <a:gd name="T39" fmla="*/ 2147483646 h 582"/>
              <a:gd name="T40" fmla="*/ 2147483646 w 812"/>
              <a:gd name="T41" fmla="*/ 2147483646 h 582"/>
              <a:gd name="T42" fmla="*/ 2147483646 w 812"/>
              <a:gd name="T43" fmla="*/ 2147483646 h 582"/>
              <a:gd name="T44" fmla="*/ 2147483646 w 812"/>
              <a:gd name="T45" fmla="*/ 2147483646 h 582"/>
              <a:gd name="T46" fmla="*/ 2147483646 w 812"/>
              <a:gd name="T47" fmla="*/ 2147483646 h 582"/>
              <a:gd name="T48" fmla="*/ 2147483646 w 812"/>
              <a:gd name="T49" fmla="*/ 2147483646 h 582"/>
              <a:gd name="T50" fmla="*/ 2147483646 w 812"/>
              <a:gd name="T51" fmla="*/ 2147483646 h 582"/>
              <a:gd name="T52" fmla="*/ 2147483646 w 812"/>
              <a:gd name="T53" fmla="*/ 2147483646 h 582"/>
              <a:gd name="T54" fmla="*/ 2147483646 w 812"/>
              <a:gd name="T55" fmla="*/ 2147483646 h 582"/>
              <a:gd name="T56" fmla="*/ 2147483646 w 812"/>
              <a:gd name="T57" fmla="*/ 2147483646 h 582"/>
              <a:gd name="T58" fmla="*/ 2147483646 w 812"/>
              <a:gd name="T59" fmla="*/ 2147483646 h 582"/>
              <a:gd name="T60" fmla="*/ 2147483646 w 812"/>
              <a:gd name="T61" fmla="*/ 2147483646 h 582"/>
              <a:gd name="T62" fmla="*/ 2147483646 w 812"/>
              <a:gd name="T63" fmla="*/ 2147483646 h 582"/>
              <a:gd name="T64" fmla="*/ 2147483646 w 812"/>
              <a:gd name="T65" fmla="*/ 2147483646 h 582"/>
              <a:gd name="T66" fmla="*/ 2147483646 w 812"/>
              <a:gd name="T67" fmla="*/ 2147483646 h 582"/>
              <a:gd name="T68" fmla="*/ 2147483646 w 812"/>
              <a:gd name="T69" fmla="*/ 2147483646 h 582"/>
              <a:gd name="T70" fmla="*/ 2147483646 w 812"/>
              <a:gd name="T71" fmla="*/ 2147483646 h 582"/>
              <a:gd name="T72" fmla="*/ 2147483646 w 812"/>
              <a:gd name="T73" fmla="*/ 2147483646 h 582"/>
              <a:gd name="T74" fmla="*/ 2147483646 w 812"/>
              <a:gd name="T75" fmla="*/ 2147483646 h 582"/>
              <a:gd name="T76" fmla="*/ 2147483646 w 812"/>
              <a:gd name="T77" fmla="*/ 2147483646 h 582"/>
              <a:gd name="T78" fmla="*/ 2147483646 w 812"/>
              <a:gd name="T79" fmla="*/ 2147483646 h 582"/>
              <a:gd name="T80" fmla="*/ 2147483646 w 812"/>
              <a:gd name="T81" fmla="*/ 2147483646 h 582"/>
              <a:gd name="T82" fmla="*/ 2147483646 w 812"/>
              <a:gd name="T83" fmla="*/ 2147483646 h 582"/>
              <a:gd name="T84" fmla="*/ 2147483646 w 812"/>
              <a:gd name="T85" fmla="*/ 2147483646 h 582"/>
              <a:gd name="T86" fmla="*/ 2147483646 w 812"/>
              <a:gd name="T87" fmla="*/ 2147483646 h 582"/>
              <a:gd name="T88" fmla="*/ 2147483646 w 812"/>
              <a:gd name="T89" fmla="*/ 2147483646 h 582"/>
              <a:gd name="T90" fmla="*/ 2147483646 w 812"/>
              <a:gd name="T91" fmla="*/ 2147483646 h 582"/>
              <a:gd name="T92" fmla="*/ 2147483646 w 812"/>
              <a:gd name="T93" fmla="*/ 2147483646 h 582"/>
              <a:gd name="T94" fmla="*/ 2147483646 w 812"/>
              <a:gd name="T95" fmla="*/ 2147483646 h 582"/>
              <a:gd name="T96" fmla="*/ 2147483646 w 812"/>
              <a:gd name="T97" fmla="*/ 2147483646 h 582"/>
              <a:gd name="T98" fmla="*/ 2147483646 w 812"/>
              <a:gd name="T99" fmla="*/ 2147483646 h 582"/>
              <a:gd name="T100" fmla="*/ 2147483646 w 812"/>
              <a:gd name="T101" fmla="*/ 2147483646 h 582"/>
              <a:gd name="T102" fmla="*/ 2147483646 w 812"/>
              <a:gd name="T103" fmla="*/ 2147483646 h 582"/>
              <a:gd name="T104" fmla="*/ 2147483646 w 812"/>
              <a:gd name="T105" fmla="*/ 2147483646 h 582"/>
              <a:gd name="T106" fmla="*/ 2147483646 w 812"/>
              <a:gd name="T107" fmla="*/ 2147483646 h 58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四川"/>
          <p:cNvSpPr/>
          <p:nvPr/>
        </p:nvSpPr>
        <p:spPr bwMode="auto">
          <a:xfrm>
            <a:off x="5417210" y="3771247"/>
            <a:ext cx="978400" cy="858522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pattFill prst="wdDnDiag">
            <a:fgClr>
              <a:srgbClr val="7E534D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西藏"/>
          <p:cNvSpPr/>
          <p:nvPr/>
        </p:nvSpPr>
        <p:spPr bwMode="auto">
          <a:xfrm>
            <a:off x="3792194" y="3422510"/>
            <a:ext cx="1750949" cy="1065584"/>
          </a:xfrm>
          <a:custGeom>
            <a:avLst/>
            <a:gdLst>
              <a:gd name="T0" fmla="*/ 2147483646 w 1256"/>
              <a:gd name="T1" fmla="*/ 2147483646 h 764"/>
              <a:gd name="T2" fmla="*/ 2147483646 w 1256"/>
              <a:gd name="T3" fmla="*/ 2147483646 h 764"/>
              <a:gd name="T4" fmla="*/ 2147483646 w 1256"/>
              <a:gd name="T5" fmla="*/ 2147483646 h 764"/>
              <a:gd name="T6" fmla="*/ 2147483646 w 1256"/>
              <a:gd name="T7" fmla="*/ 2147483646 h 764"/>
              <a:gd name="T8" fmla="*/ 2147483646 w 1256"/>
              <a:gd name="T9" fmla="*/ 2147483646 h 764"/>
              <a:gd name="T10" fmla="*/ 2147483646 w 1256"/>
              <a:gd name="T11" fmla="*/ 2147483646 h 764"/>
              <a:gd name="T12" fmla="*/ 2147483646 w 1256"/>
              <a:gd name="T13" fmla="*/ 2147483646 h 764"/>
              <a:gd name="T14" fmla="*/ 2147483646 w 1256"/>
              <a:gd name="T15" fmla="*/ 2147483646 h 764"/>
              <a:gd name="T16" fmla="*/ 2147483646 w 1256"/>
              <a:gd name="T17" fmla="*/ 2147483646 h 764"/>
              <a:gd name="T18" fmla="*/ 2147483646 w 1256"/>
              <a:gd name="T19" fmla="*/ 2147483646 h 764"/>
              <a:gd name="T20" fmla="*/ 2147483646 w 1256"/>
              <a:gd name="T21" fmla="*/ 2147483646 h 764"/>
              <a:gd name="T22" fmla="*/ 2147483646 w 1256"/>
              <a:gd name="T23" fmla="*/ 2147483646 h 764"/>
              <a:gd name="T24" fmla="*/ 2147483646 w 1256"/>
              <a:gd name="T25" fmla="*/ 2147483646 h 764"/>
              <a:gd name="T26" fmla="*/ 2147483646 w 1256"/>
              <a:gd name="T27" fmla="*/ 2147483646 h 764"/>
              <a:gd name="T28" fmla="*/ 2147483646 w 1256"/>
              <a:gd name="T29" fmla="*/ 2147483646 h 764"/>
              <a:gd name="T30" fmla="*/ 2147483646 w 1256"/>
              <a:gd name="T31" fmla="*/ 2147483646 h 764"/>
              <a:gd name="T32" fmla="*/ 2147483646 w 1256"/>
              <a:gd name="T33" fmla="*/ 2147483646 h 764"/>
              <a:gd name="T34" fmla="*/ 2147483646 w 1256"/>
              <a:gd name="T35" fmla="*/ 2147483646 h 764"/>
              <a:gd name="T36" fmla="*/ 2147483646 w 1256"/>
              <a:gd name="T37" fmla="*/ 2147483646 h 764"/>
              <a:gd name="T38" fmla="*/ 2147483646 w 1256"/>
              <a:gd name="T39" fmla="*/ 2147483646 h 764"/>
              <a:gd name="T40" fmla="*/ 2147483646 w 1256"/>
              <a:gd name="T41" fmla="*/ 2147483646 h 764"/>
              <a:gd name="T42" fmla="*/ 2147483646 w 1256"/>
              <a:gd name="T43" fmla="*/ 2147483646 h 764"/>
              <a:gd name="T44" fmla="*/ 2147483646 w 1256"/>
              <a:gd name="T45" fmla="*/ 2147483646 h 764"/>
              <a:gd name="T46" fmla="*/ 2147483646 w 1256"/>
              <a:gd name="T47" fmla="*/ 2147483646 h 764"/>
              <a:gd name="T48" fmla="*/ 2147483646 w 1256"/>
              <a:gd name="T49" fmla="*/ 2147483646 h 764"/>
              <a:gd name="T50" fmla="*/ 2147483646 w 1256"/>
              <a:gd name="T51" fmla="*/ 2147483646 h 764"/>
              <a:gd name="T52" fmla="*/ 2147483646 w 1256"/>
              <a:gd name="T53" fmla="*/ 2147483646 h 764"/>
              <a:gd name="T54" fmla="*/ 2147483646 w 1256"/>
              <a:gd name="T55" fmla="*/ 2147483646 h 764"/>
              <a:gd name="T56" fmla="*/ 2147483646 w 1256"/>
              <a:gd name="T57" fmla="*/ 2147483646 h 764"/>
              <a:gd name="T58" fmla="*/ 2147483646 w 1256"/>
              <a:gd name="T59" fmla="*/ 2147483646 h 764"/>
              <a:gd name="T60" fmla="*/ 2147483646 w 1256"/>
              <a:gd name="T61" fmla="*/ 2147483646 h 764"/>
              <a:gd name="T62" fmla="*/ 2147483646 w 1256"/>
              <a:gd name="T63" fmla="*/ 2147483646 h 764"/>
              <a:gd name="T64" fmla="*/ 2147483646 w 1256"/>
              <a:gd name="T65" fmla="*/ 2147483646 h 764"/>
              <a:gd name="T66" fmla="*/ 2147483646 w 1256"/>
              <a:gd name="T67" fmla="*/ 2147483646 h 764"/>
              <a:gd name="T68" fmla="*/ 2147483646 w 1256"/>
              <a:gd name="T69" fmla="*/ 2147483646 h 764"/>
              <a:gd name="T70" fmla="*/ 2147483646 w 1256"/>
              <a:gd name="T71" fmla="*/ 2147483646 h 764"/>
              <a:gd name="T72" fmla="*/ 2147483646 w 1256"/>
              <a:gd name="T73" fmla="*/ 2147483646 h 764"/>
              <a:gd name="T74" fmla="*/ 2147483646 w 1256"/>
              <a:gd name="T75" fmla="*/ 2147483646 h 764"/>
              <a:gd name="T76" fmla="*/ 2147483646 w 1256"/>
              <a:gd name="T77" fmla="*/ 2147483646 h 764"/>
              <a:gd name="T78" fmla="*/ 2147483646 w 1256"/>
              <a:gd name="T79" fmla="*/ 2147483646 h 764"/>
              <a:gd name="T80" fmla="*/ 2147483646 w 1256"/>
              <a:gd name="T81" fmla="*/ 2147483646 h 764"/>
              <a:gd name="T82" fmla="*/ 2147483646 w 1256"/>
              <a:gd name="T83" fmla="*/ 2147483646 h 764"/>
              <a:gd name="T84" fmla="*/ 2147483646 w 1256"/>
              <a:gd name="T85" fmla="*/ 2147483646 h 764"/>
              <a:gd name="T86" fmla="*/ 2147483646 w 1256"/>
              <a:gd name="T87" fmla="*/ 2147483646 h 764"/>
              <a:gd name="T88" fmla="*/ 2147483646 w 1256"/>
              <a:gd name="T89" fmla="*/ 2147483646 h 764"/>
              <a:gd name="T90" fmla="*/ 2147483646 w 1256"/>
              <a:gd name="T91" fmla="*/ 2147483646 h 764"/>
              <a:gd name="T92" fmla="*/ 2147483646 w 1256"/>
              <a:gd name="T93" fmla="*/ 2147483646 h 764"/>
              <a:gd name="T94" fmla="*/ 2147483646 w 1256"/>
              <a:gd name="T95" fmla="*/ 2147483646 h 764"/>
              <a:gd name="T96" fmla="*/ 2147483646 w 1256"/>
              <a:gd name="T97" fmla="*/ 2147483646 h 764"/>
              <a:gd name="T98" fmla="*/ 2147483646 w 1256"/>
              <a:gd name="T99" fmla="*/ 2147483646 h 764"/>
              <a:gd name="T100" fmla="*/ 2147483646 w 1256"/>
              <a:gd name="T101" fmla="*/ 2147483646 h 764"/>
              <a:gd name="T102" fmla="*/ 2147483646 w 1256"/>
              <a:gd name="T103" fmla="*/ 2147483646 h 764"/>
              <a:gd name="T104" fmla="*/ 2147483646 w 1256"/>
              <a:gd name="T105" fmla="*/ 2147483646 h 764"/>
              <a:gd name="T106" fmla="*/ 2147483646 w 1256"/>
              <a:gd name="T107" fmla="*/ 2147483646 h 764"/>
              <a:gd name="T108" fmla="*/ 2147483646 w 1256"/>
              <a:gd name="T109" fmla="*/ 2147483646 h 764"/>
              <a:gd name="T110" fmla="*/ 2147483646 w 1256"/>
              <a:gd name="T111" fmla="*/ 2147483646 h 764"/>
              <a:gd name="T112" fmla="*/ 2147483646 w 1256"/>
              <a:gd name="T113" fmla="*/ 2147483646 h 764"/>
              <a:gd name="T114" fmla="*/ 2147483646 w 1256"/>
              <a:gd name="T115" fmla="*/ 2147483646 h 764"/>
              <a:gd name="T116" fmla="*/ 2147483646 w 1256"/>
              <a:gd name="T117" fmla="*/ 2147483646 h 764"/>
              <a:gd name="T118" fmla="*/ 2147483646 w 1256"/>
              <a:gd name="T119" fmla="*/ 2147483646 h 764"/>
              <a:gd name="T120" fmla="*/ 2147483646 w 1256"/>
              <a:gd name="T121" fmla="*/ 2147483646 h 764"/>
              <a:gd name="T122" fmla="*/ 2147483646 w 1256"/>
              <a:gd name="T123" fmla="*/ 2147483646 h 764"/>
              <a:gd name="T124" fmla="*/ 2147483646 w 1256"/>
              <a:gd name="T125" fmla="*/ 2147483646 h 76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56" h="764">
                <a:moveTo>
                  <a:pt x="152" y="4"/>
                </a:moveTo>
                <a:lnTo>
                  <a:pt x="152" y="4"/>
                </a:lnTo>
                <a:lnTo>
                  <a:pt x="146" y="14"/>
                </a:lnTo>
                <a:lnTo>
                  <a:pt x="138" y="22"/>
                </a:lnTo>
                <a:lnTo>
                  <a:pt x="132" y="26"/>
                </a:lnTo>
                <a:lnTo>
                  <a:pt x="132" y="32"/>
                </a:lnTo>
                <a:lnTo>
                  <a:pt x="132" y="36"/>
                </a:lnTo>
                <a:lnTo>
                  <a:pt x="130" y="44"/>
                </a:lnTo>
                <a:lnTo>
                  <a:pt x="122" y="56"/>
                </a:lnTo>
                <a:lnTo>
                  <a:pt x="122" y="60"/>
                </a:lnTo>
                <a:lnTo>
                  <a:pt x="118" y="62"/>
                </a:lnTo>
                <a:lnTo>
                  <a:pt x="112" y="64"/>
                </a:lnTo>
                <a:lnTo>
                  <a:pt x="66" y="58"/>
                </a:lnTo>
                <a:lnTo>
                  <a:pt x="62" y="68"/>
                </a:lnTo>
                <a:lnTo>
                  <a:pt x="62" y="70"/>
                </a:lnTo>
                <a:lnTo>
                  <a:pt x="48" y="92"/>
                </a:lnTo>
                <a:lnTo>
                  <a:pt x="42" y="100"/>
                </a:lnTo>
                <a:lnTo>
                  <a:pt x="40" y="108"/>
                </a:lnTo>
                <a:lnTo>
                  <a:pt x="42" y="112"/>
                </a:lnTo>
                <a:lnTo>
                  <a:pt x="44" y="122"/>
                </a:lnTo>
                <a:lnTo>
                  <a:pt x="56" y="150"/>
                </a:lnTo>
                <a:lnTo>
                  <a:pt x="62" y="168"/>
                </a:lnTo>
                <a:lnTo>
                  <a:pt x="64" y="174"/>
                </a:lnTo>
                <a:lnTo>
                  <a:pt x="64" y="180"/>
                </a:lnTo>
                <a:lnTo>
                  <a:pt x="60" y="188"/>
                </a:lnTo>
                <a:lnTo>
                  <a:pt x="56" y="196"/>
                </a:lnTo>
                <a:lnTo>
                  <a:pt x="42" y="210"/>
                </a:lnTo>
                <a:lnTo>
                  <a:pt x="18" y="210"/>
                </a:lnTo>
                <a:lnTo>
                  <a:pt x="12" y="184"/>
                </a:lnTo>
                <a:lnTo>
                  <a:pt x="6" y="216"/>
                </a:lnTo>
                <a:lnTo>
                  <a:pt x="16" y="232"/>
                </a:lnTo>
                <a:lnTo>
                  <a:pt x="16" y="236"/>
                </a:lnTo>
                <a:lnTo>
                  <a:pt x="16" y="238"/>
                </a:lnTo>
                <a:lnTo>
                  <a:pt x="10" y="246"/>
                </a:lnTo>
                <a:lnTo>
                  <a:pt x="2" y="262"/>
                </a:lnTo>
                <a:lnTo>
                  <a:pt x="0" y="272"/>
                </a:lnTo>
                <a:lnTo>
                  <a:pt x="0" y="280"/>
                </a:lnTo>
                <a:lnTo>
                  <a:pt x="4" y="290"/>
                </a:lnTo>
                <a:lnTo>
                  <a:pt x="10" y="300"/>
                </a:lnTo>
                <a:lnTo>
                  <a:pt x="28" y="300"/>
                </a:lnTo>
                <a:lnTo>
                  <a:pt x="34" y="302"/>
                </a:lnTo>
                <a:lnTo>
                  <a:pt x="42" y="308"/>
                </a:lnTo>
                <a:lnTo>
                  <a:pt x="58" y="330"/>
                </a:lnTo>
                <a:lnTo>
                  <a:pt x="60" y="332"/>
                </a:lnTo>
                <a:lnTo>
                  <a:pt x="62" y="338"/>
                </a:lnTo>
                <a:lnTo>
                  <a:pt x="66" y="344"/>
                </a:lnTo>
                <a:lnTo>
                  <a:pt x="108" y="384"/>
                </a:lnTo>
                <a:lnTo>
                  <a:pt x="128" y="408"/>
                </a:lnTo>
                <a:lnTo>
                  <a:pt x="138" y="408"/>
                </a:lnTo>
                <a:lnTo>
                  <a:pt x="150" y="386"/>
                </a:lnTo>
                <a:lnTo>
                  <a:pt x="152" y="384"/>
                </a:lnTo>
                <a:lnTo>
                  <a:pt x="182" y="392"/>
                </a:lnTo>
                <a:lnTo>
                  <a:pt x="182" y="394"/>
                </a:lnTo>
                <a:lnTo>
                  <a:pt x="186" y="414"/>
                </a:lnTo>
                <a:lnTo>
                  <a:pt x="222" y="454"/>
                </a:lnTo>
                <a:lnTo>
                  <a:pt x="234" y="460"/>
                </a:lnTo>
                <a:lnTo>
                  <a:pt x="240" y="464"/>
                </a:lnTo>
                <a:lnTo>
                  <a:pt x="268" y="504"/>
                </a:lnTo>
                <a:lnTo>
                  <a:pt x="288" y="500"/>
                </a:lnTo>
                <a:lnTo>
                  <a:pt x="290" y="500"/>
                </a:lnTo>
                <a:lnTo>
                  <a:pt x="292" y="500"/>
                </a:lnTo>
                <a:lnTo>
                  <a:pt x="292" y="502"/>
                </a:lnTo>
                <a:lnTo>
                  <a:pt x="294" y="504"/>
                </a:lnTo>
                <a:lnTo>
                  <a:pt x="312" y="542"/>
                </a:lnTo>
                <a:lnTo>
                  <a:pt x="334" y="556"/>
                </a:lnTo>
                <a:lnTo>
                  <a:pt x="352" y="560"/>
                </a:lnTo>
                <a:lnTo>
                  <a:pt x="362" y="584"/>
                </a:lnTo>
                <a:lnTo>
                  <a:pt x="376" y="584"/>
                </a:lnTo>
                <a:lnTo>
                  <a:pt x="376" y="586"/>
                </a:lnTo>
                <a:lnTo>
                  <a:pt x="404" y="602"/>
                </a:lnTo>
                <a:lnTo>
                  <a:pt x="406" y="604"/>
                </a:lnTo>
                <a:lnTo>
                  <a:pt x="426" y="628"/>
                </a:lnTo>
                <a:lnTo>
                  <a:pt x="456" y="624"/>
                </a:lnTo>
                <a:lnTo>
                  <a:pt x="458" y="624"/>
                </a:lnTo>
                <a:lnTo>
                  <a:pt x="470" y="628"/>
                </a:lnTo>
                <a:lnTo>
                  <a:pt x="490" y="644"/>
                </a:lnTo>
                <a:lnTo>
                  <a:pt x="524" y="648"/>
                </a:lnTo>
                <a:lnTo>
                  <a:pt x="544" y="644"/>
                </a:lnTo>
                <a:lnTo>
                  <a:pt x="564" y="642"/>
                </a:lnTo>
                <a:lnTo>
                  <a:pt x="580" y="642"/>
                </a:lnTo>
                <a:lnTo>
                  <a:pt x="590" y="644"/>
                </a:lnTo>
                <a:lnTo>
                  <a:pt x="596" y="648"/>
                </a:lnTo>
                <a:lnTo>
                  <a:pt x="598" y="654"/>
                </a:lnTo>
                <a:lnTo>
                  <a:pt x="598" y="658"/>
                </a:lnTo>
                <a:lnTo>
                  <a:pt x="594" y="664"/>
                </a:lnTo>
                <a:lnTo>
                  <a:pt x="588" y="670"/>
                </a:lnTo>
                <a:lnTo>
                  <a:pt x="580" y="678"/>
                </a:lnTo>
                <a:lnTo>
                  <a:pt x="580" y="682"/>
                </a:lnTo>
                <a:lnTo>
                  <a:pt x="582" y="686"/>
                </a:lnTo>
                <a:lnTo>
                  <a:pt x="586" y="692"/>
                </a:lnTo>
                <a:lnTo>
                  <a:pt x="592" y="698"/>
                </a:lnTo>
                <a:lnTo>
                  <a:pt x="592" y="700"/>
                </a:lnTo>
                <a:lnTo>
                  <a:pt x="598" y="704"/>
                </a:lnTo>
                <a:lnTo>
                  <a:pt x="600" y="702"/>
                </a:lnTo>
                <a:lnTo>
                  <a:pt x="616" y="676"/>
                </a:lnTo>
                <a:lnTo>
                  <a:pt x="628" y="658"/>
                </a:lnTo>
                <a:lnTo>
                  <a:pt x="638" y="646"/>
                </a:lnTo>
                <a:lnTo>
                  <a:pt x="648" y="640"/>
                </a:lnTo>
                <a:lnTo>
                  <a:pt x="654" y="638"/>
                </a:lnTo>
                <a:lnTo>
                  <a:pt x="660" y="638"/>
                </a:lnTo>
                <a:lnTo>
                  <a:pt x="676" y="644"/>
                </a:lnTo>
                <a:lnTo>
                  <a:pt x="698" y="654"/>
                </a:lnTo>
                <a:lnTo>
                  <a:pt x="724" y="670"/>
                </a:lnTo>
                <a:lnTo>
                  <a:pt x="772" y="678"/>
                </a:lnTo>
                <a:lnTo>
                  <a:pt x="772" y="680"/>
                </a:lnTo>
                <a:lnTo>
                  <a:pt x="772" y="682"/>
                </a:lnTo>
                <a:lnTo>
                  <a:pt x="768" y="704"/>
                </a:lnTo>
                <a:lnTo>
                  <a:pt x="792" y="708"/>
                </a:lnTo>
                <a:lnTo>
                  <a:pt x="792" y="738"/>
                </a:lnTo>
                <a:lnTo>
                  <a:pt x="802" y="754"/>
                </a:lnTo>
                <a:lnTo>
                  <a:pt x="808" y="762"/>
                </a:lnTo>
                <a:lnTo>
                  <a:pt x="816" y="764"/>
                </a:lnTo>
                <a:lnTo>
                  <a:pt x="830" y="764"/>
                </a:lnTo>
                <a:lnTo>
                  <a:pt x="880" y="762"/>
                </a:lnTo>
                <a:lnTo>
                  <a:pt x="904" y="748"/>
                </a:lnTo>
                <a:lnTo>
                  <a:pt x="928" y="716"/>
                </a:lnTo>
                <a:lnTo>
                  <a:pt x="956" y="714"/>
                </a:lnTo>
                <a:lnTo>
                  <a:pt x="970" y="710"/>
                </a:lnTo>
                <a:lnTo>
                  <a:pt x="1022" y="680"/>
                </a:lnTo>
                <a:lnTo>
                  <a:pt x="1024" y="680"/>
                </a:lnTo>
                <a:lnTo>
                  <a:pt x="1060" y="676"/>
                </a:lnTo>
                <a:lnTo>
                  <a:pt x="1070" y="678"/>
                </a:lnTo>
                <a:lnTo>
                  <a:pt x="1076" y="680"/>
                </a:lnTo>
                <a:lnTo>
                  <a:pt x="1112" y="708"/>
                </a:lnTo>
                <a:lnTo>
                  <a:pt x="1122" y="712"/>
                </a:lnTo>
                <a:lnTo>
                  <a:pt x="1124" y="714"/>
                </a:lnTo>
                <a:lnTo>
                  <a:pt x="1136" y="720"/>
                </a:lnTo>
                <a:lnTo>
                  <a:pt x="1138" y="720"/>
                </a:lnTo>
                <a:lnTo>
                  <a:pt x="1138" y="718"/>
                </a:lnTo>
                <a:lnTo>
                  <a:pt x="1138" y="716"/>
                </a:lnTo>
                <a:lnTo>
                  <a:pt x="1144" y="692"/>
                </a:lnTo>
                <a:lnTo>
                  <a:pt x="1142" y="682"/>
                </a:lnTo>
                <a:lnTo>
                  <a:pt x="1144" y="674"/>
                </a:lnTo>
                <a:lnTo>
                  <a:pt x="1148" y="668"/>
                </a:lnTo>
                <a:lnTo>
                  <a:pt x="1156" y="666"/>
                </a:lnTo>
                <a:lnTo>
                  <a:pt x="1164" y="666"/>
                </a:lnTo>
                <a:lnTo>
                  <a:pt x="1172" y="672"/>
                </a:lnTo>
                <a:lnTo>
                  <a:pt x="1182" y="682"/>
                </a:lnTo>
                <a:lnTo>
                  <a:pt x="1190" y="696"/>
                </a:lnTo>
                <a:lnTo>
                  <a:pt x="1192" y="696"/>
                </a:lnTo>
                <a:lnTo>
                  <a:pt x="1212" y="688"/>
                </a:lnTo>
                <a:lnTo>
                  <a:pt x="1214" y="686"/>
                </a:lnTo>
                <a:lnTo>
                  <a:pt x="1216" y="684"/>
                </a:lnTo>
                <a:lnTo>
                  <a:pt x="1218" y="680"/>
                </a:lnTo>
                <a:lnTo>
                  <a:pt x="1214" y="664"/>
                </a:lnTo>
                <a:lnTo>
                  <a:pt x="1214" y="660"/>
                </a:lnTo>
                <a:lnTo>
                  <a:pt x="1214" y="656"/>
                </a:lnTo>
                <a:lnTo>
                  <a:pt x="1216" y="652"/>
                </a:lnTo>
                <a:lnTo>
                  <a:pt x="1220" y="650"/>
                </a:lnTo>
                <a:lnTo>
                  <a:pt x="1228" y="644"/>
                </a:lnTo>
                <a:lnTo>
                  <a:pt x="1244" y="624"/>
                </a:lnTo>
                <a:lnTo>
                  <a:pt x="1256" y="598"/>
                </a:lnTo>
                <a:lnTo>
                  <a:pt x="1250" y="586"/>
                </a:lnTo>
                <a:lnTo>
                  <a:pt x="1246" y="576"/>
                </a:lnTo>
                <a:lnTo>
                  <a:pt x="1246" y="568"/>
                </a:lnTo>
                <a:lnTo>
                  <a:pt x="1246" y="562"/>
                </a:lnTo>
                <a:lnTo>
                  <a:pt x="1248" y="540"/>
                </a:lnTo>
                <a:lnTo>
                  <a:pt x="1244" y="528"/>
                </a:lnTo>
                <a:lnTo>
                  <a:pt x="1242" y="518"/>
                </a:lnTo>
                <a:lnTo>
                  <a:pt x="1240" y="510"/>
                </a:lnTo>
                <a:lnTo>
                  <a:pt x="1232" y="498"/>
                </a:lnTo>
                <a:lnTo>
                  <a:pt x="1232" y="496"/>
                </a:lnTo>
                <a:lnTo>
                  <a:pt x="1228" y="468"/>
                </a:lnTo>
                <a:lnTo>
                  <a:pt x="1228" y="458"/>
                </a:lnTo>
                <a:lnTo>
                  <a:pt x="1228" y="448"/>
                </a:lnTo>
                <a:lnTo>
                  <a:pt x="1220" y="440"/>
                </a:lnTo>
                <a:lnTo>
                  <a:pt x="1214" y="432"/>
                </a:lnTo>
                <a:lnTo>
                  <a:pt x="1202" y="416"/>
                </a:lnTo>
                <a:lnTo>
                  <a:pt x="1200" y="414"/>
                </a:lnTo>
                <a:lnTo>
                  <a:pt x="1200" y="412"/>
                </a:lnTo>
                <a:lnTo>
                  <a:pt x="1196" y="392"/>
                </a:lnTo>
                <a:lnTo>
                  <a:pt x="1184" y="382"/>
                </a:lnTo>
                <a:lnTo>
                  <a:pt x="1184" y="384"/>
                </a:lnTo>
                <a:lnTo>
                  <a:pt x="1162" y="364"/>
                </a:lnTo>
                <a:lnTo>
                  <a:pt x="1162" y="366"/>
                </a:lnTo>
                <a:lnTo>
                  <a:pt x="1164" y="392"/>
                </a:lnTo>
                <a:lnTo>
                  <a:pt x="1164" y="394"/>
                </a:lnTo>
                <a:lnTo>
                  <a:pt x="1152" y="400"/>
                </a:lnTo>
                <a:lnTo>
                  <a:pt x="1152" y="416"/>
                </a:lnTo>
                <a:lnTo>
                  <a:pt x="1152" y="418"/>
                </a:lnTo>
                <a:lnTo>
                  <a:pt x="1124" y="428"/>
                </a:lnTo>
                <a:lnTo>
                  <a:pt x="1114" y="406"/>
                </a:lnTo>
                <a:lnTo>
                  <a:pt x="1108" y="404"/>
                </a:lnTo>
                <a:lnTo>
                  <a:pt x="1100" y="414"/>
                </a:lnTo>
                <a:lnTo>
                  <a:pt x="1094" y="430"/>
                </a:lnTo>
                <a:lnTo>
                  <a:pt x="1074" y="436"/>
                </a:lnTo>
                <a:lnTo>
                  <a:pt x="1062" y="428"/>
                </a:lnTo>
                <a:lnTo>
                  <a:pt x="1046" y="422"/>
                </a:lnTo>
                <a:lnTo>
                  <a:pt x="1042" y="400"/>
                </a:lnTo>
                <a:lnTo>
                  <a:pt x="1036" y="386"/>
                </a:lnTo>
                <a:lnTo>
                  <a:pt x="1026" y="382"/>
                </a:lnTo>
                <a:lnTo>
                  <a:pt x="1024" y="380"/>
                </a:lnTo>
                <a:lnTo>
                  <a:pt x="1018" y="372"/>
                </a:lnTo>
                <a:lnTo>
                  <a:pt x="1010" y="360"/>
                </a:lnTo>
                <a:lnTo>
                  <a:pt x="1000" y="344"/>
                </a:lnTo>
                <a:lnTo>
                  <a:pt x="990" y="344"/>
                </a:lnTo>
                <a:lnTo>
                  <a:pt x="974" y="350"/>
                </a:lnTo>
                <a:lnTo>
                  <a:pt x="972" y="352"/>
                </a:lnTo>
                <a:lnTo>
                  <a:pt x="932" y="348"/>
                </a:lnTo>
                <a:lnTo>
                  <a:pt x="900" y="342"/>
                </a:lnTo>
                <a:lnTo>
                  <a:pt x="884" y="332"/>
                </a:lnTo>
                <a:lnTo>
                  <a:pt x="860" y="324"/>
                </a:lnTo>
                <a:lnTo>
                  <a:pt x="838" y="318"/>
                </a:lnTo>
                <a:lnTo>
                  <a:pt x="832" y="314"/>
                </a:lnTo>
                <a:lnTo>
                  <a:pt x="828" y="312"/>
                </a:lnTo>
                <a:lnTo>
                  <a:pt x="824" y="308"/>
                </a:lnTo>
                <a:lnTo>
                  <a:pt x="820" y="308"/>
                </a:lnTo>
                <a:lnTo>
                  <a:pt x="804" y="300"/>
                </a:lnTo>
                <a:lnTo>
                  <a:pt x="804" y="298"/>
                </a:lnTo>
                <a:lnTo>
                  <a:pt x="796" y="290"/>
                </a:lnTo>
                <a:lnTo>
                  <a:pt x="794" y="282"/>
                </a:lnTo>
                <a:lnTo>
                  <a:pt x="788" y="272"/>
                </a:lnTo>
                <a:lnTo>
                  <a:pt x="776" y="268"/>
                </a:lnTo>
                <a:lnTo>
                  <a:pt x="772" y="270"/>
                </a:lnTo>
                <a:lnTo>
                  <a:pt x="768" y="274"/>
                </a:lnTo>
                <a:lnTo>
                  <a:pt x="766" y="276"/>
                </a:lnTo>
                <a:lnTo>
                  <a:pt x="760" y="280"/>
                </a:lnTo>
                <a:lnTo>
                  <a:pt x="756" y="280"/>
                </a:lnTo>
                <a:lnTo>
                  <a:pt x="750" y="282"/>
                </a:lnTo>
                <a:lnTo>
                  <a:pt x="746" y="280"/>
                </a:lnTo>
                <a:lnTo>
                  <a:pt x="740" y="276"/>
                </a:lnTo>
                <a:lnTo>
                  <a:pt x="736" y="272"/>
                </a:lnTo>
                <a:lnTo>
                  <a:pt x="720" y="256"/>
                </a:lnTo>
                <a:lnTo>
                  <a:pt x="714" y="246"/>
                </a:lnTo>
                <a:lnTo>
                  <a:pt x="708" y="238"/>
                </a:lnTo>
                <a:lnTo>
                  <a:pt x="704" y="232"/>
                </a:lnTo>
                <a:lnTo>
                  <a:pt x="698" y="224"/>
                </a:lnTo>
                <a:lnTo>
                  <a:pt x="692" y="216"/>
                </a:lnTo>
                <a:lnTo>
                  <a:pt x="690" y="206"/>
                </a:lnTo>
                <a:lnTo>
                  <a:pt x="692" y="196"/>
                </a:lnTo>
                <a:lnTo>
                  <a:pt x="702" y="178"/>
                </a:lnTo>
                <a:lnTo>
                  <a:pt x="708" y="160"/>
                </a:lnTo>
                <a:lnTo>
                  <a:pt x="710" y="148"/>
                </a:lnTo>
                <a:lnTo>
                  <a:pt x="706" y="128"/>
                </a:lnTo>
                <a:lnTo>
                  <a:pt x="694" y="118"/>
                </a:lnTo>
                <a:lnTo>
                  <a:pt x="696" y="104"/>
                </a:lnTo>
                <a:lnTo>
                  <a:pt x="698" y="96"/>
                </a:lnTo>
                <a:lnTo>
                  <a:pt x="700" y="90"/>
                </a:lnTo>
                <a:lnTo>
                  <a:pt x="704" y="86"/>
                </a:lnTo>
                <a:lnTo>
                  <a:pt x="708" y="84"/>
                </a:lnTo>
                <a:lnTo>
                  <a:pt x="712" y="84"/>
                </a:lnTo>
                <a:lnTo>
                  <a:pt x="712" y="80"/>
                </a:lnTo>
                <a:lnTo>
                  <a:pt x="712" y="78"/>
                </a:lnTo>
                <a:lnTo>
                  <a:pt x="712" y="62"/>
                </a:lnTo>
                <a:lnTo>
                  <a:pt x="712" y="44"/>
                </a:lnTo>
                <a:lnTo>
                  <a:pt x="710" y="42"/>
                </a:lnTo>
                <a:lnTo>
                  <a:pt x="708" y="40"/>
                </a:lnTo>
                <a:lnTo>
                  <a:pt x="706" y="40"/>
                </a:lnTo>
                <a:lnTo>
                  <a:pt x="692" y="30"/>
                </a:lnTo>
                <a:lnTo>
                  <a:pt x="680" y="20"/>
                </a:lnTo>
                <a:lnTo>
                  <a:pt x="642" y="14"/>
                </a:lnTo>
                <a:lnTo>
                  <a:pt x="630" y="4"/>
                </a:lnTo>
                <a:lnTo>
                  <a:pt x="608" y="4"/>
                </a:lnTo>
                <a:lnTo>
                  <a:pt x="602" y="6"/>
                </a:lnTo>
                <a:lnTo>
                  <a:pt x="596" y="10"/>
                </a:lnTo>
                <a:lnTo>
                  <a:pt x="594" y="10"/>
                </a:lnTo>
                <a:lnTo>
                  <a:pt x="576" y="16"/>
                </a:lnTo>
                <a:lnTo>
                  <a:pt x="532" y="16"/>
                </a:lnTo>
                <a:lnTo>
                  <a:pt x="524" y="20"/>
                </a:lnTo>
                <a:lnTo>
                  <a:pt x="518" y="24"/>
                </a:lnTo>
                <a:lnTo>
                  <a:pt x="508" y="28"/>
                </a:lnTo>
                <a:lnTo>
                  <a:pt x="492" y="34"/>
                </a:lnTo>
                <a:lnTo>
                  <a:pt x="472" y="40"/>
                </a:lnTo>
                <a:lnTo>
                  <a:pt x="470" y="40"/>
                </a:lnTo>
                <a:lnTo>
                  <a:pt x="440" y="36"/>
                </a:lnTo>
                <a:lnTo>
                  <a:pt x="438" y="36"/>
                </a:lnTo>
                <a:lnTo>
                  <a:pt x="428" y="36"/>
                </a:lnTo>
                <a:lnTo>
                  <a:pt x="410" y="40"/>
                </a:lnTo>
                <a:lnTo>
                  <a:pt x="374" y="44"/>
                </a:lnTo>
                <a:lnTo>
                  <a:pt x="372" y="44"/>
                </a:lnTo>
                <a:lnTo>
                  <a:pt x="356" y="36"/>
                </a:lnTo>
                <a:lnTo>
                  <a:pt x="340" y="36"/>
                </a:lnTo>
                <a:lnTo>
                  <a:pt x="330" y="32"/>
                </a:lnTo>
                <a:lnTo>
                  <a:pt x="320" y="20"/>
                </a:lnTo>
                <a:lnTo>
                  <a:pt x="318" y="20"/>
                </a:lnTo>
                <a:lnTo>
                  <a:pt x="316" y="12"/>
                </a:lnTo>
                <a:lnTo>
                  <a:pt x="314" y="8"/>
                </a:lnTo>
                <a:lnTo>
                  <a:pt x="310" y="4"/>
                </a:lnTo>
                <a:lnTo>
                  <a:pt x="302" y="0"/>
                </a:lnTo>
                <a:lnTo>
                  <a:pt x="296" y="8"/>
                </a:lnTo>
                <a:lnTo>
                  <a:pt x="270" y="20"/>
                </a:lnTo>
                <a:lnTo>
                  <a:pt x="268" y="20"/>
                </a:lnTo>
                <a:lnTo>
                  <a:pt x="236" y="22"/>
                </a:lnTo>
                <a:lnTo>
                  <a:pt x="226" y="20"/>
                </a:lnTo>
                <a:lnTo>
                  <a:pt x="210" y="16"/>
                </a:lnTo>
                <a:lnTo>
                  <a:pt x="184" y="12"/>
                </a:lnTo>
                <a:lnTo>
                  <a:pt x="182" y="12"/>
                </a:lnTo>
                <a:lnTo>
                  <a:pt x="166" y="4"/>
                </a:lnTo>
                <a:lnTo>
                  <a:pt x="152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云南"/>
          <p:cNvSpPr/>
          <p:nvPr/>
        </p:nvSpPr>
        <p:spPr bwMode="auto">
          <a:xfrm>
            <a:off x="5386937" y="4308882"/>
            <a:ext cx="791923" cy="825828"/>
          </a:xfrm>
          <a:custGeom>
            <a:avLst/>
            <a:gdLst>
              <a:gd name="T0" fmla="*/ 2147483646 w 568"/>
              <a:gd name="T1" fmla="*/ 2147483646 h 592"/>
              <a:gd name="T2" fmla="*/ 2147483646 w 568"/>
              <a:gd name="T3" fmla="*/ 2147483646 h 592"/>
              <a:gd name="T4" fmla="*/ 2147483646 w 568"/>
              <a:gd name="T5" fmla="*/ 2147483646 h 592"/>
              <a:gd name="T6" fmla="*/ 2147483646 w 568"/>
              <a:gd name="T7" fmla="*/ 2147483646 h 592"/>
              <a:gd name="T8" fmla="*/ 2147483646 w 568"/>
              <a:gd name="T9" fmla="*/ 2147483646 h 592"/>
              <a:gd name="T10" fmla="*/ 2147483646 w 568"/>
              <a:gd name="T11" fmla="*/ 2147483646 h 592"/>
              <a:gd name="T12" fmla="*/ 2147483646 w 568"/>
              <a:gd name="T13" fmla="*/ 2147483646 h 592"/>
              <a:gd name="T14" fmla="*/ 2147483646 w 568"/>
              <a:gd name="T15" fmla="*/ 2147483646 h 592"/>
              <a:gd name="T16" fmla="*/ 2147483646 w 568"/>
              <a:gd name="T17" fmla="*/ 2147483646 h 592"/>
              <a:gd name="T18" fmla="*/ 2147483646 w 568"/>
              <a:gd name="T19" fmla="*/ 2147483646 h 592"/>
              <a:gd name="T20" fmla="*/ 2147483646 w 568"/>
              <a:gd name="T21" fmla="*/ 2147483646 h 592"/>
              <a:gd name="T22" fmla="*/ 2147483646 w 568"/>
              <a:gd name="T23" fmla="*/ 2147483646 h 592"/>
              <a:gd name="T24" fmla="*/ 2147483646 w 568"/>
              <a:gd name="T25" fmla="*/ 2147483646 h 592"/>
              <a:gd name="T26" fmla="*/ 2147483646 w 568"/>
              <a:gd name="T27" fmla="*/ 2147483646 h 592"/>
              <a:gd name="T28" fmla="*/ 2147483646 w 568"/>
              <a:gd name="T29" fmla="*/ 2147483646 h 592"/>
              <a:gd name="T30" fmla="*/ 2147483646 w 568"/>
              <a:gd name="T31" fmla="*/ 2147483646 h 592"/>
              <a:gd name="T32" fmla="*/ 2147483646 w 568"/>
              <a:gd name="T33" fmla="*/ 2147483646 h 592"/>
              <a:gd name="T34" fmla="*/ 2147483646 w 568"/>
              <a:gd name="T35" fmla="*/ 2147483646 h 592"/>
              <a:gd name="T36" fmla="*/ 2147483646 w 568"/>
              <a:gd name="T37" fmla="*/ 2147483646 h 592"/>
              <a:gd name="T38" fmla="*/ 2147483646 w 568"/>
              <a:gd name="T39" fmla="*/ 2147483646 h 592"/>
              <a:gd name="T40" fmla="*/ 2147483646 w 568"/>
              <a:gd name="T41" fmla="*/ 2147483646 h 592"/>
              <a:gd name="T42" fmla="*/ 2147483646 w 568"/>
              <a:gd name="T43" fmla="*/ 2147483646 h 592"/>
              <a:gd name="T44" fmla="*/ 2147483646 w 568"/>
              <a:gd name="T45" fmla="*/ 2147483646 h 592"/>
              <a:gd name="T46" fmla="*/ 2147483646 w 568"/>
              <a:gd name="T47" fmla="*/ 2147483646 h 592"/>
              <a:gd name="T48" fmla="*/ 2147483646 w 568"/>
              <a:gd name="T49" fmla="*/ 2147483646 h 592"/>
              <a:gd name="T50" fmla="*/ 2147483646 w 568"/>
              <a:gd name="T51" fmla="*/ 2147483646 h 592"/>
              <a:gd name="T52" fmla="*/ 2147483646 w 568"/>
              <a:gd name="T53" fmla="*/ 2147483646 h 592"/>
              <a:gd name="T54" fmla="*/ 2147483646 w 568"/>
              <a:gd name="T55" fmla="*/ 2147483646 h 592"/>
              <a:gd name="T56" fmla="*/ 2147483646 w 568"/>
              <a:gd name="T57" fmla="*/ 2147483646 h 592"/>
              <a:gd name="T58" fmla="*/ 2147483646 w 568"/>
              <a:gd name="T59" fmla="*/ 2147483646 h 592"/>
              <a:gd name="T60" fmla="*/ 2147483646 w 568"/>
              <a:gd name="T61" fmla="*/ 2147483646 h 592"/>
              <a:gd name="T62" fmla="*/ 2147483646 w 568"/>
              <a:gd name="T63" fmla="*/ 2147483646 h 592"/>
              <a:gd name="T64" fmla="*/ 2147483646 w 568"/>
              <a:gd name="T65" fmla="*/ 2147483646 h 592"/>
              <a:gd name="T66" fmla="*/ 2147483646 w 568"/>
              <a:gd name="T67" fmla="*/ 2147483646 h 592"/>
              <a:gd name="T68" fmla="*/ 2147483646 w 568"/>
              <a:gd name="T69" fmla="*/ 2147483646 h 592"/>
              <a:gd name="T70" fmla="*/ 2147483646 w 568"/>
              <a:gd name="T71" fmla="*/ 2147483646 h 592"/>
              <a:gd name="T72" fmla="*/ 2147483646 w 568"/>
              <a:gd name="T73" fmla="*/ 2147483646 h 592"/>
              <a:gd name="T74" fmla="*/ 2147483646 w 568"/>
              <a:gd name="T75" fmla="*/ 2147483646 h 592"/>
              <a:gd name="T76" fmla="*/ 2147483646 w 568"/>
              <a:gd name="T77" fmla="*/ 2147483646 h 592"/>
              <a:gd name="T78" fmla="*/ 2147483646 w 568"/>
              <a:gd name="T79" fmla="*/ 2147483646 h 592"/>
              <a:gd name="T80" fmla="*/ 2147483646 w 568"/>
              <a:gd name="T81" fmla="*/ 2147483646 h 592"/>
              <a:gd name="T82" fmla="*/ 2147483646 w 568"/>
              <a:gd name="T83" fmla="*/ 2147483646 h 592"/>
              <a:gd name="T84" fmla="*/ 2147483646 w 568"/>
              <a:gd name="T85" fmla="*/ 2147483646 h 592"/>
              <a:gd name="T86" fmla="*/ 2147483646 w 568"/>
              <a:gd name="T87" fmla="*/ 2147483646 h 592"/>
              <a:gd name="T88" fmla="*/ 2147483646 w 568"/>
              <a:gd name="T89" fmla="*/ 2147483646 h 592"/>
              <a:gd name="T90" fmla="*/ 2147483646 w 568"/>
              <a:gd name="T91" fmla="*/ 2147483646 h 592"/>
              <a:gd name="T92" fmla="*/ 2147483646 w 568"/>
              <a:gd name="T93" fmla="*/ 2147483646 h 592"/>
              <a:gd name="T94" fmla="*/ 2147483646 w 568"/>
              <a:gd name="T95" fmla="*/ 2147483646 h 592"/>
              <a:gd name="T96" fmla="*/ 2147483646 w 568"/>
              <a:gd name="T97" fmla="*/ 2147483646 h 592"/>
              <a:gd name="T98" fmla="*/ 2147483646 w 568"/>
              <a:gd name="T99" fmla="*/ 2147483646 h 592"/>
              <a:gd name="T100" fmla="*/ 2147483646 w 568"/>
              <a:gd name="T101" fmla="*/ 2147483646 h 592"/>
              <a:gd name="T102" fmla="*/ 2147483646 w 568"/>
              <a:gd name="T103" fmla="*/ 2147483646 h 592"/>
              <a:gd name="T104" fmla="*/ 2147483646 w 568"/>
              <a:gd name="T105" fmla="*/ 2147483646 h 592"/>
              <a:gd name="T106" fmla="*/ 2147483646 w 568"/>
              <a:gd name="T107" fmla="*/ 2147483646 h 59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68" h="592">
                <a:moveTo>
                  <a:pt x="4" y="364"/>
                </a:moveTo>
                <a:lnTo>
                  <a:pt x="0" y="374"/>
                </a:lnTo>
                <a:lnTo>
                  <a:pt x="10" y="372"/>
                </a:lnTo>
                <a:lnTo>
                  <a:pt x="18" y="366"/>
                </a:lnTo>
                <a:lnTo>
                  <a:pt x="20" y="364"/>
                </a:lnTo>
                <a:lnTo>
                  <a:pt x="52" y="360"/>
                </a:lnTo>
                <a:lnTo>
                  <a:pt x="74" y="350"/>
                </a:lnTo>
                <a:lnTo>
                  <a:pt x="82" y="362"/>
                </a:lnTo>
                <a:lnTo>
                  <a:pt x="84" y="362"/>
                </a:lnTo>
                <a:lnTo>
                  <a:pt x="74" y="378"/>
                </a:lnTo>
                <a:lnTo>
                  <a:pt x="84" y="388"/>
                </a:lnTo>
                <a:lnTo>
                  <a:pt x="84" y="390"/>
                </a:lnTo>
                <a:lnTo>
                  <a:pt x="84" y="392"/>
                </a:lnTo>
                <a:lnTo>
                  <a:pt x="76" y="426"/>
                </a:lnTo>
                <a:lnTo>
                  <a:pt x="98" y="440"/>
                </a:lnTo>
                <a:lnTo>
                  <a:pt x="136" y="442"/>
                </a:lnTo>
                <a:lnTo>
                  <a:pt x="130" y="450"/>
                </a:lnTo>
                <a:lnTo>
                  <a:pt x="104" y="486"/>
                </a:lnTo>
                <a:lnTo>
                  <a:pt x="98" y="496"/>
                </a:lnTo>
                <a:lnTo>
                  <a:pt x="96" y="502"/>
                </a:lnTo>
                <a:lnTo>
                  <a:pt x="110" y="506"/>
                </a:lnTo>
                <a:lnTo>
                  <a:pt x="122" y="508"/>
                </a:lnTo>
                <a:lnTo>
                  <a:pt x="132" y="510"/>
                </a:lnTo>
                <a:lnTo>
                  <a:pt x="140" y="516"/>
                </a:lnTo>
                <a:lnTo>
                  <a:pt x="144" y="520"/>
                </a:lnTo>
                <a:lnTo>
                  <a:pt x="152" y="534"/>
                </a:lnTo>
                <a:lnTo>
                  <a:pt x="158" y="550"/>
                </a:lnTo>
                <a:lnTo>
                  <a:pt x="180" y="562"/>
                </a:lnTo>
                <a:lnTo>
                  <a:pt x="192" y="564"/>
                </a:lnTo>
                <a:lnTo>
                  <a:pt x="220" y="540"/>
                </a:lnTo>
                <a:lnTo>
                  <a:pt x="236" y="562"/>
                </a:lnTo>
                <a:lnTo>
                  <a:pt x="236" y="564"/>
                </a:lnTo>
                <a:lnTo>
                  <a:pt x="240" y="584"/>
                </a:lnTo>
                <a:lnTo>
                  <a:pt x="252" y="586"/>
                </a:lnTo>
                <a:lnTo>
                  <a:pt x="272" y="592"/>
                </a:lnTo>
                <a:lnTo>
                  <a:pt x="276" y="592"/>
                </a:lnTo>
                <a:lnTo>
                  <a:pt x="276" y="590"/>
                </a:lnTo>
                <a:lnTo>
                  <a:pt x="272" y="570"/>
                </a:lnTo>
                <a:lnTo>
                  <a:pt x="272" y="568"/>
                </a:lnTo>
                <a:lnTo>
                  <a:pt x="262" y="522"/>
                </a:lnTo>
                <a:lnTo>
                  <a:pt x="262" y="520"/>
                </a:lnTo>
                <a:lnTo>
                  <a:pt x="268" y="488"/>
                </a:lnTo>
                <a:lnTo>
                  <a:pt x="270" y="488"/>
                </a:lnTo>
                <a:lnTo>
                  <a:pt x="272" y="488"/>
                </a:lnTo>
                <a:lnTo>
                  <a:pt x="294" y="490"/>
                </a:lnTo>
                <a:lnTo>
                  <a:pt x="320" y="470"/>
                </a:lnTo>
                <a:lnTo>
                  <a:pt x="324" y="472"/>
                </a:lnTo>
                <a:lnTo>
                  <a:pt x="342" y="486"/>
                </a:lnTo>
                <a:lnTo>
                  <a:pt x="352" y="498"/>
                </a:lnTo>
                <a:lnTo>
                  <a:pt x="362" y="490"/>
                </a:lnTo>
                <a:lnTo>
                  <a:pt x="378" y="474"/>
                </a:lnTo>
                <a:lnTo>
                  <a:pt x="378" y="472"/>
                </a:lnTo>
                <a:lnTo>
                  <a:pt x="380" y="472"/>
                </a:lnTo>
                <a:lnTo>
                  <a:pt x="420" y="482"/>
                </a:lnTo>
                <a:lnTo>
                  <a:pt x="438" y="468"/>
                </a:lnTo>
                <a:lnTo>
                  <a:pt x="438" y="466"/>
                </a:lnTo>
                <a:lnTo>
                  <a:pt x="440" y="466"/>
                </a:lnTo>
                <a:lnTo>
                  <a:pt x="458" y="470"/>
                </a:lnTo>
                <a:lnTo>
                  <a:pt x="512" y="422"/>
                </a:lnTo>
                <a:lnTo>
                  <a:pt x="528" y="426"/>
                </a:lnTo>
                <a:lnTo>
                  <a:pt x="530" y="428"/>
                </a:lnTo>
                <a:lnTo>
                  <a:pt x="532" y="428"/>
                </a:lnTo>
                <a:lnTo>
                  <a:pt x="536" y="436"/>
                </a:lnTo>
                <a:lnTo>
                  <a:pt x="540" y="432"/>
                </a:lnTo>
                <a:lnTo>
                  <a:pt x="540" y="430"/>
                </a:lnTo>
                <a:lnTo>
                  <a:pt x="556" y="422"/>
                </a:lnTo>
                <a:lnTo>
                  <a:pt x="568" y="410"/>
                </a:lnTo>
                <a:lnTo>
                  <a:pt x="566" y="386"/>
                </a:lnTo>
                <a:lnTo>
                  <a:pt x="564" y="382"/>
                </a:lnTo>
                <a:lnTo>
                  <a:pt x="548" y="388"/>
                </a:lnTo>
                <a:lnTo>
                  <a:pt x="542" y="392"/>
                </a:lnTo>
                <a:lnTo>
                  <a:pt x="534" y="392"/>
                </a:lnTo>
                <a:lnTo>
                  <a:pt x="516" y="392"/>
                </a:lnTo>
                <a:lnTo>
                  <a:pt x="510" y="390"/>
                </a:lnTo>
                <a:lnTo>
                  <a:pt x="504" y="386"/>
                </a:lnTo>
                <a:lnTo>
                  <a:pt x="504" y="360"/>
                </a:lnTo>
                <a:lnTo>
                  <a:pt x="496" y="358"/>
                </a:lnTo>
                <a:lnTo>
                  <a:pt x="492" y="356"/>
                </a:lnTo>
                <a:lnTo>
                  <a:pt x="488" y="358"/>
                </a:lnTo>
                <a:lnTo>
                  <a:pt x="484" y="360"/>
                </a:lnTo>
                <a:lnTo>
                  <a:pt x="472" y="364"/>
                </a:lnTo>
                <a:lnTo>
                  <a:pt x="468" y="364"/>
                </a:lnTo>
                <a:lnTo>
                  <a:pt x="468" y="362"/>
                </a:lnTo>
                <a:lnTo>
                  <a:pt x="462" y="350"/>
                </a:lnTo>
                <a:lnTo>
                  <a:pt x="460" y="340"/>
                </a:lnTo>
                <a:lnTo>
                  <a:pt x="468" y="310"/>
                </a:lnTo>
                <a:lnTo>
                  <a:pt x="468" y="308"/>
                </a:lnTo>
                <a:lnTo>
                  <a:pt x="476" y="294"/>
                </a:lnTo>
                <a:lnTo>
                  <a:pt x="452" y="274"/>
                </a:lnTo>
                <a:lnTo>
                  <a:pt x="452" y="272"/>
                </a:lnTo>
                <a:lnTo>
                  <a:pt x="452" y="248"/>
                </a:lnTo>
                <a:lnTo>
                  <a:pt x="464" y="212"/>
                </a:lnTo>
                <a:lnTo>
                  <a:pt x="456" y="192"/>
                </a:lnTo>
                <a:lnTo>
                  <a:pt x="450" y="190"/>
                </a:lnTo>
                <a:lnTo>
                  <a:pt x="440" y="190"/>
                </a:lnTo>
                <a:lnTo>
                  <a:pt x="432" y="204"/>
                </a:lnTo>
                <a:lnTo>
                  <a:pt x="420" y="196"/>
                </a:lnTo>
                <a:lnTo>
                  <a:pt x="410" y="190"/>
                </a:lnTo>
                <a:lnTo>
                  <a:pt x="400" y="168"/>
                </a:lnTo>
                <a:lnTo>
                  <a:pt x="398" y="152"/>
                </a:lnTo>
                <a:lnTo>
                  <a:pt x="398" y="150"/>
                </a:lnTo>
                <a:lnTo>
                  <a:pt x="396" y="148"/>
                </a:lnTo>
                <a:lnTo>
                  <a:pt x="400" y="148"/>
                </a:lnTo>
                <a:lnTo>
                  <a:pt x="410" y="132"/>
                </a:lnTo>
                <a:lnTo>
                  <a:pt x="412" y="132"/>
                </a:lnTo>
                <a:lnTo>
                  <a:pt x="420" y="130"/>
                </a:lnTo>
                <a:lnTo>
                  <a:pt x="430" y="128"/>
                </a:lnTo>
                <a:lnTo>
                  <a:pt x="472" y="126"/>
                </a:lnTo>
                <a:lnTo>
                  <a:pt x="478" y="128"/>
                </a:lnTo>
                <a:lnTo>
                  <a:pt x="480" y="128"/>
                </a:lnTo>
                <a:lnTo>
                  <a:pt x="486" y="132"/>
                </a:lnTo>
                <a:lnTo>
                  <a:pt x="496" y="126"/>
                </a:lnTo>
                <a:lnTo>
                  <a:pt x="506" y="120"/>
                </a:lnTo>
                <a:lnTo>
                  <a:pt x="512" y="112"/>
                </a:lnTo>
                <a:lnTo>
                  <a:pt x="512" y="108"/>
                </a:lnTo>
                <a:lnTo>
                  <a:pt x="512" y="90"/>
                </a:lnTo>
                <a:lnTo>
                  <a:pt x="502" y="88"/>
                </a:lnTo>
                <a:lnTo>
                  <a:pt x="486" y="94"/>
                </a:lnTo>
                <a:lnTo>
                  <a:pt x="478" y="100"/>
                </a:lnTo>
                <a:lnTo>
                  <a:pt x="474" y="102"/>
                </a:lnTo>
                <a:lnTo>
                  <a:pt x="470" y="104"/>
                </a:lnTo>
                <a:lnTo>
                  <a:pt x="466" y="102"/>
                </a:lnTo>
                <a:lnTo>
                  <a:pt x="462" y="100"/>
                </a:lnTo>
                <a:lnTo>
                  <a:pt x="454" y="90"/>
                </a:lnTo>
                <a:lnTo>
                  <a:pt x="454" y="88"/>
                </a:lnTo>
                <a:lnTo>
                  <a:pt x="452" y="78"/>
                </a:lnTo>
                <a:lnTo>
                  <a:pt x="452" y="76"/>
                </a:lnTo>
                <a:lnTo>
                  <a:pt x="454" y="66"/>
                </a:lnTo>
                <a:lnTo>
                  <a:pt x="444" y="44"/>
                </a:lnTo>
                <a:lnTo>
                  <a:pt x="428" y="48"/>
                </a:lnTo>
                <a:lnTo>
                  <a:pt x="420" y="56"/>
                </a:lnTo>
                <a:lnTo>
                  <a:pt x="424" y="80"/>
                </a:lnTo>
                <a:lnTo>
                  <a:pt x="396" y="68"/>
                </a:lnTo>
                <a:lnTo>
                  <a:pt x="404" y="82"/>
                </a:lnTo>
                <a:lnTo>
                  <a:pt x="404" y="84"/>
                </a:lnTo>
                <a:lnTo>
                  <a:pt x="402" y="100"/>
                </a:lnTo>
                <a:lnTo>
                  <a:pt x="402" y="102"/>
                </a:lnTo>
                <a:lnTo>
                  <a:pt x="400" y="102"/>
                </a:lnTo>
                <a:lnTo>
                  <a:pt x="386" y="124"/>
                </a:lnTo>
                <a:lnTo>
                  <a:pt x="360" y="138"/>
                </a:lnTo>
                <a:lnTo>
                  <a:pt x="358" y="152"/>
                </a:lnTo>
                <a:lnTo>
                  <a:pt x="360" y="160"/>
                </a:lnTo>
                <a:lnTo>
                  <a:pt x="364" y="170"/>
                </a:lnTo>
                <a:lnTo>
                  <a:pt x="366" y="170"/>
                </a:lnTo>
                <a:lnTo>
                  <a:pt x="366" y="172"/>
                </a:lnTo>
                <a:lnTo>
                  <a:pt x="368" y="192"/>
                </a:lnTo>
                <a:lnTo>
                  <a:pt x="368" y="194"/>
                </a:lnTo>
                <a:lnTo>
                  <a:pt x="366" y="196"/>
                </a:lnTo>
                <a:lnTo>
                  <a:pt x="356" y="208"/>
                </a:lnTo>
                <a:lnTo>
                  <a:pt x="348" y="214"/>
                </a:lnTo>
                <a:lnTo>
                  <a:pt x="346" y="214"/>
                </a:lnTo>
                <a:lnTo>
                  <a:pt x="344" y="214"/>
                </a:lnTo>
                <a:lnTo>
                  <a:pt x="326" y="210"/>
                </a:lnTo>
                <a:lnTo>
                  <a:pt x="322" y="210"/>
                </a:lnTo>
                <a:lnTo>
                  <a:pt x="316" y="214"/>
                </a:lnTo>
                <a:lnTo>
                  <a:pt x="308" y="224"/>
                </a:lnTo>
                <a:lnTo>
                  <a:pt x="300" y="232"/>
                </a:lnTo>
                <a:lnTo>
                  <a:pt x="298" y="236"/>
                </a:lnTo>
                <a:lnTo>
                  <a:pt x="294" y="238"/>
                </a:lnTo>
                <a:lnTo>
                  <a:pt x="288" y="240"/>
                </a:lnTo>
                <a:lnTo>
                  <a:pt x="282" y="238"/>
                </a:lnTo>
                <a:lnTo>
                  <a:pt x="280" y="238"/>
                </a:lnTo>
                <a:lnTo>
                  <a:pt x="278" y="234"/>
                </a:lnTo>
                <a:lnTo>
                  <a:pt x="276" y="230"/>
                </a:lnTo>
                <a:lnTo>
                  <a:pt x="276" y="224"/>
                </a:lnTo>
                <a:lnTo>
                  <a:pt x="276" y="220"/>
                </a:lnTo>
                <a:lnTo>
                  <a:pt x="276" y="214"/>
                </a:lnTo>
                <a:lnTo>
                  <a:pt x="272" y="218"/>
                </a:lnTo>
                <a:lnTo>
                  <a:pt x="270" y="220"/>
                </a:lnTo>
                <a:lnTo>
                  <a:pt x="264" y="222"/>
                </a:lnTo>
                <a:lnTo>
                  <a:pt x="260" y="218"/>
                </a:lnTo>
                <a:lnTo>
                  <a:pt x="258" y="212"/>
                </a:lnTo>
                <a:lnTo>
                  <a:pt x="256" y="192"/>
                </a:lnTo>
                <a:lnTo>
                  <a:pt x="252" y="176"/>
                </a:lnTo>
                <a:lnTo>
                  <a:pt x="244" y="168"/>
                </a:lnTo>
                <a:lnTo>
                  <a:pt x="244" y="166"/>
                </a:lnTo>
                <a:lnTo>
                  <a:pt x="226" y="128"/>
                </a:lnTo>
                <a:lnTo>
                  <a:pt x="220" y="116"/>
                </a:lnTo>
                <a:lnTo>
                  <a:pt x="220" y="114"/>
                </a:lnTo>
                <a:lnTo>
                  <a:pt x="216" y="94"/>
                </a:lnTo>
                <a:lnTo>
                  <a:pt x="214" y="90"/>
                </a:lnTo>
                <a:lnTo>
                  <a:pt x="212" y="92"/>
                </a:lnTo>
                <a:lnTo>
                  <a:pt x="204" y="100"/>
                </a:lnTo>
                <a:lnTo>
                  <a:pt x="200" y="104"/>
                </a:lnTo>
                <a:lnTo>
                  <a:pt x="196" y="102"/>
                </a:lnTo>
                <a:lnTo>
                  <a:pt x="188" y="96"/>
                </a:lnTo>
                <a:lnTo>
                  <a:pt x="176" y="90"/>
                </a:lnTo>
                <a:lnTo>
                  <a:pt x="174" y="88"/>
                </a:lnTo>
                <a:lnTo>
                  <a:pt x="172" y="88"/>
                </a:lnTo>
                <a:lnTo>
                  <a:pt x="172" y="86"/>
                </a:lnTo>
                <a:lnTo>
                  <a:pt x="172" y="70"/>
                </a:lnTo>
                <a:lnTo>
                  <a:pt x="168" y="58"/>
                </a:lnTo>
                <a:lnTo>
                  <a:pt x="162" y="42"/>
                </a:lnTo>
                <a:lnTo>
                  <a:pt x="156" y="42"/>
                </a:lnTo>
                <a:lnTo>
                  <a:pt x="156" y="50"/>
                </a:lnTo>
                <a:lnTo>
                  <a:pt x="154" y="58"/>
                </a:lnTo>
                <a:lnTo>
                  <a:pt x="150" y="64"/>
                </a:lnTo>
                <a:lnTo>
                  <a:pt x="144" y="70"/>
                </a:lnTo>
                <a:lnTo>
                  <a:pt x="142" y="78"/>
                </a:lnTo>
                <a:lnTo>
                  <a:pt x="138" y="82"/>
                </a:lnTo>
                <a:lnTo>
                  <a:pt x="134" y="86"/>
                </a:lnTo>
                <a:lnTo>
                  <a:pt x="130" y="86"/>
                </a:lnTo>
                <a:lnTo>
                  <a:pt x="128" y="86"/>
                </a:lnTo>
                <a:lnTo>
                  <a:pt x="124" y="84"/>
                </a:lnTo>
                <a:lnTo>
                  <a:pt x="122" y="84"/>
                </a:lnTo>
                <a:lnTo>
                  <a:pt x="118" y="82"/>
                </a:lnTo>
                <a:lnTo>
                  <a:pt x="118" y="78"/>
                </a:lnTo>
                <a:lnTo>
                  <a:pt x="116" y="66"/>
                </a:lnTo>
                <a:lnTo>
                  <a:pt x="116" y="62"/>
                </a:lnTo>
                <a:lnTo>
                  <a:pt x="106" y="56"/>
                </a:lnTo>
                <a:lnTo>
                  <a:pt x="104" y="54"/>
                </a:lnTo>
                <a:lnTo>
                  <a:pt x="102" y="50"/>
                </a:lnTo>
                <a:lnTo>
                  <a:pt x="100" y="42"/>
                </a:lnTo>
                <a:lnTo>
                  <a:pt x="104" y="6"/>
                </a:lnTo>
                <a:lnTo>
                  <a:pt x="102" y="0"/>
                </a:lnTo>
                <a:lnTo>
                  <a:pt x="88" y="14"/>
                </a:lnTo>
                <a:lnTo>
                  <a:pt x="80" y="20"/>
                </a:lnTo>
                <a:lnTo>
                  <a:pt x="78" y="26"/>
                </a:lnTo>
                <a:lnTo>
                  <a:pt x="82" y="36"/>
                </a:lnTo>
                <a:lnTo>
                  <a:pt x="82" y="44"/>
                </a:lnTo>
                <a:lnTo>
                  <a:pt x="82" y="48"/>
                </a:lnTo>
                <a:lnTo>
                  <a:pt x="80" y="54"/>
                </a:lnTo>
                <a:lnTo>
                  <a:pt x="76" y="58"/>
                </a:lnTo>
                <a:lnTo>
                  <a:pt x="72" y="60"/>
                </a:lnTo>
                <a:lnTo>
                  <a:pt x="56" y="66"/>
                </a:lnTo>
                <a:lnTo>
                  <a:pt x="52" y="68"/>
                </a:lnTo>
                <a:lnTo>
                  <a:pt x="52" y="74"/>
                </a:lnTo>
                <a:lnTo>
                  <a:pt x="52" y="96"/>
                </a:lnTo>
                <a:lnTo>
                  <a:pt x="54" y="104"/>
                </a:lnTo>
                <a:lnTo>
                  <a:pt x="54" y="106"/>
                </a:lnTo>
                <a:lnTo>
                  <a:pt x="56" y="108"/>
                </a:lnTo>
                <a:lnTo>
                  <a:pt x="64" y="108"/>
                </a:lnTo>
                <a:lnTo>
                  <a:pt x="68" y="108"/>
                </a:lnTo>
                <a:lnTo>
                  <a:pt x="72" y="106"/>
                </a:lnTo>
                <a:lnTo>
                  <a:pt x="76" y="104"/>
                </a:lnTo>
                <a:lnTo>
                  <a:pt x="92" y="138"/>
                </a:lnTo>
                <a:lnTo>
                  <a:pt x="92" y="140"/>
                </a:lnTo>
                <a:lnTo>
                  <a:pt x="88" y="184"/>
                </a:lnTo>
                <a:lnTo>
                  <a:pt x="82" y="216"/>
                </a:lnTo>
                <a:lnTo>
                  <a:pt x="78" y="238"/>
                </a:lnTo>
                <a:lnTo>
                  <a:pt x="72" y="250"/>
                </a:lnTo>
                <a:lnTo>
                  <a:pt x="68" y="254"/>
                </a:lnTo>
                <a:lnTo>
                  <a:pt x="62" y="256"/>
                </a:lnTo>
                <a:lnTo>
                  <a:pt x="54" y="254"/>
                </a:lnTo>
                <a:lnTo>
                  <a:pt x="48" y="252"/>
                </a:lnTo>
                <a:lnTo>
                  <a:pt x="22" y="298"/>
                </a:lnTo>
                <a:lnTo>
                  <a:pt x="12" y="312"/>
                </a:lnTo>
                <a:lnTo>
                  <a:pt x="6" y="318"/>
                </a:lnTo>
                <a:lnTo>
                  <a:pt x="8" y="318"/>
                </a:lnTo>
                <a:lnTo>
                  <a:pt x="6" y="320"/>
                </a:lnTo>
                <a:lnTo>
                  <a:pt x="4" y="326"/>
                </a:lnTo>
                <a:lnTo>
                  <a:pt x="4" y="348"/>
                </a:lnTo>
                <a:lnTo>
                  <a:pt x="8" y="352"/>
                </a:lnTo>
                <a:lnTo>
                  <a:pt x="10" y="352"/>
                </a:lnTo>
                <a:lnTo>
                  <a:pt x="12" y="354"/>
                </a:lnTo>
                <a:lnTo>
                  <a:pt x="4" y="3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贵州"/>
          <p:cNvSpPr/>
          <p:nvPr/>
        </p:nvSpPr>
        <p:spPr bwMode="auto">
          <a:xfrm>
            <a:off x="5954845" y="4297985"/>
            <a:ext cx="535214" cy="463771"/>
          </a:xfrm>
          <a:custGeom>
            <a:avLst/>
            <a:gdLst>
              <a:gd name="T0" fmla="*/ 2147483646 w 384"/>
              <a:gd name="T1" fmla="*/ 2147483646 h 332"/>
              <a:gd name="T2" fmla="*/ 2147483646 w 384"/>
              <a:gd name="T3" fmla="*/ 2147483646 h 332"/>
              <a:gd name="T4" fmla="*/ 2147483646 w 384"/>
              <a:gd name="T5" fmla="*/ 2147483646 h 332"/>
              <a:gd name="T6" fmla="*/ 2147483646 w 384"/>
              <a:gd name="T7" fmla="*/ 2147483646 h 332"/>
              <a:gd name="T8" fmla="*/ 2147483646 w 384"/>
              <a:gd name="T9" fmla="*/ 2147483646 h 332"/>
              <a:gd name="T10" fmla="*/ 2147483646 w 384"/>
              <a:gd name="T11" fmla="*/ 2147483646 h 332"/>
              <a:gd name="T12" fmla="*/ 2147483646 w 384"/>
              <a:gd name="T13" fmla="*/ 2147483646 h 332"/>
              <a:gd name="T14" fmla="*/ 2147483646 w 384"/>
              <a:gd name="T15" fmla="*/ 2147483646 h 332"/>
              <a:gd name="T16" fmla="*/ 2147483646 w 384"/>
              <a:gd name="T17" fmla="*/ 2147483646 h 332"/>
              <a:gd name="T18" fmla="*/ 2147483646 w 384"/>
              <a:gd name="T19" fmla="*/ 2147483646 h 332"/>
              <a:gd name="T20" fmla="*/ 2147483646 w 384"/>
              <a:gd name="T21" fmla="*/ 2147483646 h 332"/>
              <a:gd name="T22" fmla="*/ 2147483646 w 384"/>
              <a:gd name="T23" fmla="*/ 2147483646 h 332"/>
              <a:gd name="T24" fmla="*/ 2147483646 w 384"/>
              <a:gd name="T25" fmla="*/ 2147483646 h 332"/>
              <a:gd name="T26" fmla="*/ 2147483646 w 384"/>
              <a:gd name="T27" fmla="*/ 2147483646 h 332"/>
              <a:gd name="T28" fmla="*/ 2147483646 w 384"/>
              <a:gd name="T29" fmla="*/ 2147483646 h 332"/>
              <a:gd name="T30" fmla="*/ 2147483646 w 384"/>
              <a:gd name="T31" fmla="*/ 2147483646 h 332"/>
              <a:gd name="T32" fmla="*/ 2147483646 w 384"/>
              <a:gd name="T33" fmla="*/ 2147483646 h 332"/>
              <a:gd name="T34" fmla="*/ 2147483646 w 384"/>
              <a:gd name="T35" fmla="*/ 2147483646 h 332"/>
              <a:gd name="T36" fmla="*/ 2147483646 w 384"/>
              <a:gd name="T37" fmla="*/ 2147483646 h 332"/>
              <a:gd name="T38" fmla="*/ 2147483646 w 384"/>
              <a:gd name="T39" fmla="*/ 2147483646 h 332"/>
              <a:gd name="T40" fmla="*/ 2147483646 w 384"/>
              <a:gd name="T41" fmla="*/ 2147483646 h 332"/>
              <a:gd name="T42" fmla="*/ 0 w 384"/>
              <a:gd name="T43" fmla="*/ 2147483646 h 332"/>
              <a:gd name="T44" fmla="*/ 2147483646 w 384"/>
              <a:gd name="T45" fmla="*/ 2147483646 h 332"/>
              <a:gd name="T46" fmla="*/ 2147483646 w 384"/>
              <a:gd name="T47" fmla="*/ 2147483646 h 332"/>
              <a:gd name="T48" fmla="*/ 2147483646 w 384"/>
              <a:gd name="T49" fmla="*/ 2147483646 h 332"/>
              <a:gd name="T50" fmla="*/ 2147483646 w 384"/>
              <a:gd name="T51" fmla="*/ 2147483646 h 332"/>
              <a:gd name="T52" fmla="*/ 2147483646 w 384"/>
              <a:gd name="T53" fmla="*/ 2147483646 h 332"/>
              <a:gd name="T54" fmla="*/ 2147483646 w 384"/>
              <a:gd name="T55" fmla="*/ 2147483646 h 332"/>
              <a:gd name="T56" fmla="*/ 2147483646 w 384"/>
              <a:gd name="T57" fmla="*/ 2147483646 h 332"/>
              <a:gd name="T58" fmla="*/ 2147483646 w 384"/>
              <a:gd name="T59" fmla="*/ 2147483646 h 332"/>
              <a:gd name="T60" fmla="*/ 2147483646 w 384"/>
              <a:gd name="T61" fmla="*/ 2147483646 h 332"/>
              <a:gd name="T62" fmla="*/ 2147483646 w 384"/>
              <a:gd name="T63" fmla="*/ 2147483646 h 332"/>
              <a:gd name="T64" fmla="*/ 2147483646 w 384"/>
              <a:gd name="T65" fmla="*/ 2147483646 h 332"/>
              <a:gd name="T66" fmla="*/ 2147483646 w 384"/>
              <a:gd name="T67" fmla="*/ 2147483646 h 332"/>
              <a:gd name="T68" fmla="*/ 2147483646 w 384"/>
              <a:gd name="T69" fmla="*/ 2147483646 h 332"/>
              <a:gd name="T70" fmla="*/ 2147483646 w 384"/>
              <a:gd name="T71" fmla="*/ 2147483646 h 332"/>
              <a:gd name="T72" fmla="*/ 2147483646 w 384"/>
              <a:gd name="T73" fmla="*/ 2147483646 h 332"/>
              <a:gd name="T74" fmla="*/ 2147483646 w 384"/>
              <a:gd name="T75" fmla="*/ 2147483646 h 332"/>
              <a:gd name="T76" fmla="*/ 2147483646 w 384"/>
              <a:gd name="T77" fmla="*/ 2147483646 h 332"/>
              <a:gd name="T78" fmla="*/ 2147483646 w 384"/>
              <a:gd name="T79" fmla="*/ 2147483646 h 332"/>
              <a:gd name="T80" fmla="*/ 2147483646 w 384"/>
              <a:gd name="T81" fmla="*/ 2147483646 h 332"/>
              <a:gd name="T82" fmla="*/ 2147483646 w 384"/>
              <a:gd name="T83" fmla="*/ 2147483646 h 332"/>
              <a:gd name="T84" fmla="*/ 2147483646 w 384"/>
              <a:gd name="T85" fmla="*/ 2147483646 h 332"/>
              <a:gd name="T86" fmla="*/ 2147483646 w 384"/>
              <a:gd name="T87" fmla="*/ 2147483646 h 332"/>
              <a:gd name="T88" fmla="*/ 2147483646 w 384"/>
              <a:gd name="T89" fmla="*/ 2147483646 h 332"/>
              <a:gd name="T90" fmla="*/ 2147483646 w 384"/>
              <a:gd name="T91" fmla="*/ 2147483646 h 332"/>
              <a:gd name="T92" fmla="*/ 2147483646 w 384"/>
              <a:gd name="T93" fmla="*/ 2147483646 h 332"/>
              <a:gd name="T94" fmla="*/ 2147483646 w 384"/>
              <a:gd name="T95" fmla="*/ 2147483646 h 332"/>
              <a:gd name="T96" fmla="*/ 2147483646 w 384"/>
              <a:gd name="T97" fmla="*/ 2147483646 h 332"/>
              <a:gd name="T98" fmla="*/ 2147483646 w 384"/>
              <a:gd name="T99" fmla="*/ 2147483646 h 332"/>
              <a:gd name="T100" fmla="*/ 2147483646 w 384"/>
              <a:gd name="T101" fmla="*/ 2147483646 h 332"/>
              <a:gd name="T102" fmla="*/ 2147483646 w 384"/>
              <a:gd name="T103" fmla="*/ 2147483646 h 332"/>
              <a:gd name="T104" fmla="*/ 2147483646 w 384"/>
              <a:gd name="T105" fmla="*/ 2147483646 h 332"/>
              <a:gd name="T106" fmla="*/ 2147483646 w 384"/>
              <a:gd name="T107" fmla="*/ 2147483646 h 332"/>
              <a:gd name="T108" fmla="*/ 2147483646 w 384"/>
              <a:gd name="T109" fmla="*/ 2147483646 h 332"/>
              <a:gd name="T110" fmla="*/ 2147483646 w 384"/>
              <a:gd name="T111" fmla="*/ 2147483646 h 332"/>
              <a:gd name="T112" fmla="*/ 2147483646 w 384"/>
              <a:gd name="T113" fmla="*/ 2147483646 h 332"/>
              <a:gd name="T114" fmla="*/ 2147483646 w 384"/>
              <a:gd name="T115" fmla="*/ 2147483646 h 332"/>
              <a:gd name="T116" fmla="*/ 2147483646 w 384"/>
              <a:gd name="T117" fmla="*/ 2147483646 h 3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88"/>
                </a:lnTo>
                <a:lnTo>
                  <a:pt x="302" y="284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广西"/>
          <p:cNvSpPr/>
          <p:nvPr/>
        </p:nvSpPr>
        <p:spPr bwMode="auto">
          <a:xfrm>
            <a:off x="6042029" y="4582544"/>
            <a:ext cx="699895" cy="532792"/>
          </a:xfrm>
          <a:custGeom>
            <a:avLst/>
            <a:gdLst>
              <a:gd name="T0" fmla="*/ 2147483646 w 502"/>
              <a:gd name="T1" fmla="*/ 2147483646 h 382"/>
              <a:gd name="T2" fmla="*/ 2147483646 w 502"/>
              <a:gd name="T3" fmla="*/ 2147483646 h 382"/>
              <a:gd name="T4" fmla="*/ 2147483646 w 502"/>
              <a:gd name="T5" fmla="*/ 2147483646 h 382"/>
              <a:gd name="T6" fmla="*/ 2147483646 w 502"/>
              <a:gd name="T7" fmla="*/ 2147483646 h 382"/>
              <a:gd name="T8" fmla="*/ 2147483646 w 502"/>
              <a:gd name="T9" fmla="*/ 2147483646 h 382"/>
              <a:gd name="T10" fmla="*/ 2147483646 w 502"/>
              <a:gd name="T11" fmla="*/ 2147483646 h 382"/>
              <a:gd name="T12" fmla="*/ 2147483646 w 502"/>
              <a:gd name="T13" fmla="*/ 2147483646 h 382"/>
              <a:gd name="T14" fmla="*/ 2147483646 w 502"/>
              <a:gd name="T15" fmla="*/ 2147483646 h 382"/>
              <a:gd name="T16" fmla="*/ 2147483646 w 502"/>
              <a:gd name="T17" fmla="*/ 2147483646 h 382"/>
              <a:gd name="T18" fmla="*/ 2147483646 w 502"/>
              <a:gd name="T19" fmla="*/ 2147483646 h 382"/>
              <a:gd name="T20" fmla="*/ 2147483646 w 502"/>
              <a:gd name="T21" fmla="*/ 2147483646 h 382"/>
              <a:gd name="T22" fmla="*/ 2147483646 w 502"/>
              <a:gd name="T23" fmla="*/ 2147483646 h 382"/>
              <a:gd name="T24" fmla="*/ 2147483646 w 502"/>
              <a:gd name="T25" fmla="*/ 2147483646 h 382"/>
              <a:gd name="T26" fmla="*/ 2147483646 w 502"/>
              <a:gd name="T27" fmla="*/ 2147483646 h 382"/>
              <a:gd name="T28" fmla="*/ 2147483646 w 502"/>
              <a:gd name="T29" fmla="*/ 2147483646 h 382"/>
              <a:gd name="T30" fmla="*/ 2147483646 w 502"/>
              <a:gd name="T31" fmla="*/ 2147483646 h 382"/>
              <a:gd name="T32" fmla="*/ 2147483646 w 502"/>
              <a:gd name="T33" fmla="*/ 2147483646 h 382"/>
              <a:gd name="T34" fmla="*/ 2147483646 w 502"/>
              <a:gd name="T35" fmla="*/ 2147483646 h 382"/>
              <a:gd name="T36" fmla="*/ 2147483646 w 502"/>
              <a:gd name="T37" fmla="*/ 2147483646 h 382"/>
              <a:gd name="T38" fmla="*/ 2147483646 w 502"/>
              <a:gd name="T39" fmla="*/ 2147483646 h 382"/>
              <a:gd name="T40" fmla="*/ 2147483646 w 502"/>
              <a:gd name="T41" fmla="*/ 2147483646 h 382"/>
              <a:gd name="T42" fmla="*/ 2147483646 w 502"/>
              <a:gd name="T43" fmla="*/ 2147483646 h 382"/>
              <a:gd name="T44" fmla="*/ 2147483646 w 502"/>
              <a:gd name="T45" fmla="*/ 2147483646 h 382"/>
              <a:gd name="T46" fmla="*/ 2147483646 w 502"/>
              <a:gd name="T47" fmla="*/ 2147483646 h 382"/>
              <a:gd name="T48" fmla="*/ 2147483646 w 502"/>
              <a:gd name="T49" fmla="*/ 2147483646 h 382"/>
              <a:gd name="T50" fmla="*/ 2147483646 w 502"/>
              <a:gd name="T51" fmla="*/ 2147483646 h 382"/>
              <a:gd name="T52" fmla="*/ 2147483646 w 502"/>
              <a:gd name="T53" fmla="*/ 2147483646 h 382"/>
              <a:gd name="T54" fmla="*/ 2147483646 w 502"/>
              <a:gd name="T55" fmla="*/ 2147483646 h 382"/>
              <a:gd name="T56" fmla="*/ 2147483646 w 502"/>
              <a:gd name="T57" fmla="*/ 2147483646 h 382"/>
              <a:gd name="T58" fmla="*/ 2147483646 w 502"/>
              <a:gd name="T59" fmla="*/ 2147483646 h 382"/>
              <a:gd name="T60" fmla="*/ 2147483646 w 502"/>
              <a:gd name="T61" fmla="*/ 2147483646 h 382"/>
              <a:gd name="T62" fmla="*/ 2147483646 w 502"/>
              <a:gd name="T63" fmla="*/ 2147483646 h 382"/>
              <a:gd name="T64" fmla="*/ 2147483646 w 502"/>
              <a:gd name="T65" fmla="*/ 2147483646 h 382"/>
              <a:gd name="T66" fmla="*/ 2147483646 w 502"/>
              <a:gd name="T67" fmla="*/ 2147483646 h 382"/>
              <a:gd name="T68" fmla="*/ 2147483646 w 502"/>
              <a:gd name="T69" fmla="*/ 2147483646 h 382"/>
              <a:gd name="T70" fmla="*/ 2147483646 w 502"/>
              <a:gd name="T71" fmla="*/ 2147483646 h 382"/>
              <a:gd name="T72" fmla="*/ 2147483646 w 502"/>
              <a:gd name="T73" fmla="*/ 2147483646 h 382"/>
              <a:gd name="T74" fmla="*/ 2147483646 w 502"/>
              <a:gd name="T75" fmla="*/ 2147483646 h 382"/>
              <a:gd name="T76" fmla="*/ 2147483646 w 502"/>
              <a:gd name="T77" fmla="*/ 2147483646 h 382"/>
              <a:gd name="T78" fmla="*/ 2147483646 w 502"/>
              <a:gd name="T79" fmla="*/ 2147483646 h 382"/>
              <a:gd name="T80" fmla="*/ 2147483646 w 502"/>
              <a:gd name="T81" fmla="*/ 2147483646 h 382"/>
              <a:gd name="T82" fmla="*/ 2147483646 w 502"/>
              <a:gd name="T83" fmla="*/ 2147483646 h 382"/>
              <a:gd name="T84" fmla="*/ 2147483646 w 502"/>
              <a:gd name="T85" fmla="*/ 2147483646 h 382"/>
              <a:gd name="T86" fmla="*/ 2147483646 w 502"/>
              <a:gd name="T87" fmla="*/ 2147483646 h 382"/>
              <a:gd name="T88" fmla="*/ 2147483646 w 502"/>
              <a:gd name="T89" fmla="*/ 2147483646 h 382"/>
              <a:gd name="T90" fmla="*/ 2147483646 w 502"/>
              <a:gd name="T91" fmla="*/ 2147483646 h 382"/>
              <a:gd name="T92" fmla="*/ 2147483646 w 502"/>
              <a:gd name="T93" fmla="*/ 2147483646 h 382"/>
              <a:gd name="T94" fmla="*/ 2147483646 w 502"/>
              <a:gd name="T95" fmla="*/ 2147483646 h 382"/>
              <a:gd name="T96" fmla="*/ 2147483646 w 502"/>
              <a:gd name="T97" fmla="*/ 2147483646 h 382"/>
              <a:gd name="T98" fmla="*/ 2147483646 w 502"/>
              <a:gd name="T99" fmla="*/ 2147483646 h 382"/>
              <a:gd name="T100" fmla="*/ 2147483646 w 502"/>
              <a:gd name="T101" fmla="*/ 2147483646 h 382"/>
              <a:gd name="T102" fmla="*/ 2147483646 w 502"/>
              <a:gd name="T103" fmla="*/ 2147483646 h 382"/>
              <a:gd name="T104" fmla="*/ 2147483646 w 502"/>
              <a:gd name="T105" fmla="*/ 2147483646 h 382"/>
              <a:gd name="T106" fmla="*/ 2147483646 w 502"/>
              <a:gd name="T107" fmla="*/ 2147483646 h 382"/>
              <a:gd name="T108" fmla="*/ 2147483646 w 502"/>
              <a:gd name="T109" fmla="*/ 2147483646 h 382"/>
              <a:gd name="T110" fmla="*/ 2147483646 w 502"/>
              <a:gd name="T111" fmla="*/ 2147483646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02" h="382">
                <a:moveTo>
                  <a:pt x="402" y="8"/>
                </a:moveTo>
                <a:lnTo>
                  <a:pt x="402" y="10"/>
                </a:lnTo>
                <a:lnTo>
                  <a:pt x="404" y="12"/>
                </a:lnTo>
                <a:lnTo>
                  <a:pt x="394" y="28"/>
                </a:lnTo>
                <a:lnTo>
                  <a:pt x="386" y="34"/>
                </a:lnTo>
                <a:lnTo>
                  <a:pt x="378" y="36"/>
                </a:lnTo>
                <a:lnTo>
                  <a:pt x="376" y="36"/>
                </a:lnTo>
                <a:lnTo>
                  <a:pt x="368" y="30"/>
                </a:lnTo>
                <a:lnTo>
                  <a:pt x="360" y="32"/>
                </a:lnTo>
                <a:lnTo>
                  <a:pt x="344" y="44"/>
                </a:lnTo>
                <a:lnTo>
                  <a:pt x="340" y="44"/>
                </a:lnTo>
                <a:lnTo>
                  <a:pt x="336" y="42"/>
                </a:lnTo>
                <a:lnTo>
                  <a:pt x="328" y="32"/>
                </a:lnTo>
                <a:lnTo>
                  <a:pt x="322" y="42"/>
                </a:lnTo>
                <a:lnTo>
                  <a:pt x="316" y="48"/>
                </a:lnTo>
                <a:lnTo>
                  <a:pt x="306" y="48"/>
                </a:lnTo>
                <a:lnTo>
                  <a:pt x="294" y="52"/>
                </a:lnTo>
                <a:lnTo>
                  <a:pt x="282" y="60"/>
                </a:lnTo>
                <a:lnTo>
                  <a:pt x="278" y="60"/>
                </a:lnTo>
                <a:lnTo>
                  <a:pt x="274" y="64"/>
                </a:lnTo>
                <a:lnTo>
                  <a:pt x="270" y="70"/>
                </a:lnTo>
                <a:lnTo>
                  <a:pt x="270" y="72"/>
                </a:lnTo>
                <a:lnTo>
                  <a:pt x="270" y="74"/>
                </a:lnTo>
                <a:lnTo>
                  <a:pt x="276" y="82"/>
                </a:lnTo>
                <a:lnTo>
                  <a:pt x="254" y="80"/>
                </a:lnTo>
                <a:lnTo>
                  <a:pt x="242" y="90"/>
                </a:lnTo>
                <a:lnTo>
                  <a:pt x="240" y="94"/>
                </a:lnTo>
                <a:lnTo>
                  <a:pt x="238" y="100"/>
                </a:lnTo>
                <a:lnTo>
                  <a:pt x="236" y="102"/>
                </a:lnTo>
                <a:lnTo>
                  <a:pt x="224" y="102"/>
                </a:lnTo>
                <a:lnTo>
                  <a:pt x="210" y="96"/>
                </a:lnTo>
                <a:lnTo>
                  <a:pt x="206" y="96"/>
                </a:lnTo>
                <a:lnTo>
                  <a:pt x="194" y="98"/>
                </a:lnTo>
                <a:lnTo>
                  <a:pt x="190" y="96"/>
                </a:lnTo>
                <a:lnTo>
                  <a:pt x="186" y="94"/>
                </a:lnTo>
                <a:lnTo>
                  <a:pt x="178" y="84"/>
                </a:lnTo>
                <a:lnTo>
                  <a:pt x="170" y="80"/>
                </a:lnTo>
                <a:lnTo>
                  <a:pt x="162" y="92"/>
                </a:lnTo>
                <a:lnTo>
                  <a:pt x="160" y="92"/>
                </a:lnTo>
                <a:lnTo>
                  <a:pt x="150" y="100"/>
                </a:lnTo>
                <a:lnTo>
                  <a:pt x="148" y="100"/>
                </a:lnTo>
                <a:lnTo>
                  <a:pt x="148" y="102"/>
                </a:lnTo>
                <a:lnTo>
                  <a:pt x="146" y="102"/>
                </a:lnTo>
                <a:lnTo>
                  <a:pt x="138" y="104"/>
                </a:lnTo>
                <a:lnTo>
                  <a:pt x="126" y="116"/>
                </a:lnTo>
                <a:lnTo>
                  <a:pt x="112" y="122"/>
                </a:lnTo>
                <a:lnTo>
                  <a:pt x="102" y="134"/>
                </a:lnTo>
                <a:lnTo>
                  <a:pt x="70" y="134"/>
                </a:lnTo>
                <a:lnTo>
                  <a:pt x="46" y="124"/>
                </a:lnTo>
                <a:lnTo>
                  <a:pt x="32" y="124"/>
                </a:lnTo>
                <a:lnTo>
                  <a:pt x="20" y="130"/>
                </a:lnTo>
                <a:lnTo>
                  <a:pt x="18" y="130"/>
                </a:lnTo>
                <a:lnTo>
                  <a:pt x="10" y="132"/>
                </a:lnTo>
                <a:lnTo>
                  <a:pt x="2" y="138"/>
                </a:lnTo>
                <a:lnTo>
                  <a:pt x="0" y="142"/>
                </a:lnTo>
                <a:lnTo>
                  <a:pt x="0" y="152"/>
                </a:lnTo>
                <a:lnTo>
                  <a:pt x="4" y="158"/>
                </a:lnTo>
                <a:lnTo>
                  <a:pt x="22" y="152"/>
                </a:lnTo>
                <a:lnTo>
                  <a:pt x="30" y="154"/>
                </a:lnTo>
                <a:lnTo>
                  <a:pt x="40" y="158"/>
                </a:lnTo>
                <a:lnTo>
                  <a:pt x="42" y="158"/>
                </a:lnTo>
                <a:lnTo>
                  <a:pt x="42" y="160"/>
                </a:lnTo>
                <a:lnTo>
                  <a:pt x="42" y="186"/>
                </a:lnTo>
                <a:lnTo>
                  <a:pt x="46" y="188"/>
                </a:lnTo>
                <a:lnTo>
                  <a:pt x="64" y="188"/>
                </a:lnTo>
                <a:lnTo>
                  <a:pt x="74" y="184"/>
                </a:lnTo>
                <a:lnTo>
                  <a:pt x="76" y="184"/>
                </a:lnTo>
                <a:lnTo>
                  <a:pt x="86" y="180"/>
                </a:lnTo>
                <a:lnTo>
                  <a:pt x="94" y="176"/>
                </a:lnTo>
                <a:lnTo>
                  <a:pt x="98" y="176"/>
                </a:lnTo>
                <a:lnTo>
                  <a:pt x="100" y="178"/>
                </a:lnTo>
                <a:lnTo>
                  <a:pt x="104" y="188"/>
                </a:lnTo>
                <a:lnTo>
                  <a:pt x="106" y="216"/>
                </a:lnTo>
                <a:lnTo>
                  <a:pt x="106" y="218"/>
                </a:lnTo>
                <a:lnTo>
                  <a:pt x="92" y="232"/>
                </a:lnTo>
                <a:lnTo>
                  <a:pt x="92" y="234"/>
                </a:lnTo>
                <a:lnTo>
                  <a:pt x="74" y="242"/>
                </a:lnTo>
                <a:lnTo>
                  <a:pt x="70" y="248"/>
                </a:lnTo>
                <a:lnTo>
                  <a:pt x="72" y="252"/>
                </a:lnTo>
                <a:lnTo>
                  <a:pt x="106" y="256"/>
                </a:lnTo>
                <a:lnTo>
                  <a:pt x="108" y="258"/>
                </a:lnTo>
                <a:lnTo>
                  <a:pt x="122" y="266"/>
                </a:lnTo>
                <a:lnTo>
                  <a:pt x="152" y="264"/>
                </a:lnTo>
                <a:lnTo>
                  <a:pt x="152" y="268"/>
                </a:lnTo>
                <a:lnTo>
                  <a:pt x="154" y="284"/>
                </a:lnTo>
                <a:lnTo>
                  <a:pt x="154" y="286"/>
                </a:lnTo>
                <a:lnTo>
                  <a:pt x="140" y="300"/>
                </a:lnTo>
                <a:lnTo>
                  <a:pt x="140" y="312"/>
                </a:lnTo>
                <a:lnTo>
                  <a:pt x="142" y="320"/>
                </a:lnTo>
                <a:lnTo>
                  <a:pt x="144" y="326"/>
                </a:lnTo>
                <a:lnTo>
                  <a:pt x="150" y="330"/>
                </a:lnTo>
                <a:lnTo>
                  <a:pt x="174" y="344"/>
                </a:lnTo>
                <a:lnTo>
                  <a:pt x="194" y="356"/>
                </a:lnTo>
                <a:lnTo>
                  <a:pt x="212" y="348"/>
                </a:lnTo>
                <a:lnTo>
                  <a:pt x="214" y="348"/>
                </a:lnTo>
                <a:lnTo>
                  <a:pt x="216" y="348"/>
                </a:lnTo>
                <a:lnTo>
                  <a:pt x="242" y="368"/>
                </a:lnTo>
                <a:lnTo>
                  <a:pt x="246" y="368"/>
                </a:lnTo>
                <a:lnTo>
                  <a:pt x="252" y="360"/>
                </a:lnTo>
                <a:lnTo>
                  <a:pt x="254" y="360"/>
                </a:lnTo>
                <a:lnTo>
                  <a:pt x="254" y="358"/>
                </a:lnTo>
                <a:lnTo>
                  <a:pt x="256" y="358"/>
                </a:lnTo>
                <a:lnTo>
                  <a:pt x="270" y="360"/>
                </a:lnTo>
                <a:lnTo>
                  <a:pt x="274" y="334"/>
                </a:lnTo>
                <a:lnTo>
                  <a:pt x="294" y="368"/>
                </a:lnTo>
                <a:lnTo>
                  <a:pt x="310" y="370"/>
                </a:lnTo>
                <a:lnTo>
                  <a:pt x="312" y="370"/>
                </a:lnTo>
                <a:lnTo>
                  <a:pt x="314" y="370"/>
                </a:lnTo>
                <a:lnTo>
                  <a:pt x="314" y="372"/>
                </a:lnTo>
                <a:lnTo>
                  <a:pt x="314" y="382"/>
                </a:lnTo>
                <a:lnTo>
                  <a:pt x="320" y="380"/>
                </a:lnTo>
                <a:lnTo>
                  <a:pt x="346" y="346"/>
                </a:lnTo>
                <a:lnTo>
                  <a:pt x="358" y="362"/>
                </a:lnTo>
                <a:lnTo>
                  <a:pt x="358" y="356"/>
                </a:lnTo>
                <a:lnTo>
                  <a:pt x="366" y="340"/>
                </a:lnTo>
                <a:lnTo>
                  <a:pt x="372" y="328"/>
                </a:lnTo>
                <a:lnTo>
                  <a:pt x="392" y="328"/>
                </a:lnTo>
                <a:lnTo>
                  <a:pt x="396" y="304"/>
                </a:lnTo>
                <a:lnTo>
                  <a:pt x="398" y="304"/>
                </a:lnTo>
                <a:lnTo>
                  <a:pt x="400" y="306"/>
                </a:lnTo>
                <a:lnTo>
                  <a:pt x="414" y="308"/>
                </a:lnTo>
                <a:lnTo>
                  <a:pt x="416" y="300"/>
                </a:lnTo>
                <a:lnTo>
                  <a:pt x="410" y="288"/>
                </a:lnTo>
                <a:lnTo>
                  <a:pt x="410" y="286"/>
                </a:lnTo>
                <a:lnTo>
                  <a:pt x="414" y="276"/>
                </a:lnTo>
                <a:lnTo>
                  <a:pt x="414" y="274"/>
                </a:lnTo>
                <a:lnTo>
                  <a:pt x="416" y="274"/>
                </a:lnTo>
                <a:lnTo>
                  <a:pt x="458" y="252"/>
                </a:lnTo>
                <a:lnTo>
                  <a:pt x="456" y="230"/>
                </a:lnTo>
                <a:lnTo>
                  <a:pt x="456" y="228"/>
                </a:lnTo>
                <a:lnTo>
                  <a:pt x="464" y="212"/>
                </a:lnTo>
                <a:lnTo>
                  <a:pt x="466" y="210"/>
                </a:lnTo>
                <a:lnTo>
                  <a:pt x="478" y="180"/>
                </a:lnTo>
                <a:lnTo>
                  <a:pt x="490" y="168"/>
                </a:lnTo>
                <a:lnTo>
                  <a:pt x="496" y="156"/>
                </a:lnTo>
                <a:lnTo>
                  <a:pt x="502" y="146"/>
                </a:lnTo>
                <a:lnTo>
                  <a:pt x="496" y="134"/>
                </a:lnTo>
                <a:lnTo>
                  <a:pt x="496" y="132"/>
                </a:lnTo>
                <a:lnTo>
                  <a:pt x="496" y="120"/>
                </a:lnTo>
                <a:lnTo>
                  <a:pt x="490" y="120"/>
                </a:lnTo>
                <a:lnTo>
                  <a:pt x="478" y="126"/>
                </a:lnTo>
                <a:lnTo>
                  <a:pt x="472" y="128"/>
                </a:lnTo>
                <a:lnTo>
                  <a:pt x="468" y="128"/>
                </a:lnTo>
                <a:lnTo>
                  <a:pt x="460" y="126"/>
                </a:lnTo>
                <a:lnTo>
                  <a:pt x="454" y="122"/>
                </a:lnTo>
                <a:lnTo>
                  <a:pt x="452" y="118"/>
                </a:lnTo>
                <a:lnTo>
                  <a:pt x="450" y="114"/>
                </a:lnTo>
                <a:lnTo>
                  <a:pt x="452" y="98"/>
                </a:lnTo>
                <a:lnTo>
                  <a:pt x="446" y="98"/>
                </a:lnTo>
                <a:lnTo>
                  <a:pt x="442" y="102"/>
                </a:lnTo>
                <a:lnTo>
                  <a:pt x="432" y="112"/>
                </a:lnTo>
                <a:lnTo>
                  <a:pt x="428" y="114"/>
                </a:lnTo>
                <a:lnTo>
                  <a:pt x="424" y="114"/>
                </a:lnTo>
                <a:lnTo>
                  <a:pt x="422" y="108"/>
                </a:lnTo>
                <a:lnTo>
                  <a:pt x="422" y="100"/>
                </a:lnTo>
                <a:lnTo>
                  <a:pt x="422" y="92"/>
                </a:lnTo>
                <a:lnTo>
                  <a:pt x="424" y="88"/>
                </a:lnTo>
                <a:lnTo>
                  <a:pt x="426" y="86"/>
                </a:lnTo>
                <a:lnTo>
                  <a:pt x="428" y="86"/>
                </a:lnTo>
                <a:lnTo>
                  <a:pt x="444" y="58"/>
                </a:lnTo>
                <a:lnTo>
                  <a:pt x="448" y="48"/>
                </a:lnTo>
                <a:lnTo>
                  <a:pt x="450" y="36"/>
                </a:lnTo>
                <a:lnTo>
                  <a:pt x="442" y="28"/>
                </a:lnTo>
                <a:lnTo>
                  <a:pt x="440" y="22"/>
                </a:lnTo>
                <a:lnTo>
                  <a:pt x="440" y="12"/>
                </a:lnTo>
                <a:lnTo>
                  <a:pt x="440" y="8"/>
                </a:lnTo>
                <a:lnTo>
                  <a:pt x="438" y="4"/>
                </a:lnTo>
                <a:lnTo>
                  <a:pt x="434" y="0"/>
                </a:lnTo>
                <a:lnTo>
                  <a:pt x="432" y="2"/>
                </a:lnTo>
                <a:lnTo>
                  <a:pt x="430" y="6"/>
                </a:lnTo>
                <a:lnTo>
                  <a:pt x="426" y="8"/>
                </a:lnTo>
                <a:lnTo>
                  <a:pt x="422" y="10"/>
                </a:lnTo>
                <a:lnTo>
                  <a:pt x="416" y="8"/>
                </a:lnTo>
                <a:lnTo>
                  <a:pt x="410" y="8"/>
                </a:lnTo>
                <a:lnTo>
                  <a:pt x="402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重庆"/>
          <p:cNvSpPr/>
          <p:nvPr/>
        </p:nvSpPr>
        <p:spPr bwMode="auto">
          <a:xfrm>
            <a:off x="6138900" y="3996472"/>
            <a:ext cx="395961" cy="40201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陕西"/>
          <p:cNvSpPr/>
          <p:nvPr/>
        </p:nvSpPr>
        <p:spPr bwMode="auto">
          <a:xfrm>
            <a:off x="6138900" y="3216659"/>
            <a:ext cx="451662" cy="805243"/>
          </a:xfrm>
          <a:custGeom>
            <a:avLst/>
            <a:gdLst>
              <a:gd name="T0" fmla="*/ 2147483646 w 324"/>
              <a:gd name="T1" fmla="*/ 2147483646 h 578"/>
              <a:gd name="T2" fmla="*/ 2147483646 w 324"/>
              <a:gd name="T3" fmla="*/ 2147483646 h 578"/>
              <a:gd name="T4" fmla="*/ 2147483646 w 324"/>
              <a:gd name="T5" fmla="*/ 2147483646 h 578"/>
              <a:gd name="T6" fmla="*/ 2147483646 w 324"/>
              <a:gd name="T7" fmla="*/ 2147483646 h 578"/>
              <a:gd name="T8" fmla="*/ 2147483646 w 324"/>
              <a:gd name="T9" fmla="*/ 2147483646 h 578"/>
              <a:gd name="T10" fmla="*/ 2147483646 w 324"/>
              <a:gd name="T11" fmla="*/ 2147483646 h 578"/>
              <a:gd name="T12" fmla="*/ 2147483646 w 324"/>
              <a:gd name="T13" fmla="*/ 2147483646 h 578"/>
              <a:gd name="T14" fmla="*/ 2147483646 w 324"/>
              <a:gd name="T15" fmla="*/ 2147483646 h 578"/>
              <a:gd name="T16" fmla="*/ 2147483646 w 324"/>
              <a:gd name="T17" fmla="*/ 2147483646 h 578"/>
              <a:gd name="T18" fmla="*/ 2147483646 w 324"/>
              <a:gd name="T19" fmla="*/ 2147483646 h 578"/>
              <a:gd name="T20" fmla="*/ 2147483646 w 324"/>
              <a:gd name="T21" fmla="*/ 2147483646 h 578"/>
              <a:gd name="T22" fmla="*/ 2147483646 w 324"/>
              <a:gd name="T23" fmla="*/ 2147483646 h 578"/>
              <a:gd name="T24" fmla="*/ 2147483646 w 324"/>
              <a:gd name="T25" fmla="*/ 2147483646 h 578"/>
              <a:gd name="T26" fmla="*/ 2147483646 w 324"/>
              <a:gd name="T27" fmla="*/ 2147483646 h 578"/>
              <a:gd name="T28" fmla="*/ 2147483646 w 324"/>
              <a:gd name="T29" fmla="*/ 2147483646 h 578"/>
              <a:gd name="T30" fmla="*/ 2147483646 w 324"/>
              <a:gd name="T31" fmla="*/ 2147483646 h 578"/>
              <a:gd name="T32" fmla="*/ 2147483646 w 324"/>
              <a:gd name="T33" fmla="*/ 2147483646 h 578"/>
              <a:gd name="T34" fmla="*/ 2147483646 w 324"/>
              <a:gd name="T35" fmla="*/ 2147483646 h 578"/>
              <a:gd name="T36" fmla="*/ 2147483646 w 324"/>
              <a:gd name="T37" fmla="*/ 2147483646 h 578"/>
              <a:gd name="T38" fmla="*/ 2147483646 w 324"/>
              <a:gd name="T39" fmla="*/ 2147483646 h 578"/>
              <a:gd name="T40" fmla="*/ 2147483646 w 324"/>
              <a:gd name="T41" fmla="*/ 2147483646 h 578"/>
              <a:gd name="T42" fmla="*/ 2147483646 w 324"/>
              <a:gd name="T43" fmla="*/ 2147483646 h 578"/>
              <a:gd name="T44" fmla="*/ 2147483646 w 324"/>
              <a:gd name="T45" fmla="*/ 2147483646 h 578"/>
              <a:gd name="T46" fmla="*/ 2147483646 w 324"/>
              <a:gd name="T47" fmla="*/ 2147483646 h 578"/>
              <a:gd name="T48" fmla="*/ 2147483646 w 324"/>
              <a:gd name="T49" fmla="*/ 2147483646 h 578"/>
              <a:gd name="T50" fmla="*/ 2147483646 w 324"/>
              <a:gd name="T51" fmla="*/ 2147483646 h 578"/>
              <a:gd name="T52" fmla="*/ 2147483646 w 324"/>
              <a:gd name="T53" fmla="*/ 2147483646 h 578"/>
              <a:gd name="T54" fmla="*/ 2147483646 w 324"/>
              <a:gd name="T55" fmla="*/ 2147483646 h 578"/>
              <a:gd name="T56" fmla="*/ 2147483646 w 324"/>
              <a:gd name="T57" fmla="*/ 2147483646 h 578"/>
              <a:gd name="T58" fmla="*/ 2147483646 w 324"/>
              <a:gd name="T59" fmla="*/ 2147483646 h 578"/>
              <a:gd name="T60" fmla="*/ 2147483646 w 324"/>
              <a:gd name="T61" fmla="*/ 2147483646 h 578"/>
              <a:gd name="T62" fmla="*/ 2147483646 w 324"/>
              <a:gd name="T63" fmla="*/ 2147483646 h 578"/>
              <a:gd name="T64" fmla="*/ 2147483646 w 324"/>
              <a:gd name="T65" fmla="*/ 2147483646 h 578"/>
              <a:gd name="T66" fmla="*/ 2147483646 w 324"/>
              <a:gd name="T67" fmla="*/ 2147483646 h 578"/>
              <a:gd name="T68" fmla="*/ 2147483646 w 324"/>
              <a:gd name="T69" fmla="*/ 2147483646 h 578"/>
              <a:gd name="T70" fmla="*/ 2147483646 w 324"/>
              <a:gd name="T71" fmla="*/ 2147483646 h 578"/>
              <a:gd name="T72" fmla="*/ 2147483646 w 324"/>
              <a:gd name="T73" fmla="*/ 2147483646 h 578"/>
              <a:gd name="T74" fmla="*/ 2147483646 w 324"/>
              <a:gd name="T75" fmla="*/ 2147483646 h 578"/>
              <a:gd name="T76" fmla="*/ 2147483646 w 324"/>
              <a:gd name="T77" fmla="*/ 2147483646 h 578"/>
              <a:gd name="T78" fmla="*/ 2147483646 w 324"/>
              <a:gd name="T79" fmla="*/ 2147483646 h 578"/>
              <a:gd name="T80" fmla="*/ 2147483646 w 324"/>
              <a:gd name="T81" fmla="*/ 2147483646 h 578"/>
              <a:gd name="T82" fmla="*/ 2147483646 w 324"/>
              <a:gd name="T83" fmla="*/ 2147483646 h 578"/>
              <a:gd name="T84" fmla="*/ 2147483646 w 324"/>
              <a:gd name="T85" fmla="*/ 2147483646 h 578"/>
              <a:gd name="T86" fmla="*/ 2147483646 w 324"/>
              <a:gd name="T87" fmla="*/ 2147483646 h 578"/>
              <a:gd name="T88" fmla="*/ 2147483646 w 324"/>
              <a:gd name="T89" fmla="*/ 2147483646 h 578"/>
              <a:gd name="T90" fmla="*/ 2147483646 w 324"/>
              <a:gd name="T91" fmla="*/ 2147483646 h 578"/>
              <a:gd name="T92" fmla="*/ 2147483646 w 324"/>
              <a:gd name="T93" fmla="*/ 2147483646 h 578"/>
              <a:gd name="T94" fmla="*/ 2147483646 w 324"/>
              <a:gd name="T95" fmla="*/ 2147483646 h 578"/>
              <a:gd name="T96" fmla="*/ 2147483646 w 324"/>
              <a:gd name="T97" fmla="*/ 2147483646 h 578"/>
              <a:gd name="T98" fmla="*/ 2147483646 w 324"/>
              <a:gd name="T99" fmla="*/ 2147483646 h 578"/>
              <a:gd name="T100" fmla="*/ 2147483646 w 324"/>
              <a:gd name="T101" fmla="*/ 2147483646 h 5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24" h="578">
                <a:moveTo>
                  <a:pt x="108" y="132"/>
                </a:moveTo>
                <a:lnTo>
                  <a:pt x="104" y="130"/>
                </a:lnTo>
                <a:lnTo>
                  <a:pt x="96" y="180"/>
                </a:lnTo>
                <a:lnTo>
                  <a:pt x="108" y="196"/>
                </a:lnTo>
                <a:lnTo>
                  <a:pt x="122" y="200"/>
                </a:lnTo>
                <a:lnTo>
                  <a:pt x="124" y="202"/>
                </a:lnTo>
                <a:lnTo>
                  <a:pt x="140" y="216"/>
                </a:lnTo>
                <a:lnTo>
                  <a:pt x="164" y="220"/>
                </a:lnTo>
                <a:lnTo>
                  <a:pt x="176" y="228"/>
                </a:lnTo>
                <a:lnTo>
                  <a:pt x="176" y="230"/>
                </a:lnTo>
                <a:lnTo>
                  <a:pt x="186" y="244"/>
                </a:lnTo>
                <a:lnTo>
                  <a:pt x="188" y="244"/>
                </a:lnTo>
                <a:lnTo>
                  <a:pt x="186" y="246"/>
                </a:lnTo>
                <a:lnTo>
                  <a:pt x="178" y="260"/>
                </a:lnTo>
                <a:lnTo>
                  <a:pt x="178" y="264"/>
                </a:lnTo>
                <a:lnTo>
                  <a:pt x="176" y="272"/>
                </a:lnTo>
                <a:lnTo>
                  <a:pt x="178" y="272"/>
                </a:lnTo>
                <a:lnTo>
                  <a:pt x="178" y="286"/>
                </a:lnTo>
                <a:lnTo>
                  <a:pt x="176" y="288"/>
                </a:lnTo>
                <a:lnTo>
                  <a:pt x="170" y="312"/>
                </a:lnTo>
                <a:lnTo>
                  <a:pt x="168" y="316"/>
                </a:lnTo>
                <a:lnTo>
                  <a:pt x="164" y="314"/>
                </a:lnTo>
                <a:lnTo>
                  <a:pt x="154" y="312"/>
                </a:lnTo>
                <a:lnTo>
                  <a:pt x="140" y="312"/>
                </a:lnTo>
                <a:lnTo>
                  <a:pt x="128" y="316"/>
                </a:lnTo>
                <a:lnTo>
                  <a:pt x="116" y="328"/>
                </a:lnTo>
                <a:lnTo>
                  <a:pt x="112" y="332"/>
                </a:lnTo>
                <a:lnTo>
                  <a:pt x="130" y="340"/>
                </a:lnTo>
                <a:lnTo>
                  <a:pt x="128" y="344"/>
                </a:lnTo>
                <a:lnTo>
                  <a:pt x="124" y="350"/>
                </a:lnTo>
                <a:lnTo>
                  <a:pt x="116" y="354"/>
                </a:lnTo>
                <a:lnTo>
                  <a:pt x="106" y="354"/>
                </a:lnTo>
                <a:lnTo>
                  <a:pt x="88" y="348"/>
                </a:lnTo>
                <a:lnTo>
                  <a:pt x="70" y="338"/>
                </a:lnTo>
                <a:lnTo>
                  <a:pt x="64" y="338"/>
                </a:lnTo>
                <a:lnTo>
                  <a:pt x="44" y="366"/>
                </a:lnTo>
                <a:lnTo>
                  <a:pt x="40" y="376"/>
                </a:lnTo>
                <a:lnTo>
                  <a:pt x="40" y="392"/>
                </a:lnTo>
                <a:lnTo>
                  <a:pt x="48" y="406"/>
                </a:lnTo>
                <a:lnTo>
                  <a:pt x="48" y="408"/>
                </a:lnTo>
                <a:lnTo>
                  <a:pt x="52" y="420"/>
                </a:lnTo>
                <a:lnTo>
                  <a:pt x="52" y="422"/>
                </a:lnTo>
                <a:lnTo>
                  <a:pt x="52" y="440"/>
                </a:lnTo>
                <a:lnTo>
                  <a:pt x="52" y="442"/>
                </a:lnTo>
                <a:lnTo>
                  <a:pt x="54" y="444"/>
                </a:lnTo>
                <a:lnTo>
                  <a:pt x="40" y="446"/>
                </a:lnTo>
                <a:lnTo>
                  <a:pt x="16" y="446"/>
                </a:lnTo>
                <a:lnTo>
                  <a:pt x="6" y="454"/>
                </a:lnTo>
                <a:lnTo>
                  <a:pt x="0" y="462"/>
                </a:lnTo>
                <a:lnTo>
                  <a:pt x="2" y="462"/>
                </a:lnTo>
                <a:lnTo>
                  <a:pt x="6" y="486"/>
                </a:lnTo>
                <a:lnTo>
                  <a:pt x="8" y="486"/>
                </a:lnTo>
                <a:lnTo>
                  <a:pt x="8" y="496"/>
                </a:lnTo>
                <a:lnTo>
                  <a:pt x="12" y="508"/>
                </a:lnTo>
                <a:lnTo>
                  <a:pt x="30" y="518"/>
                </a:lnTo>
                <a:lnTo>
                  <a:pt x="54" y="512"/>
                </a:lnTo>
                <a:lnTo>
                  <a:pt x="66" y="504"/>
                </a:lnTo>
                <a:lnTo>
                  <a:pt x="68" y="504"/>
                </a:lnTo>
                <a:lnTo>
                  <a:pt x="80" y="504"/>
                </a:lnTo>
                <a:lnTo>
                  <a:pt x="86" y="520"/>
                </a:lnTo>
                <a:lnTo>
                  <a:pt x="92" y="526"/>
                </a:lnTo>
                <a:lnTo>
                  <a:pt x="94" y="532"/>
                </a:lnTo>
                <a:lnTo>
                  <a:pt x="100" y="532"/>
                </a:lnTo>
                <a:lnTo>
                  <a:pt x="102" y="532"/>
                </a:lnTo>
                <a:lnTo>
                  <a:pt x="104" y="532"/>
                </a:lnTo>
                <a:lnTo>
                  <a:pt x="104" y="530"/>
                </a:lnTo>
                <a:lnTo>
                  <a:pt x="116" y="520"/>
                </a:lnTo>
                <a:lnTo>
                  <a:pt x="126" y="540"/>
                </a:lnTo>
                <a:lnTo>
                  <a:pt x="136" y="546"/>
                </a:lnTo>
                <a:lnTo>
                  <a:pt x="152" y="546"/>
                </a:lnTo>
                <a:lnTo>
                  <a:pt x="164" y="544"/>
                </a:lnTo>
                <a:lnTo>
                  <a:pt x="168" y="544"/>
                </a:lnTo>
                <a:lnTo>
                  <a:pt x="196" y="548"/>
                </a:lnTo>
                <a:lnTo>
                  <a:pt x="196" y="550"/>
                </a:lnTo>
                <a:lnTo>
                  <a:pt x="208" y="556"/>
                </a:lnTo>
                <a:lnTo>
                  <a:pt x="208" y="558"/>
                </a:lnTo>
                <a:lnTo>
                  <a:pt x="220" y="566"/>
                </a:lnTo>
                <a:lnTo>
                  <a:pt x="226" y="574"/>
                </a:lnTo>
                <a:lnTo>
                  <a:pt x="234" y="578"/>
                </a:lnTo>
                <a:lnTo>
                  <a:pt x="248" y="576"/>
                </a:lnTo>
                <a:lnTo>
                  <a:pt x="248" y="560"/>
                </a:lnTo>
                <a:lnTo>
                  <a:pt x="240" y="548"/>
                </a:lnTo>
                <a:lnTo>
                  <a:pt x="236" y="526"/>
                </a:lnTo>
                <a:lnTo>
                  <a:pt x="246" y="516"/>
                </a:lnTo>
                <a:lnTo>
                  <a:pt x="248" y="514"/>
                </a:lnTo>
                <a:lnTo>
                  <a:pt x="258" y="512"/>
                </a:lnTo>
                <a:lnTo>
                  <a:pt x="268" y="512"/>
                </a:lnTo>
                <a:lnTo>
                  <a:pt x="272" y="508"/>
                </a:lnTo>
                <a:lnTo>
                  <a:pt x="264" y="500"/>
                </a:lnTo>
                <a:lnTo>
                  <a:pt x="242" y="484"/>
                </a:lnTo>
                <a:lnTo>
                  <a:pt x="236" y="476"/>
                </a:lnTo>
                <a:lnTo>
                  <a:pt x="234" y="474"/>
                </a:lnTo>
                <a:lnTo>
                  <a:pt x="236" y="472"/>
                </a:lnTo>
                <a:lnTo>
                  <a:pt x="242" y="460"/>
                </a:lnTo>
                <a:lnTo>
                  <a:pt x="244" y="462"/>
                </a:lnTo>
                <a:lnTo>
                  <a:pt x="260" y="466"/>
                </a:lnTo>
                <a:lnTo>
                  <a:pt x="302" y="464"/>
                </a:lnTo>
                <a:lnTo>
                  <a:pt x="302" y="466"/>
                </a:lnTo>
                <a:lnTo>
                  <a:pt x="304" y="466"/>
                </a:lnTo>
                <a:lnTo>
                  <a:pt x="316" y="470"/>
                </a:lnTo>
                <a:lnTo>
                  <a:pt x="324" y="462"/>
                </a:lnTo>
                <a:lnTo>
                  <a:pt x="320" y="438"/>
                </a:lnTo>
                <a:lnTo>
                  <a:pt x="304" y="428"/>
                </a:lnTo>
                <a:lnTo>
                  <a:pt x="300" y="424"/>
                </a:lnTo>
                <a:lnTo>
                  <a:pt x="296" y="420"/>
                </a:lnTo>
                <a:lnTo>
                  <a:pt x="292" y="410"/>
                </a:lnTo>
                <a:lnTo>
                  <a:pt x="290" y="394"/>
                </a:lnTo>
                <a:lnTo>
                  <a:pt x="290" y="374"/>
                </a:lnTo>
                <a:lnTo>
                  <a:pt x="276" y="368"/>
                </a:lnTo>
                <a:lnTo>
                  <a:pt x="274" y="368"/>
                </a:lnTo>
                <a:lnTo>
                  <a:pt x="274" y="366"/>
                </a:lnTo>
                <a:lnTo>
                  <a:pt x="274" y="364"/>
                </a:lnTo>
                <a:lnTo>
                  <a:pt x="272" y="344"/>
                </a:lnTo>
                <a:lnTo>
                  <a:pt x="288" y="262"/>
                </a:lnTo>
                <a:lnTo>
                  <a:pt x="280" y="232"/>
                </a:lnTo>
                <a:lnTo>
                  <a:pt x="278" y="214"/>
                </a:lnTo>
                <a:lnTo>
                  <a:pt x="276" y="190"/>
                </a:lnTo>
                <a:lnTo>
                  <a:pt x="278" y="164"/>
                </a:lnTo>
                <a:lnTo>
                  <a:pt x="278" y="162"/>
                </a:lnTo>
                <a:lnTo>
                  <a:pt x="280" y="160"/>
                </a:lnTo>
                <a:lnTo>
                  <a:pt x="296" y="148"/>
                </a:lnTo>
                <a:lnTo>
                  <a:pt x="296" y="136"/>
                </a:lnTo>
                <a:lnTo>
                  <a:pt x="294" y="130"/>
                </a:lnTo>
                <a:lnTo>
                  <a:pt x="290" y="122"/>
                </a:lnTo>
                <a:lnTo>
                  <a:pt x="280" y="110"/>
                </a:lnTo>
                <a:lnTo>
                  <a:pt x="278" y="110"/>
                </a:lnTo>
                <a:lnTo>
                  <a:pt x="278" y="108"/>
                </a:lnTo>
                <a:lnTo>
                  <a:pt x="276" y="88"/>
                </a:lnTo>
                <a:lnTo>
                  <a:pt x="276" y="86"/>
                </a:lnTo>
                <a:lnTo>
                  <a:pt x="298" y="60"/>
                </a:lnTo>
                <a:lnTo>
                  <a:pt x="298" y="48"/>
                </a:lnTo>
                <a:lnTo>
                  <a:pt x="292" y="36"/>
                </a:lnTo>
                <a:lnTo>
                  <a:pt x="290" y="34"/>
                </a:lnTo>
                <a:lnTo>
                  <a:pt x="300" y="20"/>
                </a:lnTo>
                <a:lnTo>
                  <a:pt x="302" y="20"/>
                </a:lnTo>
                <a:lnTo>
                  <a:pt x="312" y="12"/>
                </a:lnTo>
                <a:lnTo>
                  <a:pt x="312" y="0"/>
                </a:lnTo>
                <a:lnTo>
                  <a:pt x="306" y="0"/>
                </a:lnTo>
                <a:lnTo>
                  <a:pt x="296" y="0"/>
                </a:lnTo>
                <a:lnTo>
                  <a:pt x="292" y="18"/>
                </a:lnTo>
                <a:lnTo>
                  <a:pt x="290" y="18"/>
                </a:lnTo>
                <a:lnTo>
                  <a:pt x="268" y="10"/>
                </a:lnTo>
                <a:lnTo>
                  <a:pt x="256" y="8"/>
                </a:lnTo>
                <a:lnTo>
                  <a:pt x="260" y="28"/>
                </a:lnTo>
                <a:lnTo>
                  <a:pt x="244" y="32"/>
                </a:lnTo>
                <a:lnTo>
                  <a:pt x="218" y="46"/>
                </a:lnTo>
                <a:lnTo>
                  <a:pt x="210" y="56"/>
                </a:lnTo>
                <a:lnTo>
                  <a:pt x="210" y="58"/>
                </a:lnTo>
                <a:lnTo>
                  <a:pt x="208" y="58"/>
                </a:lnTo>
                <a:lnTo>
                  <a:pt x="196" y="70"/>
                </a:lnTo>
                <a:lnTo>
                  <a:pt x="192" y="88"/>
                </a:lnTo>
                <a:lnTo>
                  <a:pt x="192" y="90"/>
                </a:lnTo>
                <a:lnTo>
                  <a:pt x="186" y="118"/>
                </a:lnTo>
                <a:lnTo>
                  <a:pt x="184" y="130"/>
                </a:lnTo>
                <a:lnTo>
                  <a:pt x="184" y="132"/>
                </a:lnTo>
                <a:lnTo>
                  <a:pt x="182" y="132"/>
                </a:lnTo>
                <a:lnTo>
                  <a:pt x="174" y="144"/>
                </a:lnTo>
                <a:lnTo>
                  <a:pt x="172" y="144"/>
                </a:lnTo>
                <a:lnTo>
                  <a:pt x="172" y="146"/>
                </a:lnTo>
                <a:lnTo>
                  <a:pt x="152" y="148"/>
                </a:lnTo>
                <a:lnTo>
                  <a:pt x="122" y="138"/>
                </a:lnTo>
                <a:lnTo>
                  <a:pt x="108" y="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山西"/>
          <p:cNvSpPr/>
          <p:nvPr/>
        </p:nvSpPr>
        <p:spPr bwMode="auto">
          <a:xfrm>
            <a:off x="6530018" y="3065297"/>
            <a:ext cx="300301" cy="661147"/>
          </a:xfrm>
          <a:custGeom>
            <a:avLst/>
            <a:gdLst>
              <a:gd name="T0" fmla="*/ 2147483646 w 216"/>
              <a:gd name="T1" fmla="*/ 2147483646 h 474"/>
              <a:gd name="T2" fmla="*/ 2147483646 w 216"/>
              <a:gd name="T3" fmla="*/ 2147483646 h 474"/>
              <a:gd name="T4" fmla="*/ 2147483646 w 216"/>
              <a:gd name="T5" fmla="*/ 2147483646 h 474"/>
              <a:gd name="T6" fmla="*/ 2147483646 w 216"/>
              <a:gd name="T7" fmla="*/ 2147483646 h 474"/>
              <a:gd name="T8" fmla="*/ 2147483646 w 216"/>
              <a:gd name="T9" fmla="*/ 2147483646 h 474"/>
              <a:gd name="T10" fmla="*/ 2147483646 w 216"/>
              <a:gd name="T11" fmla="*/ 2147483646 h 474"/>
              <a:gd name="T12" fmla="*/ 2147483646 w 216"/>
              <a:gd name="T13" fmla="*/ 2147483646 h 474"/>
              <a:gd name="T14" fmla="*/ 2147483646 w 216"/>
              <a:gd name="T15" fmla="*/ 2147483646 h 474"/>
              <a:gd name="T16" fmla="*/ 2147483646 w 216"/>
              <a:gd name="T17" fmla="*/ 2147483646 h 474"/>
              <a:gd name="T18" fmla="*/ 2147483646 w 216"/>
              <a:gd name="T19" fmla="*/ 2147483646 h 474"/>
              <a:gd name="T20" fmla="*/ 2147483646 w 216"/>
              <a:gd name="T21" fmla="*/ 2147483646 h 474"/>
              <a:gd name="T22" fmla="*/ 2147483646 w 216"/>
              <a:gd name="T23" fmla="*/ 2147483646 h 474"/>
              <a:gd name="T24" fmla="*/ 2147483646 w 216"/>
              <a:gd name="T25" fmla="*/ 2147483646 h 474"/>
              <a:gd name="T26" fmla="*/ 2147483646 w 216"/>
              <a:gd name="T27" fmla="*/ 2147483646 h 474"/>
              <a:gd name="T28" fmla="*/ 2147483646 w 216"/>
              <a:gd name="T29" fmla="*/ 2147483646 h 474"/>
              <a:gd name="T30" fmla="*/ 2147483646 w 216"/>
              <a:gd name="T31" fmla="*/ 2147483646 h 474"/>
              <a:gd name="T32" fmla="*/ 2147483646 w 216"/>
              <a:gd name="T33" fmla="*/ 2147483646 h 474"/>
              <a:gd name="T34" fmla="*/ 2147483646 w 216"/>
              <a:gd name="T35" fmla="*/ 2147483646 h 474"/>
              <a:gd name="T36" fmla="*/ 2147483646 w 216"/>
              <a:gd name="T37" fmla="*/ 2147483646 h 474"/>
              <a:gd name="T38" fmla="*/ 2147483646 w 216"/>
              <a:gd name="T39" fmla="*/ 2147483646 h 474"/>
              <a:gd name="T40" fmla="*/ 2147483646 w 216"/>
              <a:gd name="T41" fmla="*/ 2147483646 h 474"/>
              <a:gd name="T42" fmla="*/ 2147483646 w 216"/>
              <a:gd name="T43" fmla="*/ 2147483646 h 474"/>
              <a:gd name="T44" fmla="*/ 2147483646 w 216"/>
              <a:gd name="T45" fmla="*/ 2147483646 h 474"/>
              <a:gd name="T46" fmla="*/ 2147483646 w 216"/>
              <a:gd name="T47" fmla="*/ 2147483646 h 474"/>
              <a:gd name="T48" fmla="*/ 2147483646 w 216"/>
              <a:gd name="T49" fmla="*/ 2147483646 h 474"/>
              <a:gd name="T50" fmla="*/ 2147483646 w 216"/>
              <a:gd name="T51" fmla="*/ 2147483646 h 474"/>
              <a:gd name="T52" fmla="*/ 2147483646 w 216"/>
              <a:gd name="T53" fmla="*/ 2147483646 h 474"/>
              <a:gd name="T54" fmla="*/ 2147483646 w 216"/>
              <a:gd name="T55" fmla="*/ 2147483646 h 474"/>
              <a:gd name="T56" fmla="*/ 2147483646 w 216"/>
              <a:gd name="T57" fmla="*/ 2147483646 h 474"/>
              <a:gd name="T58" fmla="*/ 2147483646 w 216"/>
              <a:gd name="T59" fmla="*/ 2147483646 h 474"/>
              <a:gd name="T60" fmla="*/ 2147483646 w 216"/>
              <a:gd name="T61" fmla="*/ 2147483646 h 474"/>
              <a:gd name="T62" fmla="*/ 2147483646 w 216"/>
              <a:gd name="T63" fmla="*/ 2147483646 h 474"/>
              <a:gd name="T64" fmla="*/ 2147483646 w 216"/>
              <a:gd name="T65" fmla="*/ 2147483646 h 474"/>
              <a:gd name="T66" fmla="*/ 2147483646 w 216"/>
              <a:gd name="T67" fmla="*/ 2147483646 h 474"/>
              <a:gd name="T68" fmla="*/ 2147483646 w 216"/>
              <a:gd name="T69" fmla="*/ 2147483646 h 474"/>
              <a:gd name="T70" fmla="*/ 2147483646 w 216"/>
              <a:gd name="T71" fmla="*/ 2147483646 h 474"/>
              <a:gd name="T72" fmla="*/ 2147483646 w 216"/>
              <a:gd name="T73" fmla="*/ 2147483646 h 474"/>
              <a:gd name="T74" fmla="*/ 2147483646 w 216"/>
              <a:gd name="T75" fmla="*/ 2147483646 h 474"/>
              <a:gd name="T76" fmla="*/ 2147483646 w 216"/>
              <a:gd name="T77" fmla="*/ 2147483646 h 474"/>
              <a:gd name="T78" fmla="*/ 2147483646 w 216"/>
              <a:gd name="T79" fmla="*/ 2147483646 h 474"/>
              <a:gd name="T80" fmla="*/ 2147483646 w 216"/>
              <a:gd name="T81" fmla="*/ 2147483646 h 474"/>
              <a:gd name="T82" fmla="*/ 2147483646 w 216"/>
              <a:gd name="T83" fmla="*/ 2147483646 h 474"/>
              <a:gd name="T84" fmla="*/ 2147483646 w 216"/>
              <a:gd name="T85" fmla="*/ 2147483646 h 474"/>
              <a:gd name="T86" fmla="*/ 2147483646 w 216"/>
              <a:gd name="T87" fmla="*/ 2147483646 h 474"/>
              <a:gd name="T88" fmla="*/ 2147483646 w 216"/>
              <a:gd name="T89" fmla="*/ 2147483646 h 474"/>
              <a:gd name="T90" fmla="*/ 2147483646 w 216"/>
              <a:gd name="T91" fmla="*/ 2147483646 h 474"/>
              <a:gd name="T92" fmla="*/ 2147483646 w 216"/>
              <a:gd name="T93" fmla="*/ 2147483646 h 474"/>
              <a:gd name="T94" fmla="*/ 2147483646 w 216"/>
              <a:gd name="T95" fmla="*/ 2147483646 h 474"/>
              <a:gd name="T96" fmla="*/ 2147483646 w 216"/>
              <a:gd name="T97" fmla="*/ 2147483646 h 47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" h="474">
                <a:moveTo>
                  <a:pt x="202" y="24"/>
                </a:moveTo>
                <a:lnTo>
                  <a:pt x="204" y="20"/>
                </a:lnTo>
                <a:lnTo>
                  <a:pt x="200" y="8"/>
                </a:lnTo>
                <a:lnTo>
                  <a:pt x="194" y="0"/>
                </a:lnTo>
                <a:lnTo>
                  <a:pt x="188" y="12"/>
                </a:lnTo>
                <a:lnTo>
                  <a:pt x="176" y="24"/>
                </a:lnTo>
                <a:lnTo>
                  <a:pt x="174" y="24"/>
                </a:lnTo>
                <a:lnTo>
                  <a:pt x="156" y="30"/>
                </a:lnTo>
                <a:lnTo>
                  <a:pt x="154" y="30"/>
                </a:lnTo>
                <a:lnTo>
                  <a:pt x="136" y="28"/>
                </a:lnTo>
                <a:lnTo>
                  <a:pt x="124" y="30"/>
                </a:lnTo>
                <a:lnTo>
                  <a:pt x="122" y="40"/>
                </a:lnTo>
                <a:lnTo>
                  <a:pt x="112" y="46"/>
                </a:lnTo>
                <a:lnTo>
                  <a:pt x="112" y="48"/>
                </a:lnTo>
                <a:lnTo>
                  <a:pt x="110" y="48"/>
                </a:lnTo>
                <a:lnTo>
                  <a:pt x="94" y="46"/>
                </a:lnTo>
                <a:lnTo>
                  <a:pt x="92" y="48"/>
                </a:lnTo>
                <a:lnTo>
                  <a:pt x="92" y="64"/>
                </a:lnTo>
                <a:lnTo>
                  <a:pt x="84" y="76"/>
                </a:lnTo>
                <a:lnTo>
                  <a:pt x="82" y="76"/>
                </a:lnTo>
                <a:lnTo>
                  <a:pt x="68" y="92"/>
                </a:lnTo>
                <a:lnTo>
                  <a:pt x="66" y="92"/>
                </a:lnTo>
                <a:lnTo>
                  <a:pt x="50" y="96"/>
                </a:lnTo>
                <a:lnTo>
                  <a:pt x="40" y="106"/>
                </a:lnTo>
                <a:lnTo>
                  <a:pt x="42" y="120"/>
                </a:lnTo>
                <a:lnTo>
                  <a:pt x="42" y="124"/>
                </a:lnTo>
                <a:lnTo>
                  <a:pt x="40" y="124"/>
                </a:lnTo>
                <a:lnTo>
                  <a:pt x="28" y="136"/>
                </a:lnTo>
                <a:lnTo>
                  <a:pt x="20" y="144"/>
                </a:lnTo>
                <a:lnTo>
                  <a:pt x="26" y="154"/>
                </a:lnTo>
                <a:lnTo>
                  <a:pt x="26" y="156"/>
                </a:lnTo>
                <a:lnTo>
                  <a:pt x="26" y="170"/>
                </a:lnTo>
                <a:lnTo>
                  <a:pt x="26" y="172"/>
                </a:lnTo>
                <a:lnTo>
                  <a:pt x="16" y="184"/>
                </a:lnTo>
                <a:lnTo>
                  <a:pt x="4" y="198"/>
                </a:lnTo>
                <a:lnTo>
                  <a:pt x="6" y="214"/>
                </a:lnTo>
                <a:lnTo>
                  <a:pt x="16" y="224"/>
                </a:lnTo>
                <a:lnTo>
                  <a:pt x="22" y="236"/>
                </a:lnTo>
                <a:lnTo>
                  <a:pt x="24" y="244"/>
                </a:lnTo>
                <a:lnTo>
                  <a:pt x="24" y="262"/>
                </a:lnTo>
                <a:lnTo>
                  <a:pt x="22" y="264"/>
                </a:lnTo>
                <a:lnTo>
                  <a:pt x="6" y="276"/>
                </a:lnTo>
                <a:lnTo>
                  <a:pt x="4" y="300"/>
                </a:lnTo>
                <a:lnTo>
                  <a:pt x="6" y="324"/>
                </a:lnTo>
                <a:lnTo>
                  <a:pt x="10" y="340"/>
                </a:lnTo>
                <a:lnTo>
                  <a:pt x="18" y="368"/>
                </a:lnTo>
                <a:lnTo>
                  <a:pt x="18" y="370"/>
                </a:lnTo>
                <a:lnTo>
                  <a:pt x="18" y="372"/>
                </a:lnTo>
                <a:lnTo>
                  <a:pt x="0" y="452"/>
                </a:lnTo>
                <a:lnTo>
                  <a:pt x="2" y="468"/>
                </a:lnTo>
                <a:lnTo>
                  <a:pt x="14" y="474"/>
                </a:lnTo>
                <a:lnTo>
                  <a:pt x="32" y="456"/>
                </a:lnTo>
                <a:lnTo>
                  <a:pt x="34" y="456"/>
                </a:lnTo>
                <a:lnTo>
                  <a:pt x="96" y="432"/>
                </a:lnTo>
                <a:lnTo>
                  <a:pt x="112" y="416"/>
                </a:lnTo>
                <a:lnTo>
                  <a:pt x="114" y="416"/>
                </a:lnTo>
                <a:lnTo>
                  <a:pt x="116" y="416"/>
                </a:lnTo>
                <a:lnTo>
                  <a:pt x="150" y="420"/>
                </a:lnTo>
                <a:lnTo>
                  <a:pt x="162" y="416"/>
                </a:lnTo>
                <a:lnTo>
                  <a:pt x="180" y="408"/>
                </a:lnTo>
                <a:lnTo>
                  <a:pt x="180" y="392"/>
                </a:lnTo>
                <a:lnTo>
                  <a:pt x="182" y="392"/>
                </a:lnTo>
                <a:lnTo>
                  <a:pt x="192" y="382"/>
                </a:lnTo>
                <a:lnTo>
                  <a:pt x="190" y="372"/>
                </a:lnTo>
                <a:lnTo>
                  <a:pt x="190" y="370"/>
                </a:lnTo>
                <a:lnTo>
                  <a:pt x="190" y="368"/>
                </a:lnTo>
                <a:lnTo>
                  <a:pt x="194" y="364"/>
                </a:lnTo>
                <a:lnTo>
                  <a:pt x="192" y="360"/>
                </a:lnTo>
                <a:lnTo>
                  <a:pt x="190" y="356"/>
                </a:lnTo>
                <a:lnTo>
                  <a:pt x="190" y="352"/>
                </a:lnTo>
                <a:lnTo>
                  <a:pt x="194" y="340"/>
                </a:lnTo>
                <a:lnTo>
                  <a:pt x="198" y="336"/>
                </a:lnTo>
                <a:lnTo>
                  <a:pt x="196" y="324"/>
                </a:lnTo>
                <a:lnTo>
                  <a:pt x="184" y="310"/>
                </a:lnTo>
                <a:lnTo>
                  <a:pt x="182" y="306"/>
                </a:lnTo>
                <a:lnTo>
                  <a:pt x="180" y="302"/>
                </a:lnTo>
                <a:lnTo>
                  <a:pt x="180" y="298"/>
                </a:lnTo>
                <a:lnTo>
                  <a:pt x="182" y="294"/>
                </a:lnTo>
                <a:lnTo>
                  <a:pt x="184" y="288"/>
                </a:lnTo>
                <a:lnTo>
                  <a:pt x="190" y="280"/>
                </a:lnTo>
                <a:lnTo>
                  <a:pt x="192" y="268"/>
                </a:lnTo>
                <a:lnTo>
                  <a:pt x="202" y="248"/>
                </a:lnTo>
                <a:lnTo>
                  <a:pt x="204" y="240"/>
                </a:lnTo>
                <a:lnTo>
                  <a:pt x="216" y="216"/>
                </a:lnTo>
                <a:lnTo>
                  <a:pt x="208" y="200"/>
                </a:lnTo>
                <a:lnTo>
                  <a:pt x="184" y="184"/>
                </a:lnTo>
                <a:lnTo>
                  <a:pt x="182" y="184"/>
                </a:lnTo>
                <a:lnTo>
                  <a:pt x="176" y="170"/>
                </a:lnTo>
                <a:lnTo>
                  <a:pt x="176" y="168"/>
                </a:lnTo>
                <a:lnTo>
                  <a:pt x="180" y="146"/>
                </a:lnTo>
                <a:lnTo>
                  <a:pt x="184" y="130"/>
                </a:lnTo>
                <a:lnTo>
                  <a:pt x="184" y="122"/>
                </a:lnTo>
                <a:lnTo>
                  <a:pt x="188" y="116"/>
                </a:lnTo>
                <a:lnTo>
                  <a:pt x="190" y="114"/>
                </a:lnTo>
                <a:lnTo>
                  <a:pt x="194" y="114"/>
                </a:lnTo>
                <a:lnTo>
                  <a:pt x="208" y="112"/>
                </a:lnTo>
                <a:lnTo>
                  <a:pt x="212" y="102"/>
                </a:lnTo>
                <a:lnTo>
                  <a:pt x="216" y="76"/>
                </a:lnTo>
                <a:lnTo>
                  <a:pt x="214" y="66"/>
                </a:lnTo>
                <a:lnTo>
                  <a:pt x="200" y="64"/>
                </a:lnTo>
                <a:lnTo>
                  <a:pt x="184" y="56"/>
                </a:lnTo>
                <a:lnTo>
                  <a:pt x="182" y="54"/>
                </a:lnTo>
                <a:lnTo>
                  <a:pt x="182" y="52"/>
                </a:lnTo>
                <a:lnTo>
                  <a:pt x="180" y="32"/>
                </a:lnTo>
                <a:lnTo>
                  <a:pt x="180" y="28"/>
                </a:lnTo>
                <a:lnTo>
                  <a:pt x="20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湖南"/>
          <p:cNvSpPr/>
          <p:nvPr/>
        </p:nvSpPr>
        <p:spPr bwMode="auto">
          <a:xfrm>
            <a:off x="6451310" y="4192637"/>
            <a:ext cx="479513" cy="557010"/>
          </a:xfrm>
          <a:custGeom>
            <a:avLst/>
            <a:gdLst>
              <a:gd name="T0" fmla="*/ 2147483646 w 344"/>
              <a:gd name="T1" fmla="*/ 2147483646 h 400"/>
              <a:gd name="T2" fmla="*/ 2147483646 w 344"/>
              <a:gd name="T3" fmla="*/ 2147483646 h 400"/>
              <a:gd name="T4" fmla="*/ 2147483646 w 344"/>
              <a:gd name="T5" fmla="*/ 2147483646 h 400"/>
              <a:gd name="T6" fmla="*/ 2147483646 w 344"/>
              <a:gd name="T7" fmla="*/ 2147483646 h 400"/>
              <a:gd name="T8" fmla="*/ 2147483646 w 344"/>
              <a:gd name="T9" fmla="*/ 2147483646 h 400"/>
              <a:gd name="T10" fmla="*/ 2147483646 w 344"/>
              <a:gd name="T11" fmla="*/ 2147483646 h 400"/>
              <a:gd name="T12" fmla="*/ 2147483646 w 344"/>
              <a:gd name="T13" fmla="*/ 2147483646 h 400"/>
              <a:gd name="T14" fmla="*/ 2147483646 w 344"/>
              <a:gd name="T15" fmla="*/ 2147483646 h 400"/>
              <a:gd name="T16" fmla="*/ 2147483646 w 344"/>
              <a:gd name="T17" fmla="*/ 2147483646 h 400"/>
              <a:gd name="T18" fmla="*/ 2147483646 w 344"/>
              <a:gd name="T19" fmla="*/ 2147483646 h 400"/>
              <a:gd name="T20" fmla="*/ 2147483646 w 344"/>
              <a:gd name="T21" fmla="*/ 0 h 400"/>
              <a:gd name="T22" fmla="*/ 2147483646 w 344"/>
              <a:gd name="T23" fmla="*/ 2147483646 h 400"/>
              <a:gd name="T24" fmla="*/ 2147483646 w 344"/>
              <a:gd name="T25" fmla="*/ 2147483646 h 400"/>
              <a:gd name="T26" fmla="*/ 2147483646 w 344"/>
              <a:gd name="T27" fmla="*/ 2147483646 h 400"/>
              <a:gd name="T28" fmla="*/ 2147483646 w 344"/>
              <a:gd name="T29" fmla="*/ 2147483646 h 400"/>
              <a:gd name="T30" fmla="*/ 2147483646 w 344"/>
              <a:gd name="T31" fmla="*/ 2147483646 h 400"/>
              <a:gd name="T32" fmla="*/ 2147483646 w 344"/>
              <a:gd name="T33" fmla="*/ 2147483646 h 400"/>
              <a:gd name="T34" fmla="*/ 2147483646 w 344"/>
              <a:gd name="T35" fmla="*/ 2147483646 h 400"/>
              <a:gd name="T36" fmla="*/ 2147483646 w 344"/>
              <a:gd name="T37" fmla="*/ 2147483646 h 400"/>
              <a:gd name="T38" fmla="*/ 2147483646 w 344"/>
              <a:gd name="T39" fmla="*/ 2147483646 h 400"/>
              <a:gd name="T40" fmla="*/ 2147483646 w 344"/>
              <a:gd name="T41" fmla="*/ 2147483646 h 400"/>
              <a:gd name="T42" fmla="*/ 2147483646 w 344"/>
              <a:gd name="T43" fmla="*/ 2147483646 h 400"/>
              <a:gd name="T44" fmla="*/ 2147483646 w 344"/>
              <a:gd name="T45" fmla="*/ 2147483646 h 400"/>
              <a:gd name="T46" fmla="*/ 2147483646 w 344"/>
              <a:gd name="T47" fmla="*/ 2147483646 h 400"/>
              <a:gd name="T48" fmla="*/ 2147483646 w 344"/>
              <a:gd name="T49" fmla="*/ 2147483646 h 400"/>
              <a:gd name="T50" fmla="*/ 2147483646 w 344"/>
              <a:gd name="T51" fmla="*/ 2147483646 h 400"/>
              <a:gd name="T52" fmla="*/ 2147483646 w 344"/>
              <a:gd name="T53" fmla="*/ 2147483646 h 400"/>
              <a:gd name="T54" fmla="*/ 2147483646 w 344"/>
              <a:gd name="T55" fmla="*/ 2147483646 h 400"/>
              <a:gd name="T56" fmla="*/ 2147483646 w 344"/>
              <a:gd name="T57" fmla="*/ 2147483646 h 400"/>
              <a:gd name="T58" fmla="*/ 2147483646 w 344"/>
              <a:gd name="T59" fmla="*/ 2147483646 h 400"/>
              <a:gd name="T60" fmla="*/ 2147483646 w 344"/>
              <a:gd name="T61" fmla="*/ 2147483646 h 400"/>
              <a:gd name="T62" fmla="*/ 2147483646 w 344"/>
              <a:gd name="T63" fmla="*/ 2147483646 h 400"/>
              <a:gd name="T64" fmla="*/ 2147483646 w 344"/>
              <a:gd name="T65" fmla="*/ 2147483646 h 400"/>
              <a:gd name="T66" fmla="*/ 2147483646 w 344"/>
              <a:gd name="T67" fmla="*/ 2147483646 h 400"/>
              <a:gd name="T68" fmla="*/ 2147483646 w 344"/>
              <a:gd name="T69" fmla="*/ 2147483646 h 400"/>
              <a:gd name="T70" fmla="*/ 2147483646 w 344"/>
              <a:gd name="T71" fmla="*/ 2147483646 h 400"/>
              <a:gd name="T72" fmla="*/ 2147483646 w 344"/>
              <a:gd name="T73" fmla="*/ 2147483646 h 400"/>
              <a:gd name="T74" fmla="*/ 2147483646 w 344"/>
              <a:gd name="T75" fmla="*/ 2147483646 h 400"/>
              <a:gd name="T76" fmla="*/ 2147483646 w 344"/>
              <a:gd name="T77" fmla="*/ 2147483646 h 400"/>
              <a:gd name="T78" fmla="*/ 2147483646 w 344"/>
              <a:gd name="T79" fmla="*/ 2147483646 h 400"/>
              <a:gd name="T80" fmla="*/ 2147483646 w 344"/>
              <a:gd name="T81" fmla="*/ 2147483646 h 400"/>
              <a:gd name="T82" fmla="*/ 2147483646 w 344"/>
              <a:gd name="T83" fmla="*/ 2147483646 h 400"/>
              <a:gd name="T84" fmla="*/ 2147483646 w 344"/>
              <a:gd name="T85" fmla="*/ 2147483646 h 400"/>
              <a:gd name="T86" fmla="*/ 2147483646 w 344"/>
              <a:gd name="T87" fmla="*/ 2147483646 h 400"/>
              <a:gd name="T88" fmla="*/ 2147483646 w 344"/>
              <a:gd name="T89" fmla="*/ 2147483646 h 400"/>
              <a:gd name="T90" fmla="*/ 2147483646 w 344"/>
              <a:gd name="T91" fmla="*/ 2147483646 h 400"/>
              <a:gd name="T92" fmla="*/ 2147483646 w 344"/>
              <a:gd name="T93" fmla="*/ 2147483646 h 400"/>
              <a:gd name="T94" fmla="*/ 2147483646 w 344"/>
              <a:gd name="T95" fmla="*/ 2147483646 h 400"/>
              <a:gd name="T96" fmla="*/ 2147483646 w 344"/>
              <a:gd name="T97" fmla="*/ 2147483646 h 400"/>
              <a:gd name="T98" fmla="*/ 2147483646 w 344"/>
              <a:gd name="T99" fmla="*/ 2147483646 h 400"/>
              <a:gd name="T100" fmla="*/ 2147483646 w 344"/>
              <a:gd name="T101" fmla="*/ 2147483646 h 400"/>
              <a:gd name="T102" fmla="*/ 2147483646 w 344"/>
              <a:gd name="T103" fmla="*/ 2147483646 h 400"/>
              <a:gd name="T104" fmla="*/ 2147483646 w 344"/>
              <a:gd name="T105" fmla="*/ 2147483646 h 4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44" h="400">
                <a:moveTo>
                  <a:pt x="300" y="68"/>
                </a:moveTo>
                <a:lnTo>
                  <a:pt x="300" y="68"/>
                </a:lnTo>
                <a:lnTo>
                  <a:pt x="300" y="66"/>
                </a:lnTo>
                <a:lnTo>
                  <a:pt x="292" y="54"/>
                </a:lnTo>
                <a:lnTo>
                  <a:pt x="292" y="52"/>
                </a:lnTo>
                <a:lnTo>
                  <a:pt x="294" y="32"/>
                </a:lnTo>
                <a:lnTo>
                  <a:pt x="292" y="28"/>
                </a:lnTo>
                <a:lnTo>
                  <a:pt x="286" y="24"/>
                </a:lnTo>
                <a:lnTo>
                  <a:pt x="282" y="24"/>
                </a:lnTo>
                <a:lnTo>
                  <a:pt x="274" y="34"/>
                </a:lnTo>
                <a:lnTo>
                  <a:pt x="272" y="34"/>
                </a:lnTo>
                <a:lnTo>
                  <a:pt x="252" y="44"/>
                </a:lnTo>
                <a:lnTo>
                  <a:pt x="250" y="30"/>
                </a:lnTo>
                <a:lnTo>
                  <a:pt x="250" y="28"/>
                </a:lnTo>
                <a:lnTo>
                  <a:pt x="252" y="22"/>
                </a:lnTo>
                <a:lnTo>
                  <a:pt x="250" y="14"/>
                </a:lnTo>
                <a:lnTo>
                  <a:pt x="248" y="12"/>
                </a:lnTo>
                <a:lnTo>
                  <a:pt x="244" y="20"/>
                </a:lnTo>
                <a:lnTo>
                  <a:pt x="218" y="42"/>
                </a:lnTo>
                <a:lnTo>
                  <a:pt x="218" y="44"/>
                </a:lnTo>
                <a:lnTo>
                  <a:pt x="216" y="44"/>
                </a:lnTo>
                <a:lnTo>
                  <a:pt x="214" y="44"/>
                </a:lnTo>
                <a:lnTo>
                  <a:pt x="206" y="40"/>
                </a:lnTo>
                <a:lnTo>
                  <a:pt x="198" y="32"/>
                </a:lnTo>
                <a:lnTo>
                  <a:pt x="184" y="28"/>
                </a:lnTo>
                <a:lnTo>
                  <a:pt x="184" y="26"/>
                </a:lnTo>
                <a:lnTo>
                  <a:pt x="176" y="20"/>
                </a:lnTo>
                <a:lnTo>
                  <a:pt x="150" y="16"/>
                </a:lnTo>
                <a:lnTo>
                  <a:pt x="148" y="16"/>
                </a:lnTo>
                <a:lnTo>
                  <a:pt x="132" y="6"/>
                </a:lnTo>
                <a:lnTo>
                  <a:pt x="132" y="8"/>
                </a:lnTo>
                <a:lnTo>
                  <a:pt x="118" y="0"/>
                </a:lnTo>
                <a:lnTo>
                  <a:pt x="100" y="0"/>
                </a:lnTo>
                <a:lnTo>
                  <a:pt x="94" y="0"/>
                </a:lnTo>
                <a:lnTo>
                  <a:pt x="100" y="30"/>
                </a:lnTo>
                <a:lnTo>
                  <a:pt x="96" y="30"/>
                </a:lnTo>
                <a:lnTo>
                  <a:pt x="80" y="32"/>
                </a:lnTo>
                <a:lnTo>
                  <a:pt x="70" y="32"/>
                </a:lnTo>
                <a:lnTo>
                  <a:pt x="68" y="32"/>
                </a:lnTo>
                <a:lnTo>
                  <a:pt x="60" y="24"/>
                </a:lnTo>
                <a:lnTo>
                  <a:pt x="44" y="32"/>
                </a:lnTo>
                <a:lnTo>
                  <a:pt x="28" y="52"/>
                </a:lnTo>
                <a:lnTo>
                  <a:pt x="16" y="86"/>
                </a:lnTo>
                <a:lnTo>
                  <a:pt x="20" y="124"/>
                </a:lnTo>
                <a:lnTo>
                  <a:pt x="26" y="144"/>
                </a:lnTo>
                <a:lnTo>
                  <a:pt x="26" y="148"/>
                </a:lnTo>
                <a:lnTo>
                  <a:pt x="24" y="150"/>
                </a:lnTo>
                <a:lnTo>
                  <a:pt x="20" y="152"/>
                </a:lnTo>
                <a:lnTo>
                  <a:pt x="20" y="156"/>
                </a:lnTo>
                <a:lnTo>
                  <a:pt x="18" y="166"/>
                </a:lnTo>
                <a:lnTo>
                  <a:pt x="26" y="198"/>
                </a:lnTo>
                <a:lnTo>
                  <a:pt x="24" y="200"/>
                </a:lnTo>
                <a:lnTo>
                  <a:pt x="8" y="210"/>
                </a:lnTo>
                <a:lnTo>
                  <a:pt x="4" y="214"/>
                </a:lnTo>
                <a:lnTo>
                  <a:pt x="2" y="218"/>
                </a:lnTo>
                <a:lnTo>
                  <a:pt x="0" y="228"/>
                </a:lnTo>
                <a:lnTo>
                  <a:pt x="14" y="224"/>
                </a:lnTo>
                <a:lnTo>
                  <a:pt x="14" y="222"/>
                </a:lnTo>
                <a:lnTo>
                  <a:pt x="16" y="222"/>
                </a:lnTo>
                <a:lnTo>
                  <a:pt x="22" y="224"/>
                </a:lnTo>
                <a:lnTo>
                  <a:pt x="26" y="226"/>
                </a:lnTo>
                <a:lnTo>
                  <a:pt x="30" y="228"/>
                </a:lnTo>
                <a:lnTo>
                  <a:pt x="32" y="234"/>
                </a:lnTo>
                <a:lnTo>
                  <a:pt x="34" y="252"/>
                </a:lnTo>
                <a:lnTo>
                  <a:pt x="32" y="254"/>
                </a:lnTo>
                <a:lnTo>
                  <a:pt x="32" y="256"/>
                </a:lnTo>
                <a:lnTo>
                  <a:pt x="28" y="260"/>
                </a:lnTo>
                <a:lnTo>
                  <a:pt x="28" y="264"/>
                </a:lnTo>
                <a:lnTo>
                  <a:pt x="24" y="282"/>
                </a:lnTo>
                <a:lnTo>
                  <a:pt x="28" y="290"/>
                </a:lnTo>
                <a:lnTo>
                  <a:pt x="32" y="296"/>
                </a:lnTo>
                <a:lnTo>
                  <a:pt x="48" y="316"/>
                </a:lnTo>
                <a:lnTo>
                  <a:pt x="64" y="304"/>
                </a:lnTo>
                <a:lnTo>
                  <a:pt x="76" y="302"/>
                </a:lnTo>
                <a:lnTo>
                  <a:pt x="76" y="304"/>
                </a:lnTo>
                <a:lnTo>
                  <a:pt x="84" y="306"/>
                </a:lnTo>
                <a:lnTo>
                  <a:pt x="88" y="306"/>
                </a:lnTo>
                <a:lnTo>
                  <a:pt x="92" y="302"/>
                </a:lnTo>
                <a:lnTo>
                  <a:pt x="100" y="292"/>
                </a:lnTo>
                <a:lnTo>
                  <a:pt x="98" y="286"/>
                </a:lnTo>
                <a:lnTo>
                  <a:pt x="100" y="282"/>
                </a:lnTo>
                <a:lnTo>
                  <a:pt x="104" y="280"/>
                </a:lnTo>
                <a:lnTo>
                  <a:pt x="124" y="280"/>
                </a:lnTo>
                <a:lnTo>
                  <a:pt x="128" y="280"/>
                </a:lnTo>
                <a:lnTo>
                  <a:pt x="130" y="280"/>
                </a:lnTo>
                <a:lnTo>
                  <a:pt x="134" y="274"/>
                </a:lnTo>
                <a:lnTo>
                  <a:pt x="136" y="270"/>
                </a:lnTo>
                <a:lnTo>
                  <a:pt x="142" y="270"/>
                </a:lnTo>
                <a:lnTo>
                  <a:pt x="146" y="272"/>
                </a:lnTo>
                <a:lnTo>
                  <a:pt x="152" y="280"/>
                </a:lnTo>
                <a:lnTo>
                  <a:pt x="154" y="284"/>
                </a:lnTo>
                <a:lnTo>
                  <a:pt x="156" y="288"/>
                </a:lnTo>
                <a:lnTo>
                  <a:pt x="154" y="302"/>
                </a:lnTo>
                <a:lnTo>
                  <a:pt x="156" y="304"/>
                </a:lnTo>
                <a:lnTo>
                  <a:pt x="162" y="310"/>
                </a:lnTo>
                <a:lnTo>
                  <a:pt x="164" y="316"/>
                </a:lnTo>
                <a:lnTo>
                  <a:pt x="162" y="330"/>
                </a:lnTo>
                <a:lnTo>
                  <a:pt x="158" y="340"/>
                </a:lnTo>
                <a:lnTo>
                  <a:pt x="154" y="344"/>
                </a:lnTo>
                <a:lnTo>
                  <a:pt x="142" y="370"/>
                </a:lnTo>
                <a:lnTo>
                  <a:pt x="146" y="372"/>
                </a:lnTo>
                <a:lnTo>
                  <a:pt x="164" y="372"/>
                </a:lnTo>
                <a:lnTo>
                  <a:pt x="168" y="374"/>
                </a:lnTo>
                <a:lnTo>
                  <a:pt x="168" y="376"/>
                </a:lnTo>
                <a:lnTo>
                  <a:pt x="164" y="388"/>
                </a:lnTo>
                <a:lnTo>
                  <a:pt x="164" y="394"/>
                </a:lnTo>
                <a:lnTo>
                  <a:pt x="172" y="398"/>
                </a:lnTo>
                <a:lnTo>
                  <a:pt x="176" y="400"/>
                </a:lnTo>
                <a:lnTo>
                  <a:pt x="178" y="398"/>
                </a:lnTo>
                <a:lnTo>
                  <a:pt x="188" y="394"/>
                </a:lnTo>
                <a:lnTo>
                  <a:pt x="194" y="392"/>
                </a:lnTo>
                <a:lnTo>
                  <a:pt x="204" y="392"/>
                </a:lnTo>
                <a:lnTo>
                  <a:pt x="216" y="380"/>
                </a:lnTo>
                <a:lnTo>
                  <a:pt x="216" y="366"/>
                </a:lnTo>
                <a:lnTo>
                  <a:pt x="216" y="360"/>
                </a:lnTo>
                <a:lnTo>
                  <a:pt x="216" y="356"/>
                </a:lnTo>
                <a:lnTo>
                  <a:pt x="220" y="354"/>
                </a:lnTo>
                <a:lnTo>
                  <a:pt x="224" y="354"/>
                </a:lnTo>
                <a:lnTo>
                  <a:pt x="230" y="356"/>
                </a:lnTo>
                <a:lnTo>
                  <a:pt x="236" y="360"/>
                </a:lnTo>
                <a:lnTo>
                  <a:pt x="256" y="372"/>
                </a:lnTo>
                <a:lnTo>
                  <a:pt x="264" y="376"/>
                </a:lnTo>
                <a:lnTo>
                  <a:pt x="270" y="378"/>
                </a:lnTo>
                <a:lnTo>
                  <a:pt x="270" y="376"/>
                </a:lnTo>
                <a:lnTo>
                  <a:pt x="270" y="370"/>
                </a:lnTo>
                <a:lnTo>
                  <a:pt x="266" y="360"/>
                </a:lnTo>
                <a:lnTo>
                  <a:pt x="256" y="344"/>
                </a:lnTo>
                <a:lnTo>
                  <a:pt x="256" y="342"/>
                </a:lnTo>
                <a:lnTo>
                  <a:pt x="256" y="340"/>
                </a:lnTo>
                <a:lnTo>
                  <a:pt x="264" y="332"/>
                </a:lnTo>
                <a:lnTo>
                  <a:pt x="274" y="326"/>
                </a:lnTo>
                <a:lnTo>
                  <a:pt x="282" y="324"/>
                </a:lnTo>
                <a:lnTo>
                  <a:pt x="292" y="326"/>
                </a:lnTo>
                <a:lnTo>
                  <a:pt x="320" y="340"/>
                </a:lnTo>
                <a:lnTo>
                  <a:pt x="332" y="332"/>
                </a:lnTo>
                <a:lnTo>
                  <a:pt x="334" y="332"/>
                </a:lnTo>
                <a:lnTo>
                  <a:pt x="334" y="330"/>
                </a:lnTo>
                <a:lnTo>
                  <a:pt x="332" y="328"/>
                </a:lnTo>
                <a:lnTo>
                  <a:pt x="334" y="326"/>
                </a:lnTo>
                <a:lnTo>
                  <a:pt x="340" y="314"/>
                </a:lnTo>
                <a:lnTo>
                  <a:pt x="344" y="304"/>
                </a:lnTo>
                <a:lnTo>
                  <a:pt x="344" y="298"/>
                </a:lnTo>
                <a:lnTo>
                  <a:pt x="344" y="292"/>
                </a:lnTo>
                <a:lnTo>
                  <a:pt x="338" y="286"/>
                </a:lnTo>
                <a:lnTo>
                  <a:pt x="334" y="284"/>
                </a:lnTo>
                <a:lnTo>
                  <a:pt x="332" y="284"/>
                </a:lnTo>
                <a:lnTo>
                  <a:pt x="330" y="276"/>
                </a:lnTo>
                <a:lnTo>
                  <a:pt x="332" y="276"/>
                </a:lnTo>
                <a:lnTo>
                  <a:pt x="338" y="272"/>
                </a:lnTo>
                <a:lnTo>
                  <a:pt x="340" y="268"/>
                </a:lnTo>
                <a:lnTo>
                  <a:pt x="338" y="264"/>
                </a:lnTo>
                <a:lnTo>
                  <a:pt x="326" y="252"/>
                </a:lnTo>
                <a:lnTo>
                  <a:pt x="326" y="250"/>
                </a:lnTo>
                <a:lnTo>
                  <a:pt x="320" y="232"/>
                </a:lnTo>
                <a:lnTo>
                  <a:pt x="316" y="214"/>
                </a:lnTo>
                <a:lnTo>
                  <a:pt x="316" y="196"/>
                </a:lnTo>
                <a:lnTo>
                  <a:pt x="316" y="188"/>
                </a:lnTo>
                <a:lnTo>
                  <a:pt x="308" y="196"/>
                </a:lnTo>
                <a:lnTo>
                  <a:pt x="302" y="204"/>
                </a:lnTo>
                <a:lnTo>
                  <a:pt x="300" y="170"/>
                </a:lnTo>
                <a:lnTo>
                  <a:pt x="300" y="168"/>
                </a:lnTo>
                <a:lnTo>
                  <a:pt x="322" y="138"/>
                </a:lnTo>
                <a:lnTo>
                  <a:pt x="334" y="124"/>
                </a:lnTo>
                <a:lnTo>
                  <a:pt x="326" y="100"/>
                </a:lnTo>
                <a:lnTo>
                  <a:pt x="322" y="76"/>
                </a:lnTo>
                <a:lnTo>
                  <a:pt x="308" y="70"/>
                </a:lnTo>
                <a:lnTo>
                  <a:pt x="300" y="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湖北"/>
          <p:cNvSpPr/>
          <p:nvPr/>
        </p:nvSpPr>
        <p:spPr bwMode="auto">
          <a:xfrm>
            <a:off x="6395608" y="3871751"/>
            <a:ext cx="680521" cy="426234"/>
          </a:xfrm>
          <a:custGeom>
            <a:avLst/>
            <a:gdLst>
              <a:gd name="T0" fmla="*/ 2147483646 w 488"/>
              <a:gd name="T1" fmla="*/ 2147483646 h 306"/>
              <a:gd name="T2" fmla="*/ 2147483646 w 488"/>
              <a:gd name="T3" fmla="*/ 2147483646 h 306"/>
              <a:gd name="T4" fmla="*/ 2147483646 w 488"/>
              <a:gd name="T5" fmla="*/ 2147483646 h 306"/>
              <a:gd name="T6" fmla="*/ 2147483646 w 488"/>
              <a:gd name="T7" fmla="*/ 2147483646 h 306"/>
              <a:gd name="T8" fmla="*/ 2147483646 w 488"/>
              <a:gd name="T9" fmla="*/ 2147483646 h 306"/>
              <a:gd name="T10" fmla="*/ 2147483646 w 488"/>
              <a:gd name="T11" fmla="*/ 2147483646 h 306"/>
              <a:gd name="T12" fmla="*/ 2147483646 w 488"/>
              <a:gd name="T13" fmla="*/ 2147483646 h 306"/>
              <a:gd name="T14" fmla="*/ 2147483646 w 488"/>
              <a:gd name="T15" fmla="*/ 2147483646 h 306"/>
              <a:gd name="T16" fmla="*/ 2147483646 w 488"/>
              <a:gd name="T17" fmla="*/ 2147483646 h 306"/>
              <a:gd name="T18" fmla="*/ 2147483646 w 488"/>
              <a:gd name="T19" fmla="*/ 2147483646 h 306"/>
              <a:gd name="T20" fmla="*/ 2147483646 w 488"/>
              <a:gd name="T21" fmla="*/ 2147483646 h 306"/>
              <a:gd name="T22" fmla="*/ 2147483646 w 488"/>
              <a:gd name="T23" fmla="*/ 2147483646 h 306"/>
              <a:gd name="T24" fmla="*/ 2147483646 w 488"/>
              <a:gd name="T25" fmla="*/ 2147483646 h 306"/>
              <a:gd name="T26" fmla="*/ 2147483646 w 488"/>
              <a:gd name="T27" fmla="*/ 2147483646 h 306"/>
              <a:gd name="T28" fmla="*/ 2147483646 w 488"/>
              <a:gd name="T29" fmla="*/ 2147483646 h 306"/>
              <a:gd name="T30" fmla="*/ 2147483646 w 488"/>
              <a:gd name="T31" fmla="*/ 2147483646 h 306"/>
              <a:gd name="T32" fmla="*/ 2147483646 w 488"/>
              <a:gd name="T33" fmla="*/ 2147483646 h 306"/>
              <a:gd name="T34" fmla="*/ 2147483646 w 488"/>
              <a:gd name="T35" fmla="*/ 2147483646 h 306"/>
              <a:gd name="T36" fmla="*/ 2147483646 w 488"/>
              <a:gd name="T37" fmla="*/ 2147483646 h 306"/>
              <a:gd name="T38" fmla="*/ 2147483646 w 488"/>
              <a:gd name="T39" fmla="*/ 2147483646 h 306"/>
              <a:gd name="T40" fmla="*/ 2147483646 w 488"/>
              <a:gd name="T41" fmla="*/ 2147483646 h 306"/>
              <a:gd name="T42" fmla="*/ 2147483646 w 488"/>
              <a:gd name="T43" fmla="*/ 2147483646 h 306"/>
              <a:gd name="T44" fmla="*/ 2147483646 w 488"/>
              <a:gd name="T45" fmla="*/ 2147483646 h 306"/>
              <a:gd name="T46" fmla="*/ 2147483646 w 488"/>
              <a:gd name="T47" fmla="*/ 2147483646 h 306"/>
              <a:gd name="T48" fmla="*/ 2147483646 w 488"/>
              <a:gd name="T49" fmla="*/ 2147483646 h 306"/>
              <a:gd name="T50" fmla="*/ 2147483646 w 488"/>
              <a:gd name="T51" fmla="*/ 2147483646 h 306"/>
              <a:gd name="T52" fmla="*/ 2147483646 w 488"/>
              <a:gd name="T53" fmla="*/ 2147483646 h 306"/>
              <a:gd name="T54" fmla="*/ 2147483646 w 488"/>
              <a:gd name="T55" fmla="*/ 2147483646 h 306"/>
              <a:gd name="T56" fmla="*/ 2147483646 w 488"/>
              <a:gd name="T57" fmla="*/ 2147483646 h 306"/>
              <a:gd name="T58" fmla="*/ 2147483646 w 488"/>
              <a:gd name="T59" fmla="*/ 2147483646 h 306"/>
              <a:gd name="T60" fmla="*/ 2147483646 w 488"/>
              <a:gd name="T61" fmla="*/ 2147483646 h 306"/>
              <a:gd name="T62" fmla="*/ 2147483646 w 488"/>
              <a:gd name="T63" fmla="*/ 2147483646 h 306"/>
              <a:gd name="T64" fmla="*/ 2147483646 w 488"/>
              <a:gd name="T65" fmla="*/ 2147483646 h 306"/>
              <a:gd name="T66" fmla="*/ 2147483646 w 488"/>
              <a:gd name="T67" fmla="*/ 2147483646 h 306"/>
              <a:gd name="T68" fmla="*/ 2147483646 w 488"/>
              <a:gd name="T69" fmla="*/ 2147483646 h 306"/>
              <a:gd name="T70" fmla="*/ 2147483646 w 488"/>
              <a:gd name="T71" fmla="*/ 2147483646 h 306"/>
              <a:gd name="T72" fmla="*/ 2147483646 w 488"/>
              <a:gd name="T73" fmla="*/ 2147483646 h 306"/>
              <a:gd name="T74" fmla="*/ 2147483646 w 488"/>
              <a:gd name="T75" fmla="*/ 2147483646 h 306"/>
              <a:gd name="T76" fmla="*/ 2147483646 w 488"/>
              <a:gd name="T77" fmla="*/ 2147483646 h 306"/>
              <a:gd name="T78" fmla="*/ 2147483646 w 488"/>
              <a:gd name="T79" fmla="*/ 2147483646 h 306"/>
              <a:gd name="T80" fmla="*/ 2147483646 w 488"/>
              <a:gd name="T81" fmla="*/ 2147483646 h 306"/>
              <a:gd name="T82" fmla="*/ 2147483646 w 488"/>
              <a:gd name="T83" fmla="*/ 2147483646 h 306"/>
              <a:gd name="T84" fmla="*/ 2147483646 w 488"/>
              <a:gd name="T85" fmla="*/ 2147483646 h 306"/>
              <a:gd name="T86" fmla="*/ 2147483646 w 488"/>
              <a:gd name="T87" fmla="*/ 2147483646 h 306"/>
              <a:gd name="T88" fmla="*/ 2147483646 w 488"/>
              <a:gd name="T89" fmla="*/ 2147483646 h 306"/>
              <a:gd name="T90" fmla="*/ 2147483646 w 488"/>
              <a:gd name="T91" fmla="*/ 2147483646 h 306"/>
              <a:gd name="T92" fmla="*/ 2147483646 w 488"/>
              <a:gd name="T93" fmla="*/ 2147483646 h 306"/>
              <a:gd name="T94" fmla="*/ 2147483646 w 488"/>
              <a:gd name="T95" fmla="*/ 2147483646 h 306"/>
              <a:gd name="T96" fmla="*/ 2147483646 w 488"/>
              <a:gd name="T97" fmla="*/ 2147483646 h 306"/>
              <a:gd name="T98" fmla="*/ 2147483646 w 488"/>
              <a:gd name="T99" fmla="*/ 2147483646 h 306"/>
              <a:gd name="T100" fmla="*/ 2147483646 w 488"/>
              <a:gd name="T101" fmla="*/ 2147483646 h 306"/>
              <a:gd name="T102" fmla="*/ 2147483646 w 488"/>
              <a:gd name="T103" fmla="*/ 2147483646 h 306"/>
              <a:gd name="T104" fmla="*/ 2147483646 w 488"/>
              <a:gd name="T105" fmla="*/ 2147483646 h 306"/>
              <a:gd name="T106" fmla="*/ 2147483646 w 488"/>
              <a:gd name="T107" fmla="*/ 2147483646 h 306"/>
              <a:gd name="T108" fmla="*/ 2147483646 w 488"/>
              <a:gd name="T109" fmla="*/ 2147483646 h 306"/>
              <a:gd name="T110" fmla="*/ 2147483646 w 488"/>
              <a:gd name="T111" fmla="*/ 2147483646 h 306"/>
              <a:gd name="T112" fmla="*/ 2147483646 w 488"/>
              <a:gd name="T113" fmla="*/ 2147483646 h 306"/>
              <a:gd name="T114" fmla="*/ 2147483646 w 488"/>
              <a:gd name="T115" fmla="*/ 2147483646 h 30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广东"/>
          <p:cNvSpPr/>
          <p:nvPr/>
        </p:nvSpPr>
        <p:spPr bwMode="auto">
          <a:xfrm>
            <a:off x="6545759" y="4655197"/>
            <a:ext cx="708371" cy="560643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江西"/>
          <p:cNvSpPr/>
          <p:nvPr/>
        </p:nvSpPr>
        <p:spPr bwMode="auto">
          <a:xfrm>
            <a:off x="6881175" y="4169630"/>
            <a:ext cx="423812" cy="577595"/>
          </a:xfrm>
          <a:custGeom>
            <a:avLst/>
            <a:gdLst>
              <a:gd name="T0" fmla="*/ 2147483646 w 304"/>
              <a:gd name="T1" fmla="*/ 0 h 414"/>
              <a:gd name="T2" fmla="*/ 2147483646 w 304"/>
              <a:gd name="T3" fmla="*/ 2147483646 h 414"/>
              <a:gd name="T4" fmla="*/ 2147483646 w 304"/>
              <a:gd name="T5" fmla="*/ 2147483646 h 414"/>
              <a:gd name="T6" fmla="*/ 2147483646 w 304"/>
              <a:gd name="T7" fmla="*/ 2147483646 h 414"/>
              <a:gd name="T8" fmla="*/ 2147483646 w 304"/>
              <a:gd name="T9" fmla="*/ 2147483646 h 414"/>
              <a:gd name="T10" fmla="*/ 2147483646 w 304"/>
              <a:gd name="T11" fmla="*/ 2147483646 h 414"/>
              <a:gd name="T12" fmla="*/ 2147483646 w 304"/>
              <a:gd name="T13" fmla="*/ 2147483646 h 414"/>
              <a:gd name="T14" fmla="*/ 2147483646 w 304"/>
              <a:gd name="T15" fmla="*/ 2147483646 h 414"/>
              <a:gd name="T16" fmla="*/ 2147483646 w 304"/>
              <a:gd name="T17" fmla="*/ 2147483646 h 414"/>
              <a:gd name="T18" fmla="*/ 2147483646 w 304"/>
              <a:gd name="T19" fmla="*/ 2147483646 h 414"/>
              <a:gd name="T20" fmla="*/ 2147483646 w 304"/>
              <a:gd name="T21" fmla="*/ 2147483646 h 414"/>
              <a:gd name="T22" fmla="*/ 2147483646 w 304"/>
              <a:gd name="T23" fmla="*/ 2147483646 h 414"/>
              <a:gd name="T24" fmla="*/ 2147483646 w 304"/>
              <a:gd name="T25" fmla="*/ 2147483646 h 414"/>
              <a:gd name="T26" fmla="*/ 2147483646 w 304"/>
              <a:gd name="T27" fmla="*/ 2147483646 h 414"/>
              <a:gd name="T28" fmla="*/ 0 w 304"/>
              <a:gd name="T29" fmla="*/ 2147483646 h 414"/>
              <a:gd name="T30" fmla="*/ 2147483646 w 304"/>
              <a:gd name="T31" fmla="*/ 2147483646 h 414"/>
              <a:gd name="T32" fmla="*/ 2147483646 w 304"/>
              <a:gd name="T33" fmla="*/ 2147483646 h 414"/>
              <a:gd name="T34" fmla="*/ 2147483646 w 304"/>
              <a:gd name="T35" fmla="*/ 2147483646 h 414"/>
              <a:gd name="T36" fmla="*/ 2147483646 w 304"/>
              <a:gd name="T37" fmla="*/ 2147483646 h 414"/>
              <a:gd name="T38" fmla="*/ 2147483646 w 304"/>
              <a:gd name="T39" fmla="*/ 2147483646 h 414"/>
              <a:gd name="T40" fmla="*/ 2147483646 w 304"/>
              <a:gd name="T41" fmla="*/ 2147483646 h 414"/>
              <a:gd name="T42" fmla="*/ 2147483646 w 304"/>
              <a:gd name="T43" fmla="*/ 2147483646 h 414"/>
              <a:gd name="T44" fmla="*/ 2147483646 w 304"/>
              <a:gd name="T45" fmla="*/ 2147483646 h 414"/>
              <a:gd name="T46" fmla="*/ 2147483646 w 304"/>
              <a:gd name="T47" fmla="*/ 2147483646 h 414"/>
              <a:gd name="T48" fmla="*/ 2147483646 w 304"/>
              <a:gd name="T49" fmla="*/ 2147483646 h 414"/>
              <a:gd name="T50" fmla="*/ 2147483646 w 304"/>
              <a:gd name="T51" fmla="*/ 2147483646 h 414"/>
              <a:gd name="T52" fmla="*/ 2147483646 w 304"/>
              <a:gd name="T53" fmla="*/ 2147483646 h 414"/>
              <a:gd name="T54" fmla="*/ 2147483646 w 304"/>
              <a:gd name="T55" fmla="*/ 2147483646 h 414"/>
              <a:gd name="T56" fmla="*/ 2147483646 w 304"/>
              <a:gd name="T57" fmla="*/ 2147483646 h 414"/>
              <a:gd name="T58" fmla="*/ 2147483646 w 304"/>
              <a:gd name="T59" fmla="*/ 2147483646 h 414"/>
              <a:gd name="T60" fmla="*/ 2147483646 w 304"/>
              <a:gd name="T61" fmla="*/ 2147483646 h 414"/>
              <a:gd name="T62" fmla="*/ 2147483646 w 304"/>
              <a:gd name="T63" fmla="*/ 2147483646 h 414"/>
              <a:gd name="T64" fmla="*/ 2147483646 w 304"/>
              <a:gd name="T65" fmla="*/ 2147483646 h 414"/>
              <a:gd name="T66" fmla="*/ 2147483646 w 304"/>
              <a:gd name="T67" fmla="*/ 2147483646 h 414"/>
              <a:gd name="T68" fmla="*/ 2147483646 w 304"/>
              <a:gd name="T69" fmla="*/ 2147483646 h 414"/>
              <a:gd name="T70" fmla="*/ 2147483646 w 304"/>
              <a:gd name="T71" fmla="*/ 2147483646 h 414"/>
              <a:gd name="T72" fmla="*/ 2147483646 w 304"/>
              <a:gd name="T73" fmla="*/ 2147483646 h 414"/>
              <a:gd name="T74" fmla="*/ 2147483646 w 304"/>
              <a:gd name="T75" fmla="*/ 2147483646 h 414"/>
              <a:gd name="T76" fmla="*/ 2147483646 w 304"/>
              <a:gd name="T77" fmla="*/ 2147483646 h 414"/>
              <a:gd name="T78" fmla="*/ 2147483646 w 304"/>
              <a:gd name="T79" fmla="*/ 2147483646 h 414"/>
              <a:gd name="T80" fmla="*/ 2147483646 w 304"/>
              <a:gd name="T81" fmla="*/ 2147483646 h 414"/>
              <a:gd name="T82" fmla="*/ 2147483646 w 304"/>
              <a:gd name="T83" fmla="*/ 2147483646 h 414"/>
              <a:gd name="T84" fmla="*/ 2147483646 w 304"/>
              <a:gd name="T85" fmla="*/ 2147483646 h 414"/>
              <a:gd name="T86" fmla="*/ 2147483646 w 304"/>
              <a:gd name="T87" fmla="*/ 2147483646 h 414"/>
              <a:gd name="T88" fmla="*/ 2147483646 w 304"/>
              <a:gd name="T89" fmla="*/ 2147483646 h 414"/>
              <a:gd name="T90" fmla="*/ 2147483646 w 304"/>
              <a:gd name="T91" fmla="*/ 2147483646 h 414"/>
              <a:gd name="T92" fmla="*/ 2147483646 w 304"/>
              <a:gd name="T93" fmla="*/ 2147483646 h 414"/>
              <a:gd name="T94" fmla="*/ 2147483646 w 304"/>
              <a:gd name="T95" fmla="*/ 2147483646 h 414"/>
              <a:gd name="T96" fmla="*/ 2147483646 w 304"/>
              <a:gd name="T97" fmla="*/ 2147483646 h 414"/>
              <a:gd name="T98" fmla="*/ 2147483646 w 304"/>
              <a:gd name="T99" fmla="*/ 2147483646 h 414"/>
              <a:gd name="T100" fmla="*/ 2147483646 w 304"/>
              <a:gd name="T101" fmla="*/ 2147483646 h 414"/>
              <a:gd name="T102" fmla="*/ 2147483646 w 304"/>
              <a:gd name="T103" fmla="*/ 2147483646 h 414"/>
              <a:gd name="T104" fmla="*/ 2147483646 w 304"/>
              <a:gd name="T105" fmla="*/ 2147483646 h 414"/>
              <a:gd name="T106" fmla="*/ 2147483646 w 304"/>
              <a:gd name="T107" fmla="*/ 2147483646 h 414"/>
              <a:gd name="T108" fmla="*/ 2147483646 w 304"/>
              <a:gd name="T109" fmla="*/ 2147483646 h 414"/>
              <a:gd name="T110" fmla="*/ 2147483646 w 304"/>
              <a:gd name="T111" fmla="*/ 2147483646 h 414"/>
              <a:gd name="T112" fmla="*/ 2147483646 w 304"/>
              <a:gd name="T113" fmla="*/ 2147483646 h 414"/>
              <a:gd name="T114" fmla="*/ 2147483646 w 304"/>
              <a:gd name="T115" fmla="*/ 2147483646 h 414"/>
              <a:gd name="T116" fmla="*/ 2147483646 w 304"/>
              <a:gd name="T117" fmla="*/ 2147483646 h 4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04" h="414">
                <a:moveTo>
                  <a:pt x="240" y="16"/>
                </a:moveTo>
                <a:lnTo>
                  <a:pt x="238" y="16"/>
                </a:lnTo>
                <a:lnTo>
                  <a:pt x="220" y="0"/>
                </a:lnTo>
                <a:lnTo>
                  <a:pt x="212" y="6"/>
                </a:lnTo>
                <a:lnTo>
                  <a:pt x="206" y="16"/>
                </a:lnTo>
                <a:lnTo>
                  <a:pt x="200" y="24"/>
                </a:lnTo>
                <a:lnTo>
                  <a:pt x="192" y="28"/>
                </a:lnTo>
                <a:lnTo>
                  <a:pt x="184" y="32"/>
                </a:lnTo>
                <a:lnTo>
                  <a:pt x="180" y="34"/>
                </a:lnTo>
                <a:lnTo>
                  <a:pt x="176" y="32"/>
                </a:lnTo>
                <a:lnTo>
                  <a:pt x="174" y="28"/>
                </a:lnTo>
                <a:lnTo>
                  <a:pt x="174" y="22"/>
                </a:lnTo>
                <a:lnTo>
                  <a:pt x="180" y="4"/>
                </a:lnTo>
                <a:lnTo>
                  <a:pt x="152" y="22"/>
                </a:lnTo>
                <a:lnTo>
                  <a:pt x="152" y="24"/>
                </a:lnTo>
                <a:lnTo>
                  <a:pt x="128" y="24"/>
                </a:lnTo>
                <a:lnTo>
                  <a:pt x="108" y="34"/>
                </a:lnTo>
                <a:lnTo>
                  <a:pt x="108" y="36"/>
                </a:lnTo>
                <a:lnTo>
                  <a:pt x="84" y="36"/>
                </a:lnTo>
                <a:lnTo>
                  <a:pt x="72" y="42"/>
                </a:lnTo>
                <a:lnTo>
                  <a:pt x="68" y="54"/>
                </a:lnTo>
                <a:lnTo>
                  <a:pt x="66" y="56"/>
                </a:lnTo>
                <a:lnTo>
                  <a:pt x="40" y="56"/>
                </a:lnTo>
                <a:lnTo>
                  <a:pt x="34" y="56"/>
                </a:lnTo>
                <a:lnTo>
                  <a:pt x="28" y="62"/>
                </a:lnTo>
                <a:lnTo>
                  <a:pt x="8" y="80"/>
                </a:lnTo>
                <a:lnTo>
                  <a:pt x="16" y="84"/>
                </a:lnTo>
                <a:lnTo>
                  <a:pt x="20" y="88"/>
                </a:lnTo>
                <a:lnTo>
                  <a:pt x="22" y="94"/>
                </a:lnTo>
                <a:lnTo>
                  <a:pt x="22" y="92"/>
                </a:lnTo>
                <a:lnTo>
                  <a:pt x="34" y="138"/>
                </a:lnTo>
                <a:lnTo>
                  <a:pt x="34" y="140"/>
                </a:lnTo>
                <a:lnTo>
                  <a:pt x="34" y="144"/>
                </a:lnTo>
                <a:lnTo>
                  <a:pt x="32" y="144"/>
                </a:lnTo>
                <a:lnTo>
                  <a:pt x="0" y="188"/>
                </a:lnTo>
                <a:lnTo>
                  <a:pt x="0" y="200"/>
                </a:lnTo>
                <a:lnTo>
                  <a:pt x="8" y="196"/>
                </a:lnTo>
                <a:lnTo>
                  <a:pt x="12" y="196"/>
                </a:lnTo>
                <a:lnTo>
                  <a:pt x="16" y="198"/>
                </a:lnTo>
                <a:lnTo>
                  <a:pt x="18" y="202"/>
                </a:lnTo>
                <a:lnTo>
                  <a:pt x="16" y="214"/>
                </a:lnTo>
                <a:lnTo>
                  <a:pt x="16" y="226"/>
                </a:lnTo>
                <a:lnTo>
                  <a:pt x="18" y="238"/>
                </a:lnTo>
                <a:lnTo>
                  <a:pt x="20" y="250"/>
                </a:lnTo>
                <a:lnTo>
                  <a:pt x="24" y="262"/>
                </a:lnTo>
                <a:lnTo>
                  <a:pt x="36" y="274"/>
                </a:lnTo>
                <a:lnTo>
                  <a:pt x="40" y="280"/>
                </a:lnTo>
                <a:lnTo>
                  <a:pt x="40" y="286"/>
                </a:lnTo>
                <a:lnTo>
                  <a:pt x="36" y="294"/>
                </a:lnTo>
                <a:lnTo>
                  <a:pt x="42" y="304"/>
                </a:lnTo>
                <a:lnTo>
                  <a:pt x="44" y="310"/>
                </a:lnTo>
                <a:lnTo>
                  <a:pt x="44" y="320"/>
                </a:lnTo>
                <a:lnTo>
                  <a:pt x="40" y="330"/>
                </a:lnTo>
                <a:lnTo>
                  <a:pt x="34" y="344"/>
                </a:lnTo>
                <a:lnTo>
                  <a:pt x="44" y="362"/>
                </a:lnTo>
                <a:lnTo>
                  <a:pt x="46" y="366"/>
                </a:lnTo>
                <a:lnTo>
                  <a:pt x="52" y="362"/>
                </a:lnTo>
                <a:lnTo>
                  <a:pt x="60" y="356"/>
                </a:lnTo>
                <a:lnTo>
                  <a:pt x="66" y="352"/>
                </a:lnTo>
                <a:lnTo>
                  <a:pt x="72" y="352"/>
                </a:lnTo>
                <a:lnTo>
                  <a:pt x="78" y="352"/>
                </a:lnTo>
                <a:lnTo>
                  <a:pt x="84" y="356"/>
                </a:lnTo>
                <a:lnTo>
                  <a:pt x="86" y="362"/>
                </a:lnTo>
                <a:lnTo>
                  <a:pt x="86" y="366"/>
                </a:lnTo>
                <a:lnTo>
                  <a:pt x="82" y="374"/>
                </a:lnTo>
                <a:lnTo>
                  <a:pt x="66" y="392"/>
                </a:lnTo>
                <a:lnTo>
                  <a:pt x="56" y="406"/>
                </a:lnTo>
                <a:lnTo>
                  <a:pt x="60" y="414"/>
                </a:lnTo>
                <a:lnTo>
                  <a:pt x="72" y="408"/>
                </a:lnTo>
                <a:lnTo>
                  <a:pt x="76" y="406"/>
                </a:lnTo>
                <a:lnTo>
                  <a:pt x="80" y="406"/>
                </a:lnTo>
                <a:lnTo>
                  <a:pt x="94" y="402"/>
                </a:lnTo>
                <a:lnTo>
                  <a:pt x="120" y="390"/>
                </a:lnTo>
                <a:lnTo>
                  <a:pt x="126" y="388"/>
                </a:lnTo>
                <a:lnTo>
                  <a:pt x="134" y="390"/>
                </a:lnTo>
                <a:lnTo>
                  <a:pt x="142" y="394"/>
                </a:lnTo>
                <a:lnTo>
                  <a:pt x="150" y="402"/>
                </a:lnTo>
                <a:lnTo>
                  <a:pt x="154" y="400"/>
                </a:lnTo>
                <a:lnTo>
                  <a:pt x="154" y="390"/>
                </a:lnTo>
                <a:lnTo>
                  <a:pt x="152" y="388"/>
                </a:lnTo>
                <a:lnTo>
                  <a:pt x="152" y="384"/>
                </a:lnTo>
                <a:lnTo>
                  <a:pt x="154" y="380"/>
                </a:lnTo>
                <a:lnTo>
                  <a:pt x="150" y="366"/>
                </a:lnTo>
                <a:lnTo>
                  <a:pt x="150" y="362"/>
                </a:lnTo>
                <a:lnTo>
                  <a:pt x="150" y="358"/>
                </a:lnTo>
                <a:lnTo>
                  <a:pt x="158" y="352"/>
                </a:lnTo>
                <a:lnTo>
                  <a:pt x="166" y="346"/>
                </a:lnTo>
                <a:lnTo>
                  <a:pt x="162" y="336"/>
                </a:lnTo>
                <a:lnTo>
                  <a:pt x="162" y="334"/>
                </a:lnTo>
                <a:lnTo>
                  <a:pt x="166" y="328"/>
                </a:lnTo>
                <a:lnTo>
                  <a:pt x="164" y="324"/>
                </a:lnTo>
                <a:lnTo>
                  <a:pt x="164" y="320"/>
                </a:lnTo>
                <a:lnTo>
                  <a:pt x="164" y="316"/>
                </a:lnTo>
                <a:lnTo>
                  <a:pt x="170" y="308"/>
                </a:lnTo>
                <a:lnTo>
                  <a:pt x="180" y="300"/>
                </a:lnTo>
                <a:lnTo>
                  <a:pt x="178" y="298"/>
                </a:lnTo>
                <a:lnTo>
                  <a:pt x="176" y="296"/>
                </a:lnTo>
                <a:lnTo>
                  <a:pt x="186" y="292"/>
                </a:lnTo>
                <a:lnTo>
                  <a:pt x="186" y="278"/>
                </a:lnTo>
                <a:lnTo>
                  <a:pt x="186" y="274"/>
                </a:lnTo>
                <a:lnTo>
                  <a:pt x="190" y="270"/>
                </a:lnTo>
                <a:lnTo>
                  <a:pt x="194" y="266"/>
                </a:lnTo>
                <a:lnTo>
                  <a:pt x="200" y="260"/>
                </a:lnTo>
                <a:lnTo>
                  <a:pt x="206" y="256"/>
                </a:lnTo>
                <a:lnTo>
                  <a:pt x="194" y="242"/>
                </a:lnTo>
                <a:lnTo>
                  <a:pt x="192" y="238"/>
                </a:lnTo>
                <a:lnTo>
                  <a:pt x="192" y="232"/>
                </a:lnTo>
                <a:lnTo>
                  <a:pt x="194" y="228"/>
                </a:lnTo>
                <a:lnTo>
                  <a:pt x="198" y="222"/>
                </a:lnTo>
                <a:lnTo>
                  <a:pt x="198" y="220"/>
                </a:lnTo>
                <a:lnTo>
                  <a:pt x="224" y="200"/>
                </a:lnTo>
                <a:lnTo>
                  <a:pt x="224" y="194"/>
                </a:lnTo>
                <a:lnTo>
                  <a:pt x="222" y="192"/>
                </a:lnTo>
                <a:lnTo>
                  <a:pt x="220" y="186"/>
                </a:lnTo>
                <a:lnTo>
                  <a:pt x="220" y="178"/>
                </a:lnTo>
                <a:lnTo>
                  <a:pt x="220" y="170"/>
                </a:lnTo>
                <a:lnTo>
                  <a:pt x="224" y="156"/>
                </a:lnTo>
                <a:lnTo>
                  <a:pt x="230" y="146"/>
                </a:lnTo>
                <a:lnTo>
                  <a:pt x="238" y="138"/>
                </a:lnTo>
                <a:lnTo>
                  <a:pt x="250" y="136"/>
                </a:lnTo>
                <a:lnTo>
                  <a:pt x="252" y="136"/>
                </a:lnTo>
                <a:lnTo>
                  <a:pt x="262" y="140"/>
                </a:lnTo>
                <a:lnTo>
                  <a:pt x="272" y="140"/>
                </a:lnTo>
                <a:lnTo>
                  <a:pt x="284" y="128"/>
                </a:lnTo>
                <a:lnTo>
                  <a:pt x="296" y="120"/>
                </a:lnTo>
                <a:lnTo>
                  <a:pt x="296" y="108"/>
                </a:lnTo>
                <a:lnTo>
                  <a:pt x="296" y="106"/>
                </a:lnTo>
                <a:lnTo>
                  <a:pt x="296" y="104"/>
                </a:lnTo>
                <a:lnTo>
                  <a:pt x="300" y="102"/>
                </a:lnTo>
                <a:lnTo>
                  <a:pt x="304" y="98"/>
                </a:lnTo>
                <a:lnTo>
                  <a:pt x="304" y="96"/>
                </a:lnTo>
                <a:lnTo>
                  <a:pt x="296" y="84"/>
                </a:lnTo>
                <a:lnTo>
                  <a:pt x="286" y="68"/>
                </a:lnTo>
                <a:lnTo>
                  <a:pt x="276" y="52"/>
                </a:lnTo>
                <a:lnTo>
                  <a:pt x="274" y="46"/>
                </a:lnTo>
                <a:lnTo>
                  <a:pt x="274" y="40"/>
                </a:lnTo>
                <a:lnTo>
                  <a:pt x="276" y="34"/>
                </a:lnTo>
                <a:lnTo>
                  <a:pt x="280" y="28"/>
                </a:lnTo>
                <a:lnTo>
                  <a:pt x="264" y="20"/>
                </a:lnTo>
                <a:lnTo>
                  <a:pt x="240" y="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福建"/>
          <p:cNvSpPr/>
          <p:nvPr/>
        </p:nvSpPr>
        <p:spPr bwMode="auto">
          <a:xfrm>
            <a:off x="7101557" y="4323413"/>
            <a:ext cx="392329" cy="479513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浙江"/>
          <p:cNvSpPr/>
          <p:nvPr/>
        </p:nvSpPr>
        <p:spPr bwMode="auto">
          <a:xfrm>
            <a:off x="7277138" y="4019480"/>
            <a:ext cx="336628" cy="389907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安徽"/>
          <p:cNvSpPr/>
          <p:nvPr/>
        </p:nvSpPr>
        <p:spPr bwMode="auto">
          <a:xfrm>
            <a:off x="6947775" y="3681641"/>
            <a:ext cx="426234" cy="521895"/>
          </a:xfrm>
          <a:custGeom>
            <a:avLst/>
            <a:gdLst>
              <a:gd name="T0" fmla="*/ 2147483646 w 306"/>
              <a:gd name="T1" fmla="*/ 2147483646 h 374"/>
              <a:gd name="T2" fmla="*/ 2147483646 w 306"/>
              <a:gd name="T3" fmla="*/ 2147483646 h 374"/>
              <a:gd name="T4" fmla="*/ 2147483646 w 306"/>
              <a:gd name="T5" fmla="*/ 2147483646 h 374"/>
              <a:gd name="T6" fmla="*/ 2147483646 w 306"/>
              <a:gd name="T7" fmla="*/ 2147483646 h 374"/>
              <a:gd name="T8" fmla="*/ 2147483646 w 306"/>
              <a:gd name="T9" fmla="*/ 2147483646 h 374"/>
              <a:gd name="T10" fmla="*/ 2147483646 w 306"/>
              <a:gd name="T11" fmla="*/ 2147483646 h 374"/>
              <a:gd name="T12" fmla="*/ 2147483646 w 306"/>
              <a:gd name="T13" fmla="*/ 2147483646 h 374"/>
              <a:gd name="T14" fmla="*/ 2147483646 w 306"/>
              <a:gd name="T15" fmla="*/ 2147483646 h 374"/>
              <a:gd name="T16" fmla="*/ 2147483646 w 306"/>
              <a:gd name="T17" fmla="*/ 2147483646 h 374"/>
              <a:gd name="T18" fmla="*/ 2147483646 w 306"/>
              <a:gd name="T19" fmla="*/ 2147483646 h 374"/>
              <a:gd name="T20" fmla="*/ 2147483646 w 306"/>
              <a:gd name="T21" fmla="*/ 2147483646 h 374"/>
              <a:gd name="T22" fmla="*/ 2147483646 w 306"/>
              <a:gd name="T23" fmla="*/ 2147483646 h 374"/>
              <a:gd name="T24" fmla="*/ 2147483646 w 306"/>
              <a:gd name="T25" fmla="*/ 2147483646 h 374"/>
              <a:gd name="T26" fmla="*/ 2147483646 w 306"/>
              <a:gd name="T27" fmla="*/ 2147483646 h 374"/>
              <a:gd name="T28" fmla="*/ 2147483646 w 306"/>
              <a:gd name="T29" fmla="*/ 2147483646 h 374"/>
              <a:gd name="T30" fmla="*/ 2147483646 w 306"/>
              <a:gd name="T31" fmla="*/ 2147483646 h 374"/>
              <a:gd name="T32" fmla="*/ 2147483646 w 306"/>
              <a:gd name="T33" fmla="*/ 2147483646 h 374"/>
              <a:gd name="T34" fmla="*/ 2147483646 w 306"/>
              <a:gd name="T35" fmla="*/ 2147483646 h 374"/>
              <a:gd name="T36" fmla="*/ 2147483646 w 306"/>
              <a:gd name="T37" fmla="*/ 2147483646 h 374"/>
              <a:gd name="T38" fmla="*/ 2147483646 w 306"/>
              <a:gd name="T39" fmla="*/ 2147483646 h 374"/>
              <a:gd name="T40" fmla="*/ 2147483646 w 306"/>
              <a:gd name="T41" fmla="*/ 2147483646 h 374"/>
              <a:gd name="T42" fmla="*/ 2147483646 w 306"/>
              <a:gd name="T43" fmla="*/ 2147483646 h 374"/>
              <a:gd name="T44" fmla="*/ 2147483646 w 306"/>
              <a:gd name="T45" fmla="*/ 2147483646 h 374"/>
              <a:gd name="T46" fmla="*/ 2147483646 w 306"/>
              <a:gd name="T47" fmla="*/ 2147483646 h 374"/>
              <a:gd name="T48" fmla="*/ 2147483646 w 306"/>
              <a:gd name="T49" fmla="*/ 2147483646 h 374"/>
              <a:gd name="T50" fmla="*/ 2147483646 w 306"/>
              <a:gd name="T51" fmla="*/ 2147483646 h 374"/>
              <a:gd name="T52" fmla="*/ 2147483646 w 306"/>
              <a:gd name="T53" fmla="*/ 2147483646 h 374"/>
              <a:gd name="T54" fmla="*/ 2147483646 w 306"/>
              <a:gd name="T55" fmla="*/ 2147483646 h 374"/>
              <a:gd name="T56" fmla="*/ 2147483646 w 306"/>
              <a:gd name="T57" fmla="*/ 2147483646 h 374"/>
              <a:gd name="T58" fmla="*/ 2147483646 w 306"/>
              <a:gd name="T59" fmla="*/ 2147483646 h 374"/>
              <a:gd name="T60" fmla="*/ 2147483646 w 306"/>
              <a:gd name="T61" fmla="*/ 2147483646 h 374"/>
              <a:gd name="T62" fmla="*/ 2147483646 w 306"/>
              <a:gd name="T63" fmla="*/ 2147483646 h 374"/>
              <a:gd name="T64" fmla="*/ 2147483646 w 306"/>
              <a:gd name="T65" fmla="*/ 2147483646 h 374"/>
              <a:gd name="T66" fmla="*/ 2147483646 w 306"/>
              <a:gd name="T67" fmla="*/ 2147483646 h 374"/>
              <a:gd name="T68" fmla="*/ 2147483646 w 306"/>
              <a:gd name="T69" fmla="*/ 2147483646 h 374"/>
              <a:gd name="T70" fmla="*/ 2147483646 w 306"/>
              <a:gd name="T71" fmla="*/ 2147483646 h 374"/>
              <a:gd name="T72" fmla="*/ 2147483646 w 306"/>
              <a:gd name="T73" fmla="*/ 2147483646 h 374"/>
              <a:gd name="T74" fmla="*/ 2147483646 w 306"/>
              <a:gd name="T75" fmla="*/ 2147483646 h 374"/>
              <a:gd name="T76" fmla="*/ 2147483646 w 306"/>
              <a:gd name="T77" fmla="*/ 2147483646 h 374"/>
              <a:gd name="T78" fmla="*/ 2147483646 w 306"/>
              <a:gd name="T79" fmla="*/ 2147483646 h 374"/>
              <a:gd name="T80" fmla="*/ 2147483646 w 306"/>
              <a:gd name="T81" fmla="*/ 2147483646 h 374"/>
              <a:gd name="T82" fmla="*/ 2147483646 w 306"/>
              <a:gd name="T83" fmla="*/ 2147483646 h 374"/>
              <a:gd name="T84" fmla="*/ 2147483646 w 306"/>
              <a:gd name="T85" fmla="*/ 2147483646 h 374"/>
              <a:gd name="T86" fmla="*/ 2147483646 w 306"/>
              <a:gd name="T87" fmla="*/ 2147483646 h 374"/>
              <a:gd name="T88" fmla="*/ 2147483646 w 306"/>
              <a:gd name="T89" fmla="*/ 2147483646 h 374"/>
              <a:gd name="T90" fmla="*/ 2147483646 w 306"/>
              <a:gd name="T91" fmla="*/ 2147483646 h 374"/>
              <a:gd name="T92" fmla="*/ 2147483646 w 306"/>
              <a:gd name="T93" fmla="*/ 2147483646 h 374"/>
              <a:gd name="T94" fmla="*/ 2147483646 w 306"/>
              <a:gd name="T95" fmla="*/ 2147483646 h 374"/>
              <a:gd name="T96" fmla="*/ 2147483646 w 306"/>
              <a:gd name="T97" fmla="*/ 2147483646 h 374"/>
              <a:gd name="T98" fmla="*/ 2147483646 w 306"/>
              <a:gd name="T99" fmla="*/ 2147483646 h 374"/>
              <a:gd name="T100" fmla="*/ 2147483646 w 306"/>
              <a:gd name="T101" fmla="*/ 2147483646 h 374"/>
              <a:gd name="T102" fmla="*/ 2147483646 w 306"/>
              <a:gd name="T103" fmla="*/ 2147483646 h 374"/>
              <a:gd name="T104" fmla="*/ 2147483646 w 306"/>
              <a:gd name="T105" fmla="*/ 2147483646 h 374"/>
              <a:gd name="T106" fmla="*/ 2147483646 w 306"/>
              <a:gd name="T107" fmla="*/ 2147483646 h 374"/>
              <a:gd name="T108" fmla="*/ 2147483646 w 306"/>
              <a:gd name="T109" fmla="*/ 2147483646 h 374"/>
              <a:gd name="T110" fmla="*/ 2147483646 w 306"/>
              <a:gd name="T111" fmla="*/ 2147483646 h 374"/>
              <a:gd name="T112" fmla="*/ 2147483646 w 306"/>
              <a:gd name="T113" fmla="*/ 2147483646 h 374"/>
              <a:gd name="T114" fmla="*/ 2147483646 w 306"/>
              <a:gd name="T115" fmla="*/ 2147483646 h 37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06" h="374">
                <a:moveTo>
                  <a:pt x="192" y="106"/>
                </a:moveTo>
                <a:lnTo>
                  <a:pt x="192" y="106"/>
                </a:lnTo>
                <a:lnTo>
                  <a:pt x="186" y="86"/>
                </a:lnTo>
                <a:lnTo>
                  <a:pt x="180" y="70"/>
                </a:lnTo>
                <a:lnTo>
                  <a:pt x="174" y="60"/>
                </a:lnTo>
                <a:lnTo>
                  <a:pt x="170" y="56"/>
                </a:lnTo>
                <a:lnTo>
                  <a:pt x="142" y="46"/>
                </a:lnTo>
                <a:lnTo>
                  <a:pt x="122" y="40"/>
                </a:lnTo>
                <a:lnTo>
                  <a:pt x="110" y="34"/>
                </a:lnTo>
                <a:lnTo>
                  <a:pt x="104" y="30"/>
                </a:lnTo>
                <a:lnTo>
                  <a:pt x="96" y="22"/>
                </a:lnTo>
                <a:lnTo>
                  <a:pt x="80" y="0"/>
                </a:lnTo>
                <a:lnTo>
                  <a:pt x="74" y="0"/>
                </a:lnTo>
                <a:lnTo>
                  <a:pt x="76" y="2"/>
                </a:lnTo>
                <a:lnTo>
                  <a:pt x="82" y="14"/>
                </a:lnTo>
                <a:lnTo>
                  <a:pt x="96" y="34"/>
                </a:lnTo>
                <a:lnTo>
                  <a:pt x="98" y="36"/>
                </a:lnTo>
                <a:lnTo>
                  <a:pt x="98" y="38"/>
                </a:lnTo>
                <a:lnTo>
                  <a:pt x="86" y="60"/>
                </a:lnTo>
                <a:lnTo>
                  <a:pt x="78" y="70"/>
                </a:lnTo>
                <a:lnTo>
                  <a:pt x="74" y="72"/>
                </a:lnTo>
                <a:lnTo>
                  <a:pt x="72" y="72"/>
                </a:lnTo>
                <a:lnTo>
                  <a:pt x="64" y="66"/>
                </a:lnTo>
                <a:lnTo>
                  <a:pt x="52" y="50"/>
                </a:lnTo>
                <a:lnTo>
                  <a:pt x="38" y="46"/>
                </a:lnTo>
                <a:lnTo>
                  <a:pt x="40" y="54"/>
                </a:lnTo>
                <a:lnTo>
                  <a:pt x="46" y="70"/>
                </a:lnTo>
                <a:lnTo>
                  <a:pt x="46" y="72"/>
                </a:lnTo>
                <a:lnTo>
                  <a:pt x="46" y="74"/>
                </a:lnTo>
                <a:lnTo>
                  <a:pt x="44" y="82"/>
                </a:lnTo>
                <a:lnTo>
                  <a:pt x="28" y="88"/>
                </a:lnTo>
                <a:lnTo>
                  <a:pt x="24" y="90"/>
                </a:lnTo>
                <a:lnTo>
                  <a:pt x="22" y="94"/>
                </a:lnTo>
                <a:lnTo>
                  <a:pt x="22" y="102"/>
                </a:lnTo>
                <a:lnTo>
                  <a:pt x="24" y="116"/>
                </a:lnTo>
                <a:lnTo>
                  <a:pt x="20" y="124"/>
                </a:lnTo>
                <a:lnTo>
                  <a:pt x="18" y="126"/>
                </a:lnTo>
                <a:lnTo>
                  <a:pt x="16" y="126"/>
                </a:lnTo>
                <a:lnTo>
                  <a:pt x="0" y="122"/>
                </a:lnTo>
                <a:lnTo>
                  <a:pt x="2" y="126"/>
                </a:lnTo>
                <a:lnTo>
                  <a:pt x="8" y="130"/>
                </a:lnTo>
                <a:lnTo>
                  <a:pt x="18" y="144"/>
                </a:lnTo>
                <a:lnTo>
                  <a:pt x="28" y="160"/>
                </a:lnTo>
                <a:lnTo>
                  <a:pt x="28" y="162"/>
                </a:lnTo>
                <a:lnTo>
                  <a:pt x="36" y="162"/>
                </a:lnTo>
                <a:lnTo>
                  <a:pt x="42" y="160"/>
                </a:lnTo>
                <a:lnTo>
                  <a:pt x="48" y="162"/>
                </a:lnTo>
                <a:lnTo>
                  <a:pt x="54" y="164"/>
                </a:lnTo>
                <a:lnTo>
                  <a:pt x="60" y="166"/>
                </a:lnTo>
                <a:lnTo>
                  <a:pt x="70" y="178"/>
                </a:lnTo>
                <a:lnTo>
                  <a:pt x="68" y="200"/>
                </a:lnTo>
                <a:lnTo>
                  <a:pt x="72" y="204"/>
                </a:lnTo>
                <a:lnTo>
                  <a:pt x="72" y="210"/>
                </a:lnTo>
                <a:lnTo>
                  <a:pt x="68" y="214"/>
                </a:lnTo>
                <a:lnTo>
                  <a:pt x="60" y="218"/>
                </a:lnTo>
                <a:lnTo>
                  <a:pt x="56" y="218"/>
                </a:lnTo>
                <a:lnTo>
                  <a:pt x="54" y="220"/>
                </a:lnTo>
                <a:lnTo>
                  <a:pt x="52" y="224"/>
                </a:lnTo>
                <a:lnTo>
                  <a:pt x="50" y="230"/>
                </a:lnTo>
                <a:lnTo>
                  <a:pt x="44" y="244"/>
                </a:lnTo>
                <a:lnTo>
                  <a:pt x="52" y="254"/>
                </a:lnTo>
                <a:lnTo>
                  <a:pt x="74" y="258"/>
                </a:lnTo>
                <a:lnTo>
                  <a:pt x="76" y="258"/>
                </a:lnTo>
                <a:lnTo>
                  <a:pt x="86" y="268"/>
                </a:lnTo>
                <a:lnTo>
                  <a:pt x="72" y="288"/>
                </a:lnTo>
                <a:lnTo>
                  <a:pt x="102" y="352"/>
                </a:lnTo>
                <a:lnTo>
                  <a:pt x="104" y="354"/>
                </a:lnTo>
                <a:lnTo>
                  <a:pt x="98" y="358"/>
                </a:lnTo>
                <a:lnTo>
                  <a:pt x="100" y="364"/>
                </a:lnTo>
                <a:lnTo>
                  <a:pt x="156" y="330"/>
                </a:lnTo>
                <a:lnTo>
                  <a:pt x="146" y="346"/>
                </a:lnTo>
                <a:lnTo>
                  <a:pt x="138" y="362"/>
                </a:lnTo>
                <a:lnTo>
                  <a:pt x="134" y="374"/>
                </a:lnTo>
                <a:lnTo>
                  <a:pt x="140" y="372"/>
                </a:lnTo>
                <a:lnTo>
                  <a:pt x="146" y="366"/>
                </a:lnTo>
                <a:lnTo>
                  <a:pt x="152" y="360"/>
                </a:lnTo>
                <a:lnTo>
                  <a:pt x="156" y="350"/>
                </a:lnTo>
                <a:lnTo>
                  <a:pt x="158" y="350"/>
                </a:lnTo>
                <a:lnTo>
                  <a:pt x="172" y="342"/>
                </a:lnTo>
                <a:lnTo>
                  <a:pt x="174" y="340"/>
                </a:lnTo>
                <a:lnTo>
                  <a:pt x="196" y="358"/>
                </a:lnTo>
                <a:lnTo>
                  <a:pt x="220" y="360"/>
                </a:lnTo>
                <a:lnTo>
                  <a:pt x="232" y="368"/>
                </a:lnTo>
                <a:lnTo>
                  <a:pt x="260" y="342"/>
                </a:lnTo>
                <a:lnTo>
                  <a:pt x="264" y="336"/>
                </a:lnTo>
                <a:lnTo>
                  <a:pt x="268" y="326"/>
                </a:lnTo>
                <a:lnTo>
                  <a:pt x="272" y="320"/>
                </a:lnTo>
                <a:lnTo>
                  <a:pt x="270" y="312"/>
                </a:lnTo>
                <a:lnTo>
                  <a:pt x="260" y="296"/>
                </a:lnTo>
                <a:lnTo>
                  <a:pt x="254" y="286"/>
                </a:lnTo>
                <a:lnTo>
                  <a:pt x="288" y="298"/>
                </a:lnTo>
                <a:lnTo>
                  <a:pt x="300" y="292"/>
                </a:lnTo>
                <a:lnTo>
                  <a:pt x="288" y="270"/>
                </a:lnTo>
                <a:lnTo>
                  <a:pt x="288" y="268"/>
                </a:lnTo>
                <a:lnTo>
                  <a:pt x="306" y="246"/>
                </a:lnTo>
                <a:lnTo>
                  <a:pt x="298" y="234"/>
                </a:lnTo>
                <a:lnTo>
                  <a:pt x="290" y="226"/>
                </a:lnTo>
                <a:lnTo>
                  <a:pt x="284" y="222"/>
                </a:lnTo>
                <a:lnTo>
                  <a:pt x="282" y="222"/>
                </a:lnTo>
                <a:lnTo>
                  <a:pt x="272" y="232"/>
                </a:lnTo>
                <a:lnTo>
                  <a:pt x="272" y="230"/>
                </a:lnTo>
                <a:lnTo>
                  <a:pt x="270" y="230"/>
                </a:lnTo>
                <a:lnTo>
                  <a:pt x="256" y="226"/>
                </a:lnTo>
                <a:lnTo>
                  <a:pt x="252" y="214"/>
                </a:lnTo>
                <a:lnTo>
                  <a:pt x="244" y="210"/>
                </a:lnTo>
                <a:lnTo>
                  <a:pt x="236" y="204"/>
                </a:lnTo>
                <a:lnTo>
                  <a:pt x="226" y="198"/>
                </a:lnTo>
                <a:lnTo>
                  <a:pt x="218" y="192"/>
                </a:lnTo>
                <a:lnTo>
                  <a:pt x="216" y="190"/>
                </a:lnTo>
                <a:lnTo>
                  <a:pt x="216" y="186"/>
                </a:lnTo>
                <a:lnTo>
                  <a:pt x="214" y="184"/>
                </a:lnTo>
                <a:lnTo>
                  <a:pt x="216" y="180"/>
                </a:lnTo>
                <a:lnTo>
                  <a:pt x="220" y="170"/>
                </a:lnTo>
                <a:lnTo>
                  <a:pt x="230" y="152"/>
                </a:lnTo>
                <a:lnTo>
                  <a:pt x="232" y="144"/>
                </a:lnTo>
                <a:lnTo>
                  <a:pt x="234" y="138"/>
                </a:lnTo>
                <a:lnTo>
                  <a:pt x="234" y="128"/>
                </a:lnTo>
                <a:lnTo>
                  <a:pt x="240" y="128"/>
                </a:lnTo>
                <a:lnTo>
                  <a:pt x="258" y="130"/>
                </a:lnTo>
                <a:lnTo>
                  <a:pt x="260" y="122"/>
                </a:lnTo>
                <a:lnTo>
                  <a:pt x="264" y="106"/>
                </a:lnTo>
                <a:lnTo>
                  <a:pt x="260" y="104"/>
                </a:lnTo>
                <a:lnTo>
                  <a:pt x="242" y="116"/>
                </a:lnTo>
                <a:lnTo>
                  <a:pt x="230" y="122"/>
                </a:lnTo>
                <a:lnTo>
                  <a:pt x="222" y="122"/>
                </a:lnTo>
                <a:lnTo>
                  <a:pt x="214" y="120"/>
                </a:lnTo>
                <a:lnTo>
                  <a:pt x="204" y="114"/>
                </a:lnTo>
                <a:lnTo>
                  <a:pt x="194" y="108"/>
                </a:lnTo>
                <a:lnTo>
                  <a:pt x="194" y="106"/>
                </a:lnTo>
                <a:lnTo>
                  <a:pt x="192" y="1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天津"/>
          <p:cNvSpPr/>
          <p:nvPr/>
        </p:nvSpPr>
        <p:spPr bwMode="auto">
          <a:xfrm>
            <a:off x="7031326" y="3079828"/>
            <a:ext cx="111402" cy="161048"/>
          </a:xfrm>
          <a:custGeom>
            <a:avLst/>
            <a:gdLst>
              <a:gd name="T0" fmla="*/ 2147483646 w 80"/>
              <a:gd name="T1" fmla="*/ 2147483646 h 116"/>
              <a:gd name="T2" fmla="*/ 2147483646 w 80"/>
              <a:gd name="T3" fmla="*/ 0 h 116"/>
              <a:gd name="T4" fmla="*/ 2147483646 w 80"/>
              <a:gd name="T5" fmla="*/ 0 h 116"/>
              <a:gd name="T6" fmla="*/ 2147483646 w 80"/>
              <a:gd name="T7" fmla="*/ 2147483646 h 116"/>
              <a:gd name="T8" fmla="*/ 2147483646 w 80"/>
              <a:gd name="T9" fmla="*/ 2147483646 h 116"/>
              <a:gd name="T10" fmla="*/ 2147483646 w 80"/>
              <a:gd name="T11" fmla="*/ 2147483646 h 116"/>
              <a:gd name="T12" fmla="*/ 2147483646 w 80"/>
              <a:gd name="T13" fmla="*/ 2147483646 h 116"/>
              <a:gd name="T14" fmla="*/ 2147483646 w 80"/>
              <a:gd name="T15" fmla="*/ 2147483646 h 116"/>
              <a:gd name="T16" fmla="*/ 2147483646 w 80"/>
              <a:gd name="T17" fmla="*/ 2147483646 h 116"/>
              <a:gd name="T18" fmla="*/ 2147483646 w 80"/>
              <a:gd name="T19" fmla="*/ 2147483646 h 116"/>
              <a:gd name="T20" fmla="*/ 2147483646 w 80"/>
              <a:gd name="T21" fmla="*/ 2147483646 h 116"/>
              <a:gd name="T22" fmla="*/ 2147483646 w 80"/>
              <a:gd name="T23" fmla="*/ 2147483646 h 116"/>
              <a:gd name="T24" fmla="*/ 2147483646 w 80"/>
              <a:gd name="T25" fmla="*/ 2147483646 h 116"/>
              <a:gd name="T26" fmla="*/ 2147483646 w 80"/>
              <a:gd name="T27" fmla="*/ 2147483646 h 116"/>
              <a:gd name="T28" fmla="*/ 2147483646 w 80"/>
              <a:gd name="T29" fmla="*/ 2147483646 h 116"/>
              <a:gd name="T30" fmla="*/ 2147483646 w 80"/>
              <a:gd name="T31" fmla="*/ 2147483646 h 116"/>
              <a:gd name="T32" fmla="*/ 2147483646 w 80"/>
              <a:gd name="T33" fmla="*/ 2147483646 h 116"/>
              <a:gd name="T34" fmla="*/ 0 w 80"/>
              <a:gd name="T35" fmla="*/ 2147483646 h 116"/>
              <a:gd name="T36" fmla="*/ 0 w 80"/>
              <a:gd name="T37" fmla="*/ 2147483646 h 116"/>
              <a:gd name="T38" fmla="*/ 0 w 80"/>
              <a:gd name="T39" fmla="*/ 2147483646 h 116"/>
              <a:gd name="T40" fmla="*/ 0 w 80"/>
              <a:gd name="T41" fmla="*/ 2147483646 h 116"/>
              <a:gd name="T42" fmla="*/ 2147483646 w 80"/>
              <a:gd name="T43" fmla="*/ 2147483646 h 116"/>
              <a:gd name="T44" fmla="*/ 2147483646 w 80"/>
              <a:gd name="T45" fmla="*/ 2147483646 h 116"/>
              <a:gd name="T46" fmla="*/ 2147483646 w 80"/>
              <a:gd name="T47" fmla="*/ 2147483646 h 116"/>
              <a:gd name="T48" fmla="*/ 2147483646 w 80"/>
              <a:gd name="T49" fmla="*/ 2147483646 h 116"/>
              <a:gd name="T50" fmla="*/ 2147483646 w 80"/>
              <a:gd name="T51" fmla="*/ 2147483646 h 116"/>
              <a:gd name="T52" fmla="*/ 2147483646 w 80"/>
              <a:gd name="T53" fmla="*/ 2147483646 h 116"/>
              <a:gd name="T54" fmla="*/ 2147483646 w 80"/>
              <a:gd name="T55" fmla="*/ 2147483646 h 116"/>
              <a:gd name="T56" fmla="*/ 2147483646 w 80"/>
              <a:gd name="T57" fmla="*/ 2147483646 h 116"/>
              <a:gd name="T58" fmla="*/ 2147483646 w 80"/>
              <a:gd name="T59" fmla="*/ 2147483646 h 116"/>
              <a:gd name="T60" fmla="*/ 2147483646 w 80"/>
              <a:gd name="T61" fmla="*/ 2147483646 h 116"/>
              <a:gd name="T62" fmla="*/ 2147483646 w 80"/>
              <a:gd name="T63" fmla="*/ 2147483646 h 116"/>
              <a:gd name="T64" fmla="*/ 2147483646 w 80"/>
              <a:gd name="T65" fmla="*/ 2147483646 h 116"/>
              <a:gd name="T66" fmla="*/ 2147483646 w 80"/>
              <a:gd name="T67" fmla="*/ 2147483646 h 116"/>
              <a:gd name="T68" fmla="*/ 2147483646 w 80"/>
              <a:gd name="T69" fmla="*/ 2147483646 h 116"/>
              <a:gd name="T70" fmla="*/ 2147483646 w 80"/>
              <a:gd name="T71" fmla="*/ 2147483646 h 116"/>
              <a:gd name="T72" fmla="*/ 2147483646 w 80"/>
              <a:gd name="T73" fmla="*/ 2147483646 h 116"/>
              <a:gd name="T74" fmla="*/ 2147483646 w 80"/>
              <a:gd name="T75" fmla="*/ 2147483646 h 116"/>
              <a:gd name="T76" fmla="*/ 2147483646 w 80"/>
              <a:gd name="T77" fmla="*/ 2147483646 h 116"/>
              <a:gd name="T78" fmla="*/ 2147483646 w 80"/>
              <a:gd name="T79" fmla="*/ 2147483646 h 116"/>
              <a:gd name="T80" fmla="*/ 2147483646 w 80"/>
              <a:gd name="T81" fmla="*/ 2147483646 h 116"/>
              <a:gd name="T82" fmla="*/ 2147483646 w 80"/>
              <a:gd name="T83" fmla="*/ 2147483646 h 116"/>
              <a:gd name="T84" fmla="*/ 2147483646 w 80"/>
              <a:gd name="T85" fmla="*/ 2147483646 h 116"/>
              <a:gd name="T86" fmla="*/ 2147483646 w 80"/>
              <a:gd name="T87" fmla="*/ 2147483646 h 116"/>
              <a:gd name="T88" fmla="*/ 2147483646 w 80"/>
              <a:gd name="T89" fmla="*/ 2147483646 h 116"/>
              <a:gd name="T90" fmla="*/ 2147483646 w 80"/>
              <a:gd name="T91" fmla="*/ 2147483646 h 116"/>
              <a:gd name="T92" fmla="*/ 2147483646 w 80"/>
              <a:gd name="T93" fmla="*/ 2147483646 h 116"/>
              <a:gd name="T94" fmla="*/ 2147483646 w 80"/>
              <a:gd name="T95" fmla="*/ 2147483646 h 11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0" h="116">
                <a:moveTo>
                  <a:pt x="46" y="2"/>
                </a:moveTo>
                <a:lnTo>
                  <a:pt x="44" y="0"/>
                </a:lnTo>
                <a:lnTo>
                  <a:pt x="40" y="2"/>
                </a:lnTo>
                <a:lnTo>
                  <a:pt x="38" y="4"/>
                </a:lnTo>
                <a:lnTo>
                  <a:pt x="32" y="14"/>
                </a:lnTo>
                <a:lnTo>
                  <a:pt x="28" y="12"/>
                </a:lnTo>
                <a:lnTo>
                  <a:pt x="28" y="14"/>
                </a:lnTo>
                <a:lnTo>
                  <a:pt x="22" y="20"/>
                </a:lnTo>
                <a:lnTo>
                  <a:pt x="18" y="22"/>
                </a:lnTo>
                <a:lnTo>
                  <a:pt x="10" y="26"/>
                </a:lnTo>
                <a:lnTo>
                  <a:pt x="8" y="32"/>
                </a:lnTo>
                <a:lnTo>
                  <a:pt x="8" y="44"/>
                </a:lnTo>
                <a:lnTo>
                  <a:pt x="6" y="48"/>
                </a:lnTo>
                <a:lnTo>
                  <a:pt x="4" y="50"/>
                </a:lnTo>
                <a:lnTo>
                  <a:pt x="0" y="60"/>
                </a:lnTo>
                <a:lnTo>
                  <a:pt x="0" y="66"/>
                </a:lnTo>
                <a:lnTo>
                  <a:pt x="0" y="78"/>
                </a:lnTo>
                <a:lnTo>
                  <a:pt x="4" y="102"/>
                </a:lnTo>
                <a:lnTo>
                  <a:pt x="8" y="106"/>
                </a:lnTo>
                <a:lnTo>
                  <a:pt x="18" y="112"/>
                </a:lnTo>
                <a:lnTo>
                  <a:pt x="36" y="116"/>
                </a:lnTo>
                <a:lnTo>
                  <a:pt x="44" y="114"/>
                </a:lnTo>
                <a:lnTo>
                  <a:pt x="54" y="110"/>
                </a:lnTo>
                <a:lnTo>
                  <a:pt x="50" y="100"/>
                </a:lnTo>
                <a:lnTo>
                  <a:pt x="50" y="98"/>
                </a:lnTo>
                <a:lnTo>
                  <a:pt x="52" y="90"/>
                </a:lnTo>
                <a:lnTo>
                  <a:pt x="60" y="74"/>
                </a:lnTo>
                <a:lnTo>
                  <a:pt x="76" y="74"/>
                </a:lnTo>
                <a:lnTo>
                  <a:pt x="80" y="74"/>
                </a:lnTo>
                <a:lnTo>
                  <a:pt x="74" y="64"/>
                </a:lnTo>
                <a:lnTo>
                  <a:pt x="64" y="48"/>
                </a:lnTo>
                <a:lnTo>
                  <a:pt x="58" y="40"/>
                </a:lnTo>
                <a:lnTo>
                  <a:pt x="54" y="30"/>
                </a:lnTo>
                <a:lnTo>
                  <a:pt x="52" y="18"/>
                </a:lnTo>
                <a:lnTo>
                  <a:pt x="48" y="8"/>
                </a:lnTo>
                <a:lnTo>
                  <a:pt x="4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北京"/>
          <p:cNvSpPr/>
          <p:nvPr/>
        </p:nvSpPr>
        <p:spPr bwMode="auto">
          <a:xfrm>
            <a:off x="6919924" y="3007175"/>
            <a:ext cx="147729" cy="158626"/>
          </a:xfrm>
          <a:custGeom>
            <a:avLst/>
            <a:gdLst>
              <a:gd name="T0" fmla="*/ 2147483646 w 106"/>
              <a:gd name="T1" fmla="*/ 2147483646 h 114"/>
              <a:gd name="T2" fmla="*/ 2147483646 w 106"/>
              <a:gd name="T3" fmla="*/ 2147483646 h 114"/>
              <a:gd name="T4" fmla="*/ 2147483646 w 106"/>
              <a:gd name="T5" fmla="*/ 2147483646 h 114"/>
              <a:gd name="T6" fmla="*/ 2147483646 w 106"/>
              <a:gd name="T7" fmla="*/ 2147483646 h 114"/>
              <a:gd name="T8" fmla="*/ 2147483646 w 106"/>
              <a:gd name="T9" fmla="*/ 2147483646 h 114"/>
              <a:gd name="T10" fmla="*/ 2147483646 w 106"/>
              <a:gd name="T11" fmla="*/ 2147483646 h 114"/>
              <a:gd name="T12" fmla="*/ 2147483646 w 106"/>
              <a:gd name="T13" fmla="*/ 2147483646 h 114"/>
              <a:gd name="T14" fmla="*/ 2147483646 w 106"/>
              <a:gd name="T15" fmla="*/ 2147483646 h 114"/>
              <a:gd name="T16" fmla="*/ 2147483646 w 106"/>
              <a:gd name="T17" fmla="*/ 2147483646 h 114"/>
              <a:gd name="T18" fmla="*/ 0 w 106"/>
              <a:gd name="T19" fmla="*/ 2147483646 h 114"/>
              <a:gd name="T20" fmla="*/ 2147483646 w 106"/>
              <a:gd name="T21" fmla="*/ 2147483646 h 114"/>
              <a:gd name="T22" fmla="*/ 2147483646 w 106"/>
              <a:gd name="T23" fmla="*/ 2147483646 h 114"/>
              <a:gd name="T24" fmla="*/ 2147483646 w 106"/>
              <a:gd name="T25" fmla="*/ 2147483646 h 114"/>
              <a:gd name="T26" fmla="*/ 2147483646 w 106"/>
              <a:gd name="T27" fmla="*/ 2147483646 h 114"/>
              <a:gd name="T28" fmla="*/ 2147483646 w 106"/>
              <a:gd name="T29" fmla="*/ 2147483646 h 114"/>
              <a:gd name="T30" fmla="*/ 2147483646 w 106"/>
              <a:gd name="T31" fmla="*/ 2147483646 h 114"/>
              <a:gd name="T32" fmla="*/ 2147483646 w 106"/>
              <a:gd name="T33" fmla="*/ 2147483646 h 114"/>
              <a:gd name="T34" fmla="*/ 2147483646 w 106"/>
              <a:gd name="T35" fmla="*/ 2147483646 h 114"/>
              <a:gd name="T36" fmla="*/ 2147483646 w 106"/>
              <a:gd name="T37" fmla="*/ 2147483646 h 114"/>
              <a:gd name="T38" fmla="*/ 2147483646 w 106"/>
              <a:gd name="T39" fmla="*/ 2147483646 h 114"/>
              <a:gd name="T40" fmla="*/ 2147483646 w 106"/>
              <a:gd name="T41" fmla="*/ 2147483646 h 114"/>
              <a:gd name="T42" fmla="*/ 2147483646 w 106"/>
              <a:gd name="T43" fmla="*/ 2147483646 h 114"/>
              <a:gd name="T44" fmla="*/ 2147483646 w 106"/>
              <a:gd name="T45" fmla="*/ 2147483646 h 114"/>
              <a:gd name="T46" fmla="*/ 2147483646 w 106"/>
              <a:gd name="T47" fmla="*/ 2147483646 h 114"/>
              <a:gd name="T48" fmla="*/ 2147483646 w 106"/>
              <a:gd name="T49" fmla="*/ 2147483646 h 114"/>
              <a:gd name="T50" fmla="*/ 2147483646 w 106"/>
              <a:gd name="T51" fmla="*/ 2147483646 h 114"/>
              <a:gd name="T52" fmla="*/ 2147483646 w 106"/>
              <a:gd name="T53" fmla="*/ 2147483646 h 114"/>
              <a:gd name="T54" fmla="*/ 2147483646 w 106"/>
              <a:gd name="T55" fmla="*/ 2147483646 h 114"/>
              <a:gd name="T56" fmla="*/ 2147483646 w 106"/>
              <a:gd name="T57" fmla="*/ 2147483646 h 114"/>
              <a:gd name="T58" fmla="*/ 2147483646 w 106"/>
              <a:gd name="T59" fmla="*/ 2147483646 h 114"/>
              <a:gd name="T60" fmla="*/ 2147483646 w 106"/>
              <a:gd name="T61" fmla="*/ 2147483646 h 114"/>
              <a:gd name="T62" fmla="*/ 2147483646 w 106"/>
              <a:gd name="T63" fmla="*/ 2147483646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辽宁"/>
          <p:cNvSpPr/>
          <p:nvPr/>
        </p:nvSpPr>
        <p:spPr bwMode="auto">
          <a:xfrm>
            <a:off x="7170578" y="2692343"/>
            <a:ext cx="524316" cy="498887"/>
          </a:xfrm>
          <a:custGeom>
            <a:avLst/>
            <a:gdLst>
              <a:gd name="T0" fmla="*/ 2147483646 w 376"/>
              <a:gd name="T1" fmla="*/ 2147483646 h 358"/>
              <a:gd name="T2" fmla="*/ 2147483646 w 376"/>
              <a:gd name="T3" fmla="*/ 2147483646 h 358"/>
              <a:gd name="T4" fmla="*/ 2147483646 w 376"/>
              <a:gd name="T5" fmla="*/ 2147483646 h 358"/>
              <a:gd name="T6" fmla="*/ 2147483646 w 376"/>
              <a:gd name="T7" fmla="*/ 2147483646 h 358"/>
              <a:gd name="T8" fmla="*/ 2147483646 w 376"/>
              <a:gd name="T9" fmla="*/ 2147483646 h 358"/>
              <a:gd name="T10" fmla="*/ 2147483646 w 376"/>
              <a:gd name="T11" fmla="*/ 2147483646 h 358"/>
              <a:gd name="T12" fmla="*/ 2147483646 w 376"/>
              <a:gd name="T13" fmla="*/ 2147483646 h 358"/>
              <a:gd name="T14" fmla="*/ 2147483646 w 376"/>
              <a:gd name="T15" fmla="*/ 2147483646 h 358"/>
              <a:gd name="T16" fmla="*/ 2147483646 w 376"/>
              <a:gd name="T17" fmla="*/ 2147483646 h 358"/>
              <a:gd name="T18" fmla="*/ 2147483646 w 376"/>
              <a:gd name="T19" fmla="*/ 2147483646 h 358"/>
              <a:gd name="T20" fmla="*/ 2147483646 w 376"/>
              <a:gd name="T21" fmla="*/ 2147483646 h 358"/>
              <a:gd name="T22" fmla="*/ 2147483646 w 376"/>
              <a:gd name="T23" fmla="*/ 2147483646 h 358"/>
              <a:gd name="T24" fmla="*/ 2147483646 w 376"/>
              <a:gd name="T25" fmla="*/ 2147483646 h 358"/>
              <a:gd name="T26" fmla="*/ 2147483646 w 376"/>
              <a:gd name="T27" fmla="*/ 2147483646 h 358"/>
              <a:gd name="T28" fmla="*/ 2147483646 w 376"/>
              <a:gd name="T29" fmla="*/ 2147483646 h 358"/>
              <a:gd name="T30" fmla="*/ 2147483646 w 376"/>
              <a:gd name="T31" fmla="*/ 2147483646 h 358"/>
              <a:gd name="T32" fmla="*/ 2147483646 w 376"/>
              <a:gd name="T33" fmla="*/ 2147483646 h 358"/>
              <a:gd name="T34" fmla="*/ 2147483646 w 376"/>
              <a:gd name="T35" fmla="*/ 2147483646 h 358"/>
              <a:gd name="T36" fmla="*/ 2147483646 w 376"/>
              <a:gd name="T37" fmla="*/ 2147483646 h 358"/>
              <a:gd name="T38" fmla="*/ 2147483646 w 376"/>
              <a:gd name="T39" fmla="*/ 2147483646 h 358"/>
              <a:gd name="T40" fmla="*/ 2147483646 w 376"/>
              <a:gd name="T41" fmla="*/ 2147483646 h 358"/>
              <a:gd name="T42" fmla="*/ 2147483646 w 376"/>
              <a:gd name="T43" fmla="*/ 2147483646 h 358"/>
              <a:gd name="T44" fmla="*/ 2147483646 w 376"/>
              <a:gd name="T45" fmla="*/ 2147483646 h 358"/>
              <a:gd name="T46" fmla="*/ 2147483646 w 376"/>
              <a:gd name="T47" fmla="*/ 2147483646 h 358"/>
              <a:gd name="T48" fmla="*/ 2147483646 w 376"/>
              <a:gd name="T49" fmla="*/ 2147483646 h 358"/>
              <a:gd name="T50" fmla="*/ 2147483646 w 376"/>
              <a:gd name="T51" fmla="*/ 2147483646 h 358"/>
              <a:gd name="T52" fmla="*/ 2147483646 w 376"/>
              <a:gd name="T53" fmla="*/ 2147483646 h 358"/>
              <a:gd name="T54" fmla="*/ 2147483646 w 376"/>
              <a:gd name="T55" fmla="*/ 2147483646 h 358"/>
              <a:gd name="T56" fmla="*/ 2147483646 w 376"/>
              <a:gd name="T57" fmla="*/ 2147483646 h 358"/>
              <a:gd name="T58" fmla="*/ 2147483646 w 376"/>
              <a:gd name="T59" fmla="*/ 2147483646 h 358"/>
              <a:gd name="T60" fmla="*/ 2147483646 w 376"/>
              <a:gd name="T61" fmla="*/ 2147483646 h 358"/>
              <a:gd name="T62" fmla="*/ 2147483646 w 376"/>
              <a:gd name="T63" fmla="*/ 2147483646 h 358"/>
              <a:gd name="T64" fmla="*/ 2147483646 w 376"/>
              <a:gd name="T65" fmla="*/ 2147483646 h 358"/>
              <a:gd name="T66" fmla="*/ 2147483646 w 376"/>
              <a:gd name="T67" fmla="*/ 2147483646 h 358"/>
              <a:gd name="T68" fmla="*/ 2147483646 w 376"/>
              <a:gd name="T69" fmla="*/ 2147483646 h 358"/>
              <a:gd name="T70" fmla="*/ 2147483646 w 376"/>
              <a:gd name="T71" fmla="*/ 2147483646 h 358"/>
              <a:gd name="T72" fmla="*/ 2147483646 w 376"/>
              <a:gd name="T73" fmla="*/ 2147483646 h 358"/>
              <a:gd name="T74" fmla="*/ 2147483646 w 376"/>
              <a:gd name="T75" fmla="*/ 2147483646 h 358"/>
              <a:gd name="T76" fmla="*/ 2147483646 w 376"/>
              <a:gd name="T77" fmla="*/ 2147483646 h 358"/>
              <a:gd name="T78" fmla="*/ 2147483646 w 376"/>
              <a:gd name="T79" fmla="*/ 2147483646 h 358"/>
              <a:gd name="T80" fmla="*/ 2147483646 w 376"/>
              <a:gd name="T81" fmla="*/ 2147483646 h 358"/>
              <a:gd name="T82" fmla="*/ 2147483646 w 376"/>
              <a:gd name="T83" fmla="*/ 2147483646 h 358"/>
              <a:gd name="T84" fmla="*/ 2147483646 w 376"/>
              <a:gd name="T85" fmla="*/ 2147483646 h 358"/>
              <a:gd name="T86" fmla="*/ 2147483646 w 376"/>
              <a:gd name="T87" fmla="*/ 2147483646 h 358"/>
              <a:gd name="T88" fmla="*/ 2147483646 w 376"/>
              <a:gd name="T89" fmla="*/ 2147483646 h 358"/>
              <a:gd name="T90" fmla="*/ 2147483646 w 376"/>
              <a:gd name="T91" fmla="*/ 2147483646 h 358"/>
              <a:gd name="T92" fmla="*/ 2147483646 w 376"/>
              <a:gd name="T93" fmla="*/ 2147483646 h 358"/>
              <a:gd name="T94" fmla="*/ 2147483646 w 376"/>
              <a:gd name="T95" fmla="*/ 2147483646 h 358"/>
              <a:gd name="T96" fmla="*/ 2147483646 w 376"/>
              <a:gd name="T97" fmla="*/ 2147483646 h 358"/>
              <a:gd name="T98" fmla="*/ 2147483646 w 376"/>
              <a:gd name="T99" fmla="*/ 2147483646 h 358"/>
              <a:gd name="T100" fmla="*/ 2147483646 w 376"/>
              <a:gd name="T101" fmla="*/ 2147483646 h 358"/>
              <a:gd name="T102" fmla="*/ 2147483646 w 376"/>
              <a:gd name="T103" fmla="*/ 2147483646 h 358"/>
              <a:gd name="T104" fmla="*/ 2147483646 w 376"/>
              <a:gd name="T105" fmla="*/ 0 h 358"/>
              <a:gd name="T106" fmla="*/ 2147483646 w 376"/>
              <a:gd name="T107" fmla="*/ 2147483646 h 358"/>
              <a:gd name="T108" fmla="*/ 2147483646 w 376"/>
              <a:gd name="T109" fmla="*/ 2147483646 h 358"/>
              <a:gd name="T110" fmla="*/ 2147483646 w 376"/>
              <a:gd name="T111" fmla="*/ 2147483646 h 358"/>
              <a:gd name="T112" fmla="*/ 2147483646 w 376"/>
              <a:gd name="T113" fmla="*/ 2147483646 h 3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吉林"/>
          <p:cNvSpPr/>
          <p:nvPr/>
        </p:nvSpPr>
        <p:spPr bwMode="auto">
          <a:xfrm>
            <a:off x="7288034" y="2390831"/>
            <a:ext cx="747120" cy="507364"/>
          </a:xfrm>
          <a:custGeom>
            <a:avLst/>
            <a:gdLst>
              <a:gd name="T0" fmla="*/ 2147483646 w 536"/>
              <a:gd name="T1" fmla="*/ 2147483646 h 364"/>
              <a:gd name="T2" fmla="*/ 2147483646 w 536"/>
              <a:gd name="T3" fmla="*/ 2147483646 h 364"/>
              <a:gd name="T4" fmla="*/ 2147483646 w 536"/>
              <a:gd name="T5" fmla="*/ 2147483646 h 364"/>
              <a:gd name="T6" fmla="*/ 2147483646 w 536"/>
              <a:gd name="T7" fmla="*/ 2147483646 h 364"/>
              <a:gd name="T8" fmla="*/ 2147483646 w 536"/>
              <a:gd name="T9" fmla="*/ 2147483646 h 364"/>
              <a:gd name="T10" fmla="*/ 2147483646 w 536"/>
              <a:gd name="T11" fmla="*/ 2147483646 h 364"/>
              <a:gd name="T12" fmla="*/ 2147483646 w 536"/>
              <a:gd name="T13" fmla="*/ 2147483646 h 364"/>
              <a:gd name="T14" fmla="*/ 2147483646 w 536"/>
              <a:gd name="T15" fmla="*/ 2147483646 h 364"/>
              <a:gd name="T16" fmla="*/ 2147483646 w 536"/>
              <a:gd name="T17" fmla="*/ 2147483646 h 364"/>
              <a:gd name="T18" fmla="*/ 2147483646 w 536"/>
              <a:gd name="T19" fmla="*/ 2147483646 h 364"/>
              <a:gd name="T20" fmla="*/ 2147483646 w 536"/>
              <a:gd name="T21" fmla="*/ 2147483646 h 364"/>
              <a:gd name="T22" fmla="*/ 2147483646 w 536"/>
              <a:gd name="T23" fmla="*/ 2147483646 h 364"/>
              <a:gd name="T24" fmla="*/ 2147483646 w 536"/>
              <a:gd name="T25" fmla="*/ 2147483646 h 364"/>
              <a:gd name="T26" fmla="*/ 2147483646 w 536"/>
              <a:gd name="T27" fmla="*/ 2147483646 h 364"/>
              <a:gd name="T28" fmla="*/ 2147483646 w 536"/>
              <a:gd name="T29" fmla="*/ 2147483646 h 364"/>
              <a:gd name="T30" fmla="*/ 2147483646 w 536"/>
              <a:gd name="T31" fmla="*/ 2147483646 h 364"/>
              <a:gd name="T32" fmla="*/ 2147483646 w 536"/>
              <a:gd name="T33" fmla="*/ 2147483646 h 364"/>
              <a:gd name="T34" fmla="*/ 2147483646 w 536"/>
              <a:gd name="T35" fmla="*/ 2147483646 h 364"/>
              <a:gd name="T36" fmla="*/ 2147483646 w 536"/>
              <a:gd name="T37" fmla="*/ 2147483646 h 364"/>
              <a:gd name="T38" fmla="*/ 2147483646 w 536"/>
              <a:gd name="T39" fmla="*/ 2147483646 h 364"/>
              <a:gd name="T40" fmla="*/ 2147483646 w 536"/>
              <a:gd name="T41" fmla="*/ 2147483646 h 364"/>
              <a:gd name="T42" fmla="*/ 2147483646 w 536"/>
              <a:gd name="T43" fmla="*/ 2147483646 h 364"/>
              <a:gd name="T44" fmla="*/ 2147483646 w 536"/>
              <a:gd name="T45" fmla="*/ 2147483646 h 364"/>
              <a:gd name="T46" fmla="*/ 2147483646 w 536"/>
              <a:gd name="T47" fmla="*/ 2147483646 h 364"/>
              <a:gd name="T48" fmla="*/ 2147483646 w 536"/>
              <a:gd name="T49" fmla="*/ 2147483646 h 364"/>
              <a:gd name="T50" fmla="*/ 2147483646 w 536"/>
              <a:gd name="T51" fmla="*/ 2147483646 h 364"/>
              <a:gd name="T52" fmla="*/ 2147483646 w 536"/>
              <a:gd name="T53" fmla="*/ 2147483646 h 364"/>
              <a:gd name="T54" fmla="*/ 2147483646 w 536"/>
              <a:gd name="T55" fmla="*/ 2147483646 h 364"/>
              <a:gd name="T56" fmla="*/ 2147483646 w 536"/>
              <a:gd name="T57" fmla="*/ 2147483646 h 364"/>
              <a:gd name="T58" fmla="*/ 2147483646 w 536"/>
              <a:gd name="T59" fmla="*/ 2147483646 h 364"/>
              <a:gd name="T60" fmla="*/ 2147483646 w 536"/>
              <a:gd name="T61" fmla="*/ 2147483646 h 364"/>
              <a:gd name="T62" fmla="*/ 2147483646 w 536"/>
              <a:gd name="T63" fmla="*/ 2147483646 h 364"/>
              <a:gd name="T64" fmla="*/ 2147483646 w 536"/>
              <a:gd name="T65" fmla="*/ 2147483646 h 364"/>
              <a:gd name="T66" fmla="*/ 2147483646 w 536"/>
              <a:gd name="T67" fmla="*/ 2147483646 h 364"/>
              <a:gd name="T68" fmla="*/ 2147483646 w 536"/>
              <a:gd name="T69" fmla="*/ 2147483646 h 364"/>
              <a:gd name="T70" fmla="*/ 2147483646 w 536"/>
              <a:gd name="T71" fmla="*/ 2147483646 h 364"/>
              <a:gd name="T72" fmla="*/ 2147483646 w 536"/>
              <a:gd name="T73" fmla="*/ 2147483646 h 364"/>
              <a:gd name="T74" fmla="*/ 2147483646 w 536"/>
              <a:gd name="T75" fmla="*/ 2147483646 h 364"/>
              <a:gd name="T76" fmla="*/ 2147483646 w 536"/>
              <a:gd name="T77" fmla="*/ 2147483646 h 364"/>
              <a:gd name="T78" fmla="*/ 2147483646 w 536"/>
              <a:gd name="T79" fmla="*/ 2147483646 h 364"/>
              <a:gd name="T80" fmla="*/ 2147483646 w 536"/>
              <a:gd name="T81" fmla="*/ 2147483646 h 364"/>
              <a:gd name="T82" fmla="*/ 2147483646 w 536"/>
              <a:gd name="T83" fmla="*/ 2147483646 h 364"/>
              <a:gd name="T84" fmla="*/ 2147483646 w 536"/>
              <a:gd name="T85" fmla="*/ 2147483646 h 364"/>
              <a:gd name="T86" fmla="*/ 2147483646 w 536"/>
              <a:gd name="T87" fmla="*/ 2147483646 h 364"/>
              <a:gd name="T88" fmla="*/ 2147483646 w 536"/>
              <a:gd name="T89" fmla="*/ 2147483646 h 364"/>
              <a:gd name="T90" fmla="*/ 2147483646 w 536"/>
              <a:gd name="T91" fmla="*/ 2147483646 h 364"/>
              <a:gd name="T92" fmla="*/ 2147483646 w 536"/>
              <a:gd name="T93" fmla="*/ 2147483646 h 364"/>
              <a:gd name="T94" fmla="*/ 2147483646 w 536"/>
              <a:gd name="T95" fmla="*/ 2147483646 h 364"/>
              <a:gd name="T96" fmla="*/ 2147483646 w 536"/>
              <a:gd name="T97" fmla="*/ 2147483646 h 364"/>
              <a:gd name="T98" fmla="*/ 2147483646 w 536"/>
              <a:gd name="T99" fmla="*/ 2147483646 h 364"/>
              <a:gd name="T100" fmla="*/ 2147483646 w 536"/>
              <a:gd name="T101" fmla="*/ 2147483646 h 364"/>
              <a:gd name="T102" fmla="*/ 2147483646 w 536"/>
              <a:gd name="T103" fmla="*/ 2147483646 h 36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36" h="364">
                <a:moveTo>
                  <a:pt x="104" y="18"/>
                </a:moveTo>
                <a:lnTo>
                  <a:pt x="102" y="0"/>
                </a:lnTo>
                <a:lnTo>
                  <a:pt x="94" y="6"/>
                </a:lnTo>
                <a:lnTo>
                  <a:pt x="92" y="6"/>
                </a:lnTo>
                <a:lnTo>
                  <a:pt x="74" y="12"/>
                </a:lnTo>
                <a:lnTo>
                  <a:pt x="72" y="12"/>
                </a:lnTo>
                <a:lnTo>
                  <a:pt x="70" y="10"/>
                </a:lnTo>
                <a:lnTo>
                  <a:pt x="70" y="20"/>
                </a:lnTo>
                <a:lnTo>
                  <a:pt x="68" y="20"/>
                </a:lnTo>
                <a:lnTo>
                  <a:pt x="60" y="34"/>
                </a:lnTo>
                <a:lnTo>
                  <a:pt x="58" y="34"/>
                </a:lnTo>
                <a:lnTo>
                  <a:pt x="58" y="36"/>
                </a:lnTo>
                <a:lnTo>
                  <a:pt x="44" y="48"/>
                </a:lnTo>
                <a:lnTo>
                  <a:pt x="42" y="48"/>
                </a:lnTo>
                <a:lnTo>
                  <a:pt x="40" y="48"/>
                </a:lnTo>
                <a:lnTo>
                  <a:pt x="28" y="40"/>
                </a:lnTo>
                <a:lnTo>
                  <a:pt x="22" y="34"/>
                </a:lnTo>
                <a:lnTo>
                  <a:pt x="18" y="32"/>
                </a:lnTo>
                <a:lnTo>
                  <a:pt x="8" y="34"/>
                </a:lnTo>
                <a:lnTo>
                  <a:pt x="0" y="40"/>
                </a:lnTo>
                <a:lnTo>
                  <a:pt x="18" y="54"/>
                </a:lnTo>
                <a:lnTo>
                  <a:pt x="32" y="60"/>
                </a:lnTo>
                <a:lnTo>
                  <a:pt x="34" y="62"/>
                </a:lnTo>
                <a:lnTo>
                  <a:pt x="34" y="64"/>
                </a:lnTo>
                <a:lnTo>
                  <a:pt x="36" y="80"/>
                </a:lnTo>
                <a:lnTo>
                  <a:pt x="36" y="104"/>
                </a:lnTo>
                <a:lnTo>
                  <a:pt x="40" y="118"/>
                </a:lnTo>
                <a:lnTo>
                  <a:pt x="50" y="140"/>
                </a:lnTo>
                <a:lnTo>
                  <a:pt x="60" y="152"/>
                </a:lnTo>
                <a:lnTo>
                  <a:pt x="70" y="144"/>
                </a:lnTo>
                <a:lnTo>
                  <a:pt x="76" y="136"/>
                </a:lnTo>
                <a:lnTo>
                  <a:pt x="88" y="122"/>
                </a:lnTo>
                <a:lnTo>
                  <a:pt x="98" y="132"/>
                </a:lnTo>
                <a:lnTo>
                  <a:pt x="108" y="152"/>
                </a:lnTo>
                <a:lnTo>
                  <a:pt x="120" y="156"/>
                </a:lnTo>
                <a:lnTo>
                  <a:pt x="126" y="176"/>
                </a:lnTo>
                <a:lnTo>
                  <a:pt x="124" y="194"/>
                </a:lnTo>
                <a:lnTo>
                  <a:pt x="124" y="196"/>
                </a:lnTo>
                <a:lnTo>
                  <a:pt x="120" y="212"/>
                </a:lnTo>
                <a:lnTo>
                  <a:pt x="128" y="220"/>
                </a:lnTo>
                <a:lnTo>
                  <a:pt x="138" y="214"/>
                </a:lnTo>
                <a:lnTo>
                  <a:pt x="148" y="204"/>
                </a:lnTo>
                <a:lnTo>
                  <a:pt x="150" y="206"/>
                </a:lnTo>
                <a:lnTo>
                  <a:pt x="158" y="208"/>
                </a:lnTo>
                <a:lnTo>
                  <a:pt x="168" y="218"/>
                </a:lnTo>
                <a:lnTo>
                  <a:pt x="178" y="216"/>
                </a:lnTo>
                <a:lnTo>
                  <a:pt x="184" y="214"/>
                </a:lnTo>
                <a:lnTo>
                  <a:pt x="188" y="216"/>
                </a:lnTo>
                <a:lnTo>
                  <a:pt x="190" y="218"/>
                </a:lnTo>
                <a:lnTo>
                  <a:pt x="192" y="220"/>
                </a:lnTo>
                <a:lnTo>
                  <a:pt x="192" y="228"/>
                </a:lnTo>
                <a:lnTo>
                  <a:pt x="194" y="228"/>
                </a:lnTo>
                <a:lnTo>
                  <a:pt x="204" y="232"/>
                </a:lnTo>
                <a:lnTo>
                  <a:pt x="210" y="222"/>
                </a:lnTo>
                <a:lnTo>
                  <a:pt x="210" y="218"/>
                </a:lnTo>
                <a:lnTo>
                  <a:pt x="210" y="214"/>
                </a:lnTo>
                <a:lnTo>
                  <a:pt x="212" y="210"/>
                </a:lnTo>
                <a:lnTo>
                  <a:pt x="220" y="212"/>
                </a:lnTo>
                <a:lnTo>
                  <a:pt x="226" y="214"/>
                </a:lnTo>
                <a:lnTo>
                  <a:pt x="230" y="218"/>
                </a:lnTo>
                <a:lnTo>
                  <a:pt x="232" y="222"/>
                </a:lnTo>
                <a:lnTo>
                  <a:pt x="232" y="228"/>
                </a:lnTo>
                <a:lnTo>
                  <a:pt x="232" y="232"/>
                </a:lnTo>
                <a:lnTo>
                  <a:pt x="232" y="242"/>
                </a:lnTo>
                <a:lnTo>
                  <a:pt x="240" y="256"/>
                </a:lnTo>
                <a:lnTo>
                  <a:pt x="250" y="266"/>
                </a:lnTo>
                <a:lnTo>
                  <a:pt x="256" y="272"/>
                </a:lnTo>
                <a:lnTo>
                  <a:pt x="262" y="274"/>
                </a:lnTo>
                <a:lnTo>
                  <a:pt x="264" y="274"/>
                </a:lnTo>
                <a:lnTo>
                  <a:pt x="266" y="278"/>
                </a:lnTo>
                <a:lnTo>
                  <a:pt x="268" y="288"/>
                </a:lnTo>
                <a:lnTo>
                  <a:pt x="268" y="324"/>
                </a:lnTo>
                <a:lnTo>
                  <a:pt x="270" y="328"/>
                </a:lnTo>
                <a:lnTo>
                  <a:pt x="274" y="330"/>
                </a:lnTo>
                <a:lnTo>
                  <a:pt x="276" y="330"/>
                </a:lnTo>
                <a:lnTo>
                  <a:pt x="282" y="330"/>
                </a:lnTo>
                <a:lnTo>
                  <a:pt x="288" y="332"/>
                </a:lnTo>
                <a:lnTo>
                  <a:pt x="290" y="334"/>
                </a:lnTo>
                <a:lnTo>
                  <a:pt x="294" y="338"/>
                </a:lnTo>
                <a:lnTo>
                  <a:pt x="298" y="344"/>
                </a:lnTo>
                <a:lnTo>
                  <a:pt x="300" y="364"/>
                </a:lnTo>
                <a:lnTo>
                  <a:pt x="318" y="328"/>
                </a:lnTo>
                <a:lnTo>
                  <a:pt x="322" y="314"/>
                </a:lnTo>
                <a:lnTo>
                  <a:pt x="326" y="304"/>
                </a:lnTo>
                <a:lnTo>
                  <a:pt x="332" y="296"/>
                </a:lnTo>
                <a:lnTo>
                  <a:pt x="338" y="294"/>
                </a:lnTo>
                <a:lnTo>
                  <a:pt x="344" y="294"/>
                </a:lnTo>
                <a:lnTo>
                  <a:pt x="352" y="294"/>
                </a:lnTo>
                <a:lnTo>
                  <a:pt x="372" y="304"/>
                </a:lnTo>
                <a:lnTo>
                  <a:pt x="424" y="308"/>
                </a:lnTo>
                <a:lnTo>
                  <a:pt x="424" y="296"/>
                </a:lnTo>
                <a:lnTo>
                  <a:pt x="400" y="272"/>
                </a:lnTo>
                <a:lnTo>
                  <a:pt x="388" y="264"/>
                </a:lnTo>
                <a:lnTo>
                  <a:pt x="386" y="262"/>
                </a:lnTo>
                <a:lnTo>
                  <a:pt x="386" y="258"/>
                </a:lnTo>
                <a:lnTo>
                  <a:pt x="404" y="260"/>
                </a:lnTo>
                <a:lnTo>
                  <a:pt x="412" y="260"/>
                </a:lnTo>
                <a:lnTo>
                  <a:pt x="418" y="260"/>
                </a:lnTo>
                <a:lnTo>
                  <a:pt x="424" y="260"/>
                </a:lnTo>
                <a:lnTo>
                  <a:pt x="430" y="256"/>
                </a:lnTo>
                <a:lnTo>
                  <a:pt x="436" y="252"/>
                </a:lnTo>
                <a:lnTo>
                  <a:pt x="442" y="246"/>
                </a:lnTo>
                <a:lnTo>
                  <a:pt x="452" y="228"/>
                </a:lnTo>
                <a:lnTo>
                  <a:pt x="454" y="228"/>
                </a:lnTo>
                <a:lnTo>
                  <a:pt x="472" y="212"/>
                </a:lnTo>
                <a:lnTo>
                  <a:pt x="474" y="174"/>
                </a:lnTo>
                <a:lnTo>
                  <a:pt x="474" y="170"/>
                </a:lnTo>
                <a:lnTo>
                  <a:pt x="476" y="170"/>
                </a:lnTo>
                <a:lnTo>
                  <a:pt x="478" y="170"/>
                </a:lnTo>
                <a:lnTo>
                  <a:pt x="492" y="168"/>
                </a:lnTo>
                <a:lnTo>
                  <a:pt x="494" y="168"/>
                </a:lnTo>
                <a:lnTo>
                  <a:pt x="496" y="168"/>
                </a:lnTo>
                <a:lnTo>
                  <a:pt x="524" y="198"/>
                </a:lnTo>
                <a:lnTo>
                  <a:pt x="532" y="196"/>
                </a:lnTo>
                <a:lnTo>
                  <a:pt x="532" y="190"/>
                </a:lnTo>
                <a:lnTo>
                  <a:pt x="518" y="176"/>
                </a:lnTo>
                <a:lnTo>
                  <a:pt x="516" y="174"/>
                </a:lnTo>
                <a:lnTo>
                  <a:pt x="514" y="172"/>
                </a:lnTo>
                <a:lnTo>
                  <a:pt x="536" y="158"/>
                </a:lnTo>
                <a:lnTo>
                  <a:pt x="536" y="124"/>
                </a:lnTo>
                <a:lnTo>
                  <a:pt x="526" y="126"/>
                </a:lnTo>
                <a:lnTo>
                  <a:pt x="524" y="126"/>
                </a:lnTo>
                <a:lnTo>
                  <a:pt x="512" y="120"/>
                </a:lnTo>
                <a:lnTo>
                  <a:pt x="504" y="118"/>
                </a:lnTo>
                <a:lnTo>
                  <a:pt x="492" y="110"/>
                </a:lnTo>
                <a:lnTo>
                  <a:pt x="486" y="106"/>
                </a:lnTo>
                <a:lnTo>
                  <a:pt x="484" y="102"/>
                </a:lnTo>
                <a:lnTo>
                  <a:pt x="484" y="104"/>
                </a:lnTo>
                <a:lnTo>
                  <a:pt x="482" y="108"/>
                </a:lnTo>
                <a:lnTo>
                  <a:pt x="480" y="108"/>
                </a:lnTo>
                <a:lnTo>
                  <a:pt x="476" y="110"/>
                </a:lnTo>
                <a:lnTo>
                  <a:pt x="470" y="112"/>
                </a:lnTo>
                <a:lnTo>
                  <a:pt x="468" y="112"/>
                </a:lnTo>
                <a:lnTo>
                  <a:pt x="468" y="110"/>
                </a:lnTo>
                <a:lnTo>
                  <a:pt x="456" y="102"/>
                </a:lnTo>
                <a:lnTo>
                  <a:pt x="446" y="110"/>
                </a:lnTo>
                <a:lnTo>
                  <a:pt x="440" y="116"/>
                </a:lnTo>
                <a:lnTo>
                  <a:pt x="438" y="120"/>
                </a:lnTo>
                <a:lnTo>
                  <a:pt x="444" y="132"/>
                </a:lnTo>
                <a:lnTo>
                  <a:pt x="446" y="136"/>
                </a:lnTo>
                <a:lnTo>
                  <a:pt x="444" y="138"/>
                </a:lnTo>
                <a:lnTo>
                  <a:pt x="440" y="142"/>
                </a:lnTo>
                <a:lnTo>
                  <a:pt x="434" y="144"/>
                </a:lnTo>
                <a:lnTo>
                  <a:pt x="428" y="146"/>
                </a:lnTo>
                <a:lnTo>
                  <a:pt x="422" y="148"/>
                </a:lnTo>
                <a:lnTo>
                  <a:pt x="418" y="146"/>
                </a:lnTo>
                <a:lnTo>
                  <a:pt x="416" y="144"/>
                </a:lnTo>
                <a:lnTo>
                  <a:pt x="414" y="140"/>
                </a:lnTo>
                <a:lnTo>
                  <a:pt x="392" y="120"/>
                </a:lnTo>
                <a:lnTo>
                  <a:pt x="382" y="114"/>
                </a:lnTo>
                <a:lnTo>
                  <a:pt x="376" y="108"/>
                </a:lnTo>
                <a:lnTo>
                  <a:pt x="374" y="104"/>
                </a:lnTo>
                <a:lnTo>
                  <a:pt x="374" y="100"/>
                </a:lnTo>
                <a:lnTo>
                  <a:pt x="372" y="92"/>
                </a:lnTo>
                <a:lnTo>
                  <a:pt x="370" y="86"/>
                </a:lnTo>
                <a:lnTo>
                  <a:pt x="366" y="88"/>
                </a:lnTo>
                <a:lnTo>
                  <a:pt x="364" y="90"/>
                </a:lnTo>
                <a:lnTo>
                  <a:pt x="366" y="94"/>
                </a:lnTo>
                <a:lnTo>
                  <a:pt x="368" y="98"/>
                </a:lnTo>
                <a:lnTo>
                  <a:pt x="368" y="100"/>
                </a:lnTo>
                <a:lnTo>
                  <a:pt x="370" y="100"/>
                </a:lnTo>
                <a:lnTo>
                  <a:pt x="368" y="102"/>
                </a:lnTo>
                <a:lnTo>
                  <a:pt x="358" y="120"/>
                </a:lnTo>
                <a:lnTo>
                  <a:pt x="340" y="116"/>
                </a:lnTo>
                <a:lnTo>
                  <a:pt x="336" y="114"/>
                </a:lnTo>
                <a:lnTo>
                  <a:pt x="336" y="112"/>
                </a:lnTo>
                <a:lnTo>
                  <a:pt x="336" y="106"/>
                </a:lnTo>
                <a:lnTo>
                  <a:pt x="336" y="100"/>
                </a:lnTo>
                <a:lnTo>
                  <a:pt x="332" y="94"/>
                </a:lnTo>
                <a:lnTo>
                  <a:pt x="318" y="84"/>
                </a:lnTo>
                <a:lnTo>
                  <a:pt x="316" y="82"/>
                </a:lnTo>
                <a:lnTo>
                  <a:pt x="314" y="84"/>
                </a:lnTo>
                <a:lnTo>
                  <a:pt x="312" y="86"/>
                </a:lnTo>
                <a:lnTo>
                  <a:pt x="298" y="84"/>
                </a:lnTo>
                <a:lnTo>
                  <a:pt x="292" y="82"/>
                </a:lnTo>
                <a:lnTo>
                  <a:pt x="288" y="80"/>
                </a:lnTo>
                <a:lnTo>
                  <a:pt x="288" y="76"/>
                </a:lnTo>
                <a:lnTo>
                  <a:pt x="288" y="70"/>
                </a:lnTo>
                <a:lnTo>
                  <a:pt x="290" y="68"/>
                </a:lnTo>
                <a:lnTo>
                  <a:pt x="284" y="56"/>
                </a:lnTo>
                <a:lnTo>
                  <a:pt x="256" y="58"/>
                </a:lnTo>
                <a:lnTo>
                  <a:pt x="256" y="64"/>
                </a:lnTo>
                <a:lnTo>
                  <a:pt x="254" y="68"/>
                </a:lnTo>
                <a:lnTo>
                  <a:pt x="252" y="70"/>
                </a:lnTo>
                <a:lnTo>
                  <a:pt x="248" y="72"/>
                </a:lnTo>
                <a:lnTo>
                  <a:pt x="240" y="72"/>
                </a:lnTo>
                <a:lnTo>
                  <a:pt x="234" y="68"/>
                </a:lnTo>
                <a:lnTo>
                  <a:pt x="234" y="66"/>
                </a:lnTo>
                <a:lnTo>
                  <a:pt x="226" y="56"/>
                </a:lnTo>
                <a:lnTo>
                  <a:pt x="224" y="48"/>
                </a:lnTo>
                <a:lnTo>
                  <a:pt x="220" y="40"/>
                </a:lnTo>
                <a:lnTo>
                  <a:pt x="212" y="46"/>
                </a:lnTo>
                <a:lnTo>
                  <a:pt x="202" y="50"/>
                </a:lnTo>
                <a:lnTo>
                  <a:pt x="200" y="50"/>
                </a:lnTo>
                <a:lnTo>
                  <a:pt x="196" y="48"/>
                </a:lnTo>
                <a:lnTo>
                  <a:pt x="194" y="46"/>
                </a:lnTo>
                <a:lnTo>
                  <a:pt x="186" y="48"/>
                </a:lnTo>
                <a:lnTo>
                  <a:pt x="164" y="54"/>
                </a:lnTo>
                <a:lnTo>
                  <a:pt x="158" y="58"/>
                </a:lnTo>
                <a:lnTo>
                  <a:pt x="152" y="58"/>
                </a:lnTo>
                <a:lnTo>
                  <a:pt x="150" y="58"/>
                </a:lnTo>
                <a:lnTo>
                  <a:pt x="140" y="56"/>
                </a:lnTo>
                <a:lnTo>
                  <a:pt x="134" y="52"/>
                </a:lnTo>
                <a:lnTo>
                  <a:pt x="120" y="42"/>
                </a:lnTo>
                <a:lnTo>
                  <a:pt x="104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黑龙江"/>
          <p:cNvSpPr/>
          <p:nvPr/>
        </p:nvSpPr>
        <p:spPr bwMode="auto">
          <a:xfrm>
            <a:off x="7129408" y="1673983"/>
            <a:ext cx="1000196" cy="909380"/>
          </a:xfrm>
          <a:custGeom>
            <a:avLst/>
            <a:gdLst>
              <a:gd name="T0" fmla="*/ 2147483646 w 718"/>
              <a:gd name="T1" fmla="*/ 2147483646 h 652"/>
              <a:gd name="T2" fmla="*/ 2147483646 w 718"/>
              <a:gd name="T3" fmla="*/ 2147483646 h 652"/>
              <a:gd name="T4" fmla="*/ 2147483646 w 718"/>
              <a:gd name="T5" fmla="*/ 2147483646 h 652"/>
              <a:gd name="T6" fmla="*/ 2147483646 w 718"/>
              <a:gd name="T7" fmla="*/ 2147483646 h 652"/>
              <a:gd name="T8" fmla="*/ 2147483646 w 718"/>
              <a:gd name="T9" fmla="*/ 2147483646 h 652"/>
              <a:gd name="T10" fmla="*/ 2147483646 w 718"/>
              <a:gd name="T11" fmla="*/ 2147483646 h 652"/>
              <a:gd name="T12" fmla="*/ 2147483646 w 718"/>
              <a:gd name="T13" fmla="*/ 2147483646 h 652"/>
              <a:gd name="T14" fmla="*/ 2147483646 w 718"/>
              <a:gd name="T15" fmla="*/ 2147483646 h 652"/>
              <a:gd name="T16" fmla="*/ 2147483646 w 718"/>
              <a:gd name="T17" fmla="*/ 2147483646 h 652"/>
              <a:gd name="T18" fmla="*/ 2147483646 w 718"/>
              <a:gd name="T19" fmla="*/ 2147483646 h 652"/>
              <a:gd name="T20" fmla="*/ 2147483646 w 718"/>
              <a:gd name="T21" fmla="*/ 2147483646 h 652"/>
              <a:gd name="T22" fmla="*/ 2147483646 w 718"/>
              <a:gd name="T23" fmla="*/ 2147483646 h 652"/>
              <a:gd name="T24" fmla="*/ 2147483646 w 718"/>
              <a:gd name="T25" fmla="*/ 2147483646 h 652"/>
              <a:gd name="T26" fmla="*/ 2147483646 w 718"/>
              <a:gd name="T27" fmla="*/ 0 h 652"/>
              <a:gd name="T28" fmla="*/ 2147483646 w 718"/>
              <a:gd name="T29" fmla="*/ 2147483646 h 652"/>
              <a:gd name="T30" fmla="*/ 2147483646 w 718"/>
              <a:gd name="T31" fmla="*/ 2147483646 h 652"/>
              <a:gd name="T32" fmla="*/ 0 w 718"/>
              <a:gd name="T33" fmla="*/ 2147483646 h 652"/>
              <a:gd name="T34" fmla="*/ 2147483646 w 718"/>
              <a:gd name="T35" fmla="*/ 2147483646 h 652"/>
              <a:gd name="T36" fmla="*/ 2147483646 w 718"/>
              <a:gd name="T37" fmla="*/ 2147483646 h 652"/>
              <a:gd name="T38" fmla="*/ 2147483646 w 718"/>
              <a:gd name="T39" fmla="*/ 2147483646 h 652"/>
              <a:gd name="T40" fmla="*/ 2147483646 w 718"/>
              <a:gd name="T41" fmla="*/ 2147483646 h 652"/>
              <a:gd name="T42" fmla="*/ 2147483646 w 718"/>
              <a:gd name="T43" fmla="*/ 2147483646 h 652"/>
              <a:gd name="T44" fmla="*/ 2147483646 w 718"/>
              <a:gd name="T45" fmla="*/ 2147483646 h 652"/>
              <a:gd name="T46" fmla="*/ 2147483646 w 718"/>
              <a:gd name="T47" fmla="*/ 2147483646 h 652"/>
              <a:gd name="T48" fmla="*/ 2147483646 w 718"/>
              <a:gd name="T49" fmla="*/ 2147483646 h 652"/>
              <a:gd name="T50" fmla="*/ 2147483646 w 718"/>
              <a:gd name="T51" fmla="*/ 2147483646 h 652"/>
              <a:gd name="T52" fmla="*/ 2147483646 w 718"/>
              <a:gd name="T53" fmla="*/ 2147483646 h 652"/>
              <a:gd name="T54" fmla="*/ 2147483646 w 718"/>
              <a:gd name="T55" fmla="*/ 2147483646 h 652"/>
              <a:gd name="T56" fmla="*/ 2147483646 w 718"/>
              <a:gd name="T57" fmla="*/ 2147483646 h 652"/>
              <a:gd name="T58" fmla="*/ 2147483646 w 718"/>
              <a:gd name="T59" fmla="*/ 2147483646 h 652"/>
              <a:gd name="T60" fmla="*/ 2147483646 w 718"/>
              <a:gd name="T61" fmla="*/ 2147483646 h 652"/>
              <a:gd name="T62" fmla="*/ 2147483646 w 718"/>
              <a:gd name="T63" fmla="*/ 2147483646 h 652"/>
              <a:gd name="T64" fmla="*/ 2147483646 w 718"/>
              <a:gd name="T65" fmla="*/ 2147483646 h 652"/>
              <a:gd name="T66" fmla="*/ 2147483646 w 718"/>
              <a:gd name="T67" fmla="*/ 2147483646 h 652"/>
              <a:gd name="T68" fmla="*/ 2147483646 w 718"/>
              <a:gd name="T69" fmla="*/ 2147483646 h 652"/>
              <a:gd name="T70" fmla="*/ 2147483646 w 718"/>
              <a:gd name="T71" fmla="*/ 2147483646 h 652"/>
              <a:gd name="T72" fmla="*/ 2147483646 w 718"/>
              <a:gd name="T73" fmla="*/ 2147483646 h 652"/>
              <a:gd name="T74" fmla="*/ 2147483646 w 718"/>
              <a:gd name="T75" fmla="*/ 2147483646 h 652"/>
              <a:gd name="T76" fmla="*/ 2147483646 w 718"/>
              <a:gd name="T77" fmla="*/ 2147483646 h 652"/>
              <a:gd name="T78" fmla="*/ 2147483646 w 718"/>
              <a:gd name="T79" fmla="*/ 2147483646 h 652"/>
              <a:gd name="T80" fmla="*/ 2147483646 w 718"/>
              <a:gd name="T81" fmla="*/ 2147483646 h 652"/>
              <a:gd name="T82" fmla="*/ 2147483646 w 718"/>
              <a:gd name="T83" fmla="*/ 2147483646 h 652"/>
              <a:gd name="T84" fmla="*/ 2147483646 w 718"/>
              <a:gd name="T85" fmla="*/ 2147483646 h 652"/>
              <a:gd name="T86" fmla="*/ 2147483646 w 718"/>
              <a:gd name="T87" fmla="*/ 2147483646 h 652"/>
              <a:gd name="T88" fmla="*/ 2147483646 w 718"/>
              <a:gd name="T89" fmla="*/ 2147483646 h 652"/>
              <a:gd name="T90" fmla="*/ 2147483646 w 718"/>
              <a:gd name="T91" fmla="*/ 2147483646 h 652"/>
              <a:gd name="T92" fmla="*/ 2147483646 w 718"/>
              <a:gd name="T93" fmla="*/ 2147483646 h 652"/>
              <a:gd name="T94" fmla="*/ 2147483646 w 718"/>
              <a:gd name="T95" fmla="*/ 2147483646 h 652"/>
              <a:gd name="T96" fmla="*/ 2147483646 w 718"/>
              <a:gd name="T97" fmla="*/ 2147483646 h 652"/>
              <a:gd name="T98" fmla="*/ 2147483646 w 718"/>
              <a:gd name="T99" fmla="*/ 2147483646 h 652"/>
              <a:gd name="T100" fmla="*/ 2147483646 w 718"/>
              <a:gd name="T101" fmla="*/ 2147483646 h 652"/>
              <a:gd name="T102" fmla="*/ 2147483646 w 718"/>
              <a:gd name="T103" fmla="*/ 2147483646 h 652"/>
              <a:gd name="T104" fmla="*/ 2147483646 w 718"/>
              <a:gd name="T105" fmla="*/ 2147483646 h 652"/>
              <a:gd name="T106" fmla="*/ 2147483646 w 718"/>
              <a:gd name="T107" fmla="*/ 2147483646 h 652"/>
              <a:gd name="T108" fmla="*/ 2147483646 w 718"/>
              <a:gd name="T109" fmla="*/ 2147483646 h 652"/>
              <a:gd name="T110" fmla="*/ 2147483646 w 718"/>
              <a:gd name="T111" fmla="*/ 2147483646 h 652"/>
              <a:gd name="T112" fmla="*/ 2147483646 w 718"/>
              <a:gd name="T113" fmla="*/ 2147483646 h 652"/>
              <a:gd name="T114" fmla="*/ 2147483646 w 718"/>
              <a:gd name="T115" fmla="*/ 2147483646 h 652"/>
              <a:gd name="T116" fmla="*/ 2147483646 w 718"/>
              <a:gd name="T117" fmla="*/ 2147483646 h 652"/>
              <a:gd name="T118" fmla="*/ 2147483646 w 718"/>
              <a:gd name="T119" fmla="*/ 2147483646 h 652"/>
              <a:gd name="T120" fmla="*/ 2147483646 w 718"/>
              <a:gd name="T121" fmla="*/ 2147483646 h 652"/>
              <a:gd name="T122" fmla="*/ 2147483646 w 718"/>
              <a:gd name="T123" fmla="*/ 2147483646 h 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18" h="652">
                <a:moveTo>
                  <a:pt x="716" y="382"/>
                </a:moveTo>
                <a:lnTo>
                  <a:pt x="704" y="302"/>
                </a:lnTo>
                <a:lnTo>
                  <a:pt x="706" y="302"/>
                </a:lnTo>
                <a:lnTo>
                  <a:pt x="712" y="290"/>
                </a:lnTo>
                <a:lnTo>
                  <a:pt x="714" y="284"/>
                </a:lnTo>
                <a:lnTo>
                  <a:pt x="714" y="280"/>
                </a:lnTo>
                <a:lnTo>
                  <a:pt x="710" y="274"/>
                </a:lnTo>
                <a:lnTo>
                  <a:pt x="704" y="270"/>
                </a:lnTo>
                <a:lnTo>
                  <a:pt x="700" y="260"/>
                </a:lnTo>
                <a:lnTo>
                  <a:pt x="700" y="250"/>
                </a:lnTo>
                <a:lnTo>
                  <a:pt x="700" y="234"/>
                </a:lnTo>
                <a:lnTo>
                  <a:pt x="692" y="234"/>
                </a:lnTo>
                <a:lnTo>
                  <a:pt x="684" y="236"/>
                </a:lnTo>
                <a:lnTo>
                  <a:pt x="674" y="240"/>
                </a:lnTo>
                <a:lnTo>
                  <a:pt x="666" y="248"/>
                </a:lnTo>
                <a:lnTo>
                  <a:pt x="662" y="254"/>
                </a:lnTo>
                <a:lnTo>
                  <a:pt x="660" y="262"/>
                </a:lnTo>
                <a:lnTo>
                  <a:pt x="652" y="268"/>
                </a:lnTo>
                <a:lnTo>
                  <a:pt x="644" y="272"/>
                </a:lnTo>
                <a:lnTo>
                  <a:pt x="632" y="276"/>
                </a:lnTo>
                <a:lnTo>
                  <a:pt x="628" y="302"/>
                </a:lnTo>
                <a:lnTo>
                  <a:pt x="626" y="302"/>
                </a:lnTo>
                <a:lnTo>
                  <a:pt x="618" y="318"/>
                </a:lnTo>
                <a:lnTo>
                  <a:pt x="618" y="320"/>
                </a:lnTo>
                <a:lnTo>
                  <a:pt x="616" y="320"/>
                </a:lnTo>
                <a:lnTo>
                  <a:pt x="536" y="334"/>
                </a:lnTo>
                <a:lnTo>
                  <a:pt x="534" y="334"/>
                </a:lnTo>
                <a:lnTo>
                  <a:pt x="510" y="308"/>
                </a:lnTo>
                <a:lnTo>
                  <a:pt x="518" y="302"/>
                </a:lnTo>
                <a:lnTo>
                  <a:pt x="508" y="290"/>
                </a:lnTo>
                <a:lnTo>
                  <a:pt x="498" y="282"/>
                </a:lnTo>
                <a:lnTo>
                  <a:pt x="496" y="280"/>
                </a:lnTo>
                <a:lnTo>
                  <a:pt x="496" y="278"/>
                </a:lnTo>
                <a:lnTo>
                  <a:pt x="492" y="258"/>
                </a:lnTo>
                <a:lnTo>
                  <a:pt x="470" y="258"/>
                </a:lnTo>
                <a:lnTo>
                  <a:pt x="452" y="246"/>
                </a:lnTo>
                <a:lnTo>
                  <a:pt x="388" y="236"/>
                </a:lnTo>
                <a:lnTo>
                  <a:pt x="336" y="234"/>
                </a:lnTo>
                <a:lnTo>
                  <a:pt x="334" y="234"/>
                </a:lnTo>
                <a:lnTo>
                  <a:pt x="332" y="234"/>
                </a:lnTo>
                <a:lnTo>
                  <a:pt x="330" y="232"/>
                </a:lnTo>
                <a:lnTo>
                  <a:pt x="298" y="164"/>
                </a:lnTo>
                <a:lnTo>
                  <a:pt x="286" y="146"/>
                </a:lnTo>
                <a:lnTo>
                  <a:pt x="258" y="110"/>
                </a:lnTo>
                <a:lnTo>
                  <a:pt x="230" y="76"/>
                </a:lnTo>
                <a:lnTo>
                  <a:pt x="216" y="62"/>
                </a:lnTo>
                <a:lnTo>
                  <a:pt x="170" y="18"/>
                </a:lnTo>
                <a:lnTo>
                  <a:pt x="164" y="14"/>
                </a:lnTo>
                <a:lnTo>
                  <a:pt x="108" y="12"/>
                </a:lnTo>
                <a:lnTo>
                  <a:pt x="106" y="12"/>
                </a:lnTo>
                <a:lnTo>
                  <a:pt x="106" y="10"/>
                </a:lnTo>
                <a:lnTo>
                  <a:pt x="94" y="6"/>
                </a:lnTo>
                <a:lnTo>
                  <a:pt x="80" y="0"/>
                </a:lnTo>
                <a:lnTo>
                  <a:pt x="76" y="0"/>
                </a:lnTo>
                <a:lnTo>
                  <a:pt x="70" y="0"/>
                </a:lnTo>
                <a:lnTo>
                  <a:pt x="54" y="4"/>
                </a:lnTo>
                <a:lnTo>
                  <a:pt x="34" y="12"/>
                </a:lnTo>
                <a:lnTo>
                  <a:pt x="8" y="24"/>
                </a:lnTo>
                <a:lnTo>
                  <a:pt x="6" y="26"/>
                </a:lnTo>
                <a:lnTo>
                  <a:pt x="8" y="36"/>
                </a:lnTo>
                <a:lnTo>
                  <a:pt x="8" y="38"/>
                </a:lnTo>
                <a:lnTo>
                  <a:pt x="2" y="52"/>
                </a:lnTo>
                <a:lnTo>
                  <a:pt x="0" y="52"/>
                </a:lnTo>
                <a:lnTo>
                  <a:pt x="0" y="62"/>
                </a:lnTo>
                <a:lnTo>
                  <a:pt x="0" y="72"/>
                </a:lnTo>
                <a:lnTo>
                  <a:pt x="4" y="82"/>
                </a:lnTo>
                <a:lnTo>
                  <a:pt x="10" y="86"/>
                </a:lnTo>
                <a:lnTo>
                  <a:pt x="22" y="86"/>
                </a:lnTo>
                <a:lnTo>
                  <a:pt x="32" y="88"/>
                </a:lnTo>
                <a:lnTo>
                  <a:pt x="36" y="86"/>
                </a:lnTo>
                <a:lnTo>
                  <a:pt x="38" y="76"/>
                </a:lnTo>
                <a:lnTo>
                  <a:pt x="42" y="70"/>
                </a:lnTo>
                <a:lnTo>
                  <a:pt x="50" y="70"/>
                </a:lnTo>
                <a:lnTo>
                  <a:pt x="78" y="78"/>
                </a:lnTo>
                <a:lnTo>
                  <a:pt x="84" y="80"/>
                </a:lnTo>
                <a:lnTo>
                  <a:pt x="74" y="94"/>
                </a:lnTo>
                <a:lnTo>
                  <a:pt x="74" y="114"/>
                </a:lnTo>
                <a:lnTo>
                  <a:pt x="76" y="118"/>
                </a:lnTo>
                <a:lnTo>
                  <a:pt x="80" y="124"/>
                </a:lnTo>
                <a:lnTo>
                  <a:pt x="96" y="140"/>
                </a:lnTo>
                <a:lnTo>
                  <a:pt x="108" y="148"/>
                </a:lnTo>
                <a:lnTo>
                  <a:pt x="116" y="150"/>
                </a:lnTo>
                <a:lnTo>
                  <a:pt x="120" y="150"/>
                </a:lnTo>
                <a:lnTo>
                  <a:pt x="124" y="148"/>
                </a:lnTo>
                <a:lnTo>
                  <a:pt x="138" y="134"/>
                </a:lnTo>
                <a:lnTo>
                  <a:pt x="148" y="128"/>
                </a:lnTo>
                <a:lnTo>
                  <a:pt x="170" y="124"/>
                </a:lnTo>
                <a:lnTo>
                  <a:pt x="176" y="110"/>
                </a:lnTo>
                <a:lnTo>
                  <a:pt x="194" y="100"/>
                </a:lnTo>
                <a:lnTo>
                  <a:pt x="212" y="110"/>
                </a:lnTo>
                <a:lnTo>
                  <a:pt x="214" y="110"/>
                </a:lnTo>
                <a:lnTo>
                  <a:pt x="230" y="138"/>
                </a:lnTo>
                <a:lnTo>
                  <a:pt x="236" y="156"/>
                </a:lnTo>
                <a:lnTo>
                  <a:pt x="236" y="158"/>
                </a:lnTo>
                <a:lnTo>
                  <a:pt x="232" y="182"/>
                </a:lnTo>
                <a:lnTo>
                  <a:pt x="238" y="196"/>
                </a:lnTo>
                <a:lnTo>
                  <a:pt x="238" y="198"/>
                </a:lnTo>
                <a:lnTo>
                  <a:pt x="234" y="216"/>
                </a:lnTo>
                <a:lnTo>
                  <a:pt x="234" y="232"/>
                </a:lnTo>
                <a:lnTo>
                  <a:pt x="240" y="250"/>
                </a:lnTo>
                <a:lnTo>
                  <a:pt x="242" y="258"/>
                </a:lnTo>
                <a:lnTo>
                  <a:pt x="240" y="272"/>
                </a:lnTo>
                <a:lnTo>
                  <a:pt x="240" y="274"/>
                </a:lnTo>
                <a:lnTo>
                  <a:pt x="232" y="284"/>
                </a:lnTo>
                <a:lnTo>
                  <a:pt x="232" y="286"/>
                </a:lnTo>
                <a:lnTo>
                  <a:pt x="224" y="294"/>
                </a:lnTo>
                <a:lnTo>
                  <a:pt x="222" y="312"/>
                </a:lnTo>
                <a:lnTo>
                  <a:pt x="228" y="330"/>
                </a:lnTo>
                <a:lnTo>
                  <a:pt x="228" y="332"/>
                </a:lnTo>
                <a:lnTo>
                  <a:pt x="222" y="360"/>
                </a:lnTo>
                <a:lnTo>
                  <a:pt x="218" y="364"/>
                </a:lnTo>
                <a:lnTo>
                  <a:pt x="214" y="366"/>
                </a:lnTo>
                <a:lnTo>
                  <a:pt x="206" y="364"/>
                </a:lnTo>
                <a:lnTo>
                  <a:pt x="198" y="356"/>
                </a:lnTo>
                <a:lnTo>
                  <a:pt x="190" y="358"/>
                </a:lnTo>
                <a:lnTo>
                  <a:pt x="180" y="370"/>
                </a:lnTo>
                <a:lnTo>
                  <a:pt x="168" y="402"/>
                </a:lnTo>
                <a:lnTo>
                  <a:pt x="168" y="404"/>
                </a:lnTo>
                <a:lnTo>
                  <a:pt x="156" y="414"/>
                </a:lnTo>
                <a:lnTo>
                  <a:pt x="154" y="414"/>
                </a:lnTo>
                <a:lnTo>
                  <a:pt x="148" y="414"/>
                </a:lnTo>
                <a:lnTo>
                  <a:pt x="136" y="434"/>
                </a:lnTo>
                <a:lnTo>
                  <a:pt x="142" y="446"/>
                </a:lnTo>
                <a:lnTo>
                  <a:pt x="144" y="446"/>
                </a:lnTo>
                <a:lnTo>
                  <a:pt x="160" y="466"/>
                </a:lnTo>
                <a:lnTo>
                  <a:pt x="160" y="468"/>
                </a:lnTo>
                <a:lnTo>
                  <a:pt x="160" y="474"/>
                </a:lnTo>
                <a:lnTo>
                  <a:pt x="178" y="476"/>
                </a:lnTo>
                <a:lnTo>
                  <a:pt x="180" y="492"/>
                </a:lnTo>
                <a:lnTo>
                  <a:pt x="180" y="494"/>
                </a:lnTo>
                <a:lnTo>
                  <a:pt x="182" y="512"/>
                </a:lnTo>
                <a:lnTo>
                  <a:pt x="188" y="516"/>
                </a:lnTo>
                <a:lnTo>
                  <a:pt x="204" y="512"/>
                </a:lnTo>
                <a:lnTo>
                  <a:pt x="218" y="502"/>
                </a:lnTo>
                <a:lnTo>
                  <a:pt x="222" y="502"/>
                </a:lnTo>
                <a:lnTo>
                  <a:pt x="226" y="528"/>
                </a:lnTo>
                <a:lnTo>
                  <a:pt x="234" y="538"/>
                </a:lnTo>
                <a:lnTo>
                  <a:pt x="236" y="540"/>
                </a:lnTo>
                <a:lnTo>
                  <a:pt x="242" y="550"/>
                </a:lnTo>
                <a:lnTo>
                  <a:pt x="254" y="560"/>
                </a:lnTo>
                <a:lnTo>
                  <a:pt x="258" y="562"/>
                </a:lnTo>
                <a:lnTo>
                  <a:pt x="262" y="562"/>
                </a:lnTo>
                <a:lnTo>
                  <a:pt x="266" y="564"/>
                </a:lnTo>
                <a:lnTo>
                  <a:pt x="274" y="560"/>
                </a:lnTo>
                <a:lnTo>
                  <a:pt x="282" y="558"/>
                </a:lnTo>
                <a:lnTo>
                  <a:pt x="292" y="554"/>
                </a:lnTo>
                <a:lnTo>
                  <a:pt x="296" y="552"/>
                </a:lnTo>
                <a:lnTo>
                  <a:pt x="308" y="552"/>
                </a:lnTo>
                <a:lnTo>
                  <a:pt x="312" y="552"/>
                </a:lnTo>
                <a:lnTo>
                  <a:pt x="316" y="554"/>
                </a:lnTo>
                <a:lnTo>
                  <a:pt x="332" y="544"/>
                </a:lnTo>
                <a:lnTo>
                  <a:pt x="334" y="544"/>
                </a:lnTo>
                <a:lnTo>
                  <a:pt x="334" y="546"/>
                </a:lnTo>
                <a:lnTo>
                  <a:pt x="336" y="544"/>
                </a:lnTo>
                <a:lnTo>
                  <a:pt x="338" y="546"/>
                </a:lnTo>
                <a:lnTo>
                  <a:pt x="344" y="556"/>
                </a:lnTo>
                <a:lnTo>
                  <a:pt x="346" y="562"/>
                </a:lnTo>
                <a:lnTo>
                  <a:pt x="354" y="574"/>
                </a:lnTo>
                <a:lnTo>
                  <a:pt x="360" y="576"/>
                </a:lnTo>
                <a:lnTo>
                  <a:pt x="362" y="576"/>
                </a:lnTo>
                <a:lnTo>
                  <a:pt x="360" y="574"/>
                </a:lnTo>
                <a:lnTo>
                  <a:pt x="360" y="570"/>
                </a:lnTo>
                <a:lnTo>
                  <a:pt x="360" y="566"/>
                </a:lnTo>
                <a:lnTo>
                  <a:pt x="364" y="564"/>
                </a:lnTo>
                <a:lnTo>
                  <a:pt x="370" y="562"/>
                </a:lnTo>
                <a:lnTo>
                  <a:pt x="398" y="562"/>
                </a:lnTo>
                <a:lnTo>
                  <a:pt x="400" y="562"/>
                </a:lnTo>
                <a:lnTo>
                  <a:pt x="402" y="562"/>
                </a:lnTo>
                <a:lnTo>
                  <a:pt x="412" y="580"/>
                </a:lnTo>
                <a:lnTo>
                  <a:pt x="410" y="588"/>
                </a:lnTo>
                <a:lnTo>
                  <a:pt x="422" y="590"/>
                </a:lnTo>
                <a:lnTo>
                  <a:pt x="422" y="588"/>
                </a:lnTo>
                <a:lnTo>
                  <a:pt x="422" y="586"/>
                </a:lnTo>
                <a:lnTo>
                  <a:pt x="426" y="584"/>
                </a:lnTo>
                <a:lnTo>
                  <a:pt x="454" y="602"/>
                </a:lnTo>
                <a:lnTo>
                  <a:pt x="456" y="608"/>
                </a:lnTo>
                <a:lnTo>
                  <a:pt x="458" y="612"/>
                </a:lnTo>
                <a:lnTo>
                  <a:pt x="458" y="624"/>
                </a:lnTo>
                <a:lnTo>
                  <a:pt x="468" y="626"/>
                </a:lnTo>
                <a:lnTo>
                  <a:pt x="474" y="616"/>
                </a:lnTo>
                <a:lnTo>
                  <a:pt x="470" y="608"/>
                </a:lnTo>
                <a:lnTo>
                  <a:pt x="470" y="602"/>
                </a:lnTo>
                <a:lnTo>
                  <a:pt x="472" y="598"/>
                </a:lnTo>
                <a:lnTo>
                  <a:pt x="474" y="596"/>
                </a:lnTo>
                <a:lnTo>
                  <a:pt x="478" y="594"/>
                </a:lnTo>
                <a:lnTo>
                  <a:pt x="478" y="592"/>
                </a:lnTo>
                <a:lnTo>
                  <a:pt x="480" y="590"/>
                </a:lnTo>
                <a:lnTo>
                  <a:pt x="486" y="590"/>
                </a:lnTo>
                <a:lnTo>
                  <a:pt x="490" y="594"/>
                </a:lnTo>
                <a:lnTo>
                  <a:pt x="492" y="598"/>
                </a:lnTo>
                <a:lnTo>
                  <a:pt x="496" y="614"/>
                </a:lnTo>
                <a:lnTo>
                  <a:pt x="496" y="616"/>
                </a:lnTo>
                <a:lnTo>
                  <a:pt x="498" y="618"/>
                </a:lnTo>
                <a:lnTo>
                  <a:pt x="502" y="622"/>
                </a:lnTo>
                <a:lnTo>
                  <a:pt x="510" y="626"/>
                </a:lnTo>
                <a:lnTo>
                  <a:pt x="512" y="626"/>
                </a:lnTo>
                <a:lnTo>
                  <a:pt x="538" y="652"/>
                </a:lnTo>
                <a:lnTo>
                  <a:pt x="550" y="648"/>
                </a:lnTo>
                <a:lnTo>
                  <a:pt x="548" y="644"/>
                </a:lnTo>
                <a:lnTo>
                  <a:pt x="544" y="638"/>
                </a:lnTo>
                <a:lnTo>
                  <a:pt x="544" y="634"/>
                </a:lnTo>
                <a:lnTo>
                  <a:pt x="544" y="630"/>
                </a:lnTo>
                <a:lnTo>
                  <a:pt x="546" y="626"/>
                </a:lnTo>
                <a:lnTo>
                  <a:pt x="556" y="618"/>
                </a:lnTo>
                <a:lnTo>
                  <a:pt x="570" y="606"/>
                </a:lnTo>
                <a:lnTo>
                  <a:pt x="586" y="616"/>
                </a:lnTo>
                <a:lnTo>
                  <a:pt x="588" y="616"/>
                </a:lnTo>
                <a:lnTo>
                  <a:pt x="592" y="598"/>
                </a:lnTo>
                <a:lnTo>
                  <a:pt x="592" y="596"/>
                </a:lnTo>
                <a:lnTo>
                  <a:pt x="594" y="594"/>
                </a:lnTo>
                <a:lnTo>
                  <a:pt x="608" y="596"/>
                </a:lnTo>
                <a:lnTo>
                  <a:pt x="610" y="600"/>
                </a:lnTo>
                <a:lnTo>
                  <a:pt x="612" y="606"/>
                </a:lnTo>
                <a:lnTo>
                  <a:pt x="610" y="610"/>
                </a:lnTo>
                <a:lnTo>
                  <a:pt x="606" y="616"/>
                </a:lnTo>
                <a:lnTo>
                  <a:pt x="610" y="618"/>
                </a:lnTo>
                <a:lnTo>
                  <a:pt x="620" y="622"/>
                </a:lnTo>
                <a:lnTo>
                  <a:pt x="628" y="626"/>
                </a:lnTo>
                <a:lnTo>
                  <a:pt x="630" y="626"/>
                </a:lnTo>
                <a:lnTo>
                  <a:pt x="640" y="630"/>
                </a:lnTo>
                <a:lnTo>
                  <a:pt x="648" y="630"/>
                </a:lnTo>
                <a:lnTo>
                  <a:pt x="636" y="572"/>
                </a:lnTo>
                <a:lnTo>
                  <a:pt x="630" y="568"/>
                </a:lnTo>
                <a:lnTo>
                  <a:pt x="624" y="562"/>
                </a:lnTo>
                <a:lnTo>
                  <a:pt x="614" y="546"/>
                </a:lnTo>
                <a:lnTo>
                  <a:pt x="610" y="538"/>
                </a:lnTo>
                <a:lnTo>
                  <a:pt x="612" y="528"/>
                </a:lnTo>
                <a:lnTo>
                  <a:pt x="616" y="518"/>
                </a:lnTo>
                <a:lnTo>
                  <a:pt x="624" y="506"/>
                </a:lnTo>
                <a:lnTo>
                  <a:pt x="636" y="494"/>
                </a:lnTo>
                <a:lnTo>
                  <a:pt x="650" y="482"/>
                </a:lnTo>
                <a:lnTo>
                  <a:pt x="662" y="482"/>
                </a:lnTo>
                <a:lnTo>
                  <a:pt x="672" y="486"/>
                </a:lnTo>
                <a:lnTo>
                  <a:pt x="692" y="486"/>
                </a:lnTo>
                <a:lnTo>
                  <a:pt x="698" y="482"/>
                </a:lnTo>
                <a:lnTo>
                  <a:pt x="704" y="476"/>
                </a:lnTo>
                <a:lnTo>
                  <a:pt x="714" y="452"/>
                </a:lnTo>
                <a:lnTo>
                  <a:pt x="718" y="442"/>
                </a:lnTo>
                <a:lnTo>
                  <a:pt x="718" y="426"/>
                </a:lnTo>
                <a:lnTo>
                  <a:pt x="716" y="3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山东"/>
          <p:cNvSpPr/>
          <p:nvPr/>
        </p:nvSpPr>
        <p:spPr bwMode="auto">
          <a:xfrm>
            <a:off x="6930823" y="3305054"/>
            <a:ext cx="605446" cy="380220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上海"/>
          <p:cNvSpPr/>
          <p:nvPr/>
        </p:nvSpPr>
        <p:spPr bwMode="auto">
          <a:xfrm>
            <a:off x="7496308" y="3935928"/>
            <a:ext cx="95661" cy="83552"/>
          </a:xfrm>
          <a:custGeom>
            <a:avLst/>
            <a:gdLst>
              <a:gd name="T0" fmla="*/ 2147483646 w 68"/>
              <a:gd name="T1" fmla="*/ 2147483646 h 60"/>
              <a:gd name="T2" fmla="*/ 2147483646 w 68"/>
              <a:gd name="T3" fmla="*/ 2147483646 h 60"/>
              <a:gd name="T4" fmla="*/ 2147483646 w 68"/>
              <a:gd name="T5" fmla="*/ 2147483646 h 60"/>
              <a:gd name="T6" fmla="*/ 2147483646 w 68"/>
              <a:gd name="T7" fmla="*/ 2147483646 h 60"/>
              <a:gd name="T8" fmla="*/ 2147483646 w 68"/>
              <a:gd name="T9" fmla="*/ 2147483646 h 60"/>
              <a:gd name="T10" fmla="*/ 2147483646 w 68"/>
              <a:gd name="T11" fmla="*/ 2147483646 h 60"/>
              <a:gd name="T12" fmla="*/ 2147483646 w 68"/>
              <a:gd name="T13" fmla="*/ 2147483646 h 60"/>
              <a:gd name="T14" fmla="*/ 2147483646 w 68"/>
              <a:gd name="T15" fmla="*/ 2147483646 h 60"/>
              <a:gd name="T16" fmla="*/ 2147483646 w 68"/>
              <a:gd name="T17" fmla="*/ 0 h 60"/>
              <a:gd name="T18" fmla="*/ 2147483646 w 68"/>
              <a:gd name="T19" fmla="*/ 0 h 60"/>
              <a:gd name="T20" fmla="*/ 2147483646 w 68"/>
              <a:gd name="T21" fmla="*/ 0 h 60"/>
              <a:gd name="T22" fmla="*/ 2147483646 w 68"/>
              <a:gd name="T23" fmla="*/ 2147483646 h 60"/>
              <a:gd name="T24" fmla="*/ 2147483646 w 68"/>
              <a:gd name="T25" fmla="*/ 2147483646 h 60"/>
              <a:gd name="T26" fmla="*/ 2147483646 w 68"/>
              <a:gd name="T27" fmla="*/ 2147483646 h 60"/>
              <a:gd name="T28" fmla="*/ 2147483646 w 68"/>
              <a:gd name="T29" fmla="*/ 2147483646 h 60"/>
              <a:gd name="T30" fmla="*/ 2147483646 w 68"/>
              <a:gd name="T31" fmla="*/ 2147483646 h 60"/>
              <a:gd name="T32" fmla="*/ 0 w 68"/>
              <a:gd name="T33" fmla="*/ 2147483646 h 60"/>
              <a:gd name="T34" fmla="*/ 2147483646 w 68"/>
              <a:gd name="T35" fmla="*/ 2147483646 h 60"/>
              <a:gd name="T36" fmla="*/ 2147483646 w 68"/>
              <a:gd name="T37" fmla="*/ 2147483646 h 60"/>
              <a:gd name="T38" fmla="*/ 2147483646 w 68"/>
              <a:gd name="T39" fmla="*/ 2147483646 h 60"/>
              <a:gd name="T40" fmla="*/ 2147483646 w 68"/>
              <a:gd name="T41" fmla="*/ 2147483646 h 60"/>
              <a:gd name="T42" fmla="*/ 2147483646 w 68"/>
              <a:gd name="T43" fmla="*/ 2147483646 h 60"/>
              <a:gd name="T44" fmla="*/ 2147483646 w 68"/>
              <a:gd name="T45" fmla="*/ 2147483646 h 60"/>
              <a:gd name="T46" fmla="*/ 2147483646 w 68"/>
              <a:gd name="T47" fmla="*/ 2147483646 h 60"/>
              <a:gd name="T48" fmla="*/ 2147483646 w 68"/>
              <a:gd name="T49" fmla="*/ 2147483646 h 60"/>
              <a:gd name="T50" fmla="*/ 2147483646 w 68"/>
              <a:gd name="T51" fmla="*/ 2147483646 h 60"/>
              <a:gd name="T52" fmla="*/ 2147483646 w 68"/>
              <a:gd name="T53" fmla="*/ 2147483646 h 60"/>
              <a:gd name="T54" fmla="*/ 2147483646 w 68"/>
              <a:gd name="T55" fmla="*/ 2147483646 h 60"/>
              <a:gd name="T56" fmla="*/ 2147483646 w 68"/>
              <a:gd name="T57" fmla="*/ 2147483646 h 60"/>
              <a:gd name="T58" fmla="*/ 2147483646 w 68"/>
              <a:gd name="T59" fmla="*/ 2147483646 h 60"/>
              <a:gd name="T60" fmla="*/ 2147483646 w 68"/>
              <a:gd name="T61" fmla="*/ 2147483646 h 60"/>
              <a:gd name="T62" fmla="*/ 2147483646 w 68"/>
              <a:gd name="T63" fmla="*/ 2147483646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8" h="60">
                <a:moveTo>
                  <a:pt x="62" y="32"/>
                </a:moveTo>
                <a:lnTo>
                  <a:pt x="68" y="24"/>
                </a:lnTo>
                <a:lnTo>
                  <a:pt x="48" y="8"/>
                </a:lnTo>
                <a:lnTo>
                  <a:pt x="40" y="4"/>
                </a:lnTo>
                <a:lnTo>
                  <a:pt x="34" y="0"/>
                </a:lnTo>
                <a:lnTo>
                  <a:pt x="28" y="0"/>
                </a:lnTo>
                <a:lnTo>
                  <a:pt x="22" y="0"/>
                </a:lnTo>
                <a:lnTo>
                  <a:pt x="14" y="2"/>
                </a:lnTo>
                <a:lnTo>
                  <a:pt x="14" y="20"/>
                </a:lnTo>
                <a:lnTo>
                  <a:pt x="10" y="28"/>
                </a:lnTo>
                <a:lnTo>
                  <a:pt x="4" y="36"/>
                </a:lnTo>
                <a:lnTo>
                  <a:pt x="0" y="40"/>
                </a:lnTo>
                <a:lnTo>
                  <a:pt x="8" y="48"/>
                </a:lnTo>
                <a:lnTo>
                  <a:pt x="10" y="48"/>
                </a:lnTo>
                <a:lnTo>
                  <a:pt x="12" y="56"/>
                </a:lnTo>
                <a:lnTo>
                  <a:pt x="22" y="60"/>
                </a:lnTo>
                <a:lnTo>
                  <a:pt x="28" y="56"/>
                </a:lnTo>
                <a:lnTo>
                  <a:pt x="34" y="54"/>
                </a:lnTo>
                <a:lnTo>
                  <a:pt x="52" y="58"/>
                </a:lnTo>
                <a:lnTo>
                  <a:pt x="52" y="52"/>
                </a:lnTo>
                <a:lnTo>
                  <a:pt x="54" y="44"/>
                </a:lnTo>
                <a:lnTo>
                  <a:pt x="56" y="38"/>
                </a:lnTo>
                <a:lnTo>
                  <a:pt x="58" y="34"/>
                </a:lnTo>
                <a:lnTo>
                  <a:pt x="62" y="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江苏"/>
          <p:cNvSpPr/>
          <p:nvPr/>
        </p:nvSpPr>
        <p:spPr bwMode="auto">
          <a:xfrm>
            <a:off x="7053122" y="3615042"/>
            <a:ext cx="527949" cy="406859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河北"/>
          <p:cNvSpPr/>
          <p:nvPr/>
        </p:nvSpPr>
        <p:spPr bwMode="auto">
          <a:xfrm>
            <a:off x="6778250" y="2836439"/>
            <a:ext cx="490411" cy="699895"/>
          </a:xfrm>
          <a:custGeom>
            <a:avLst/>
            <a:gdLst>
              <a:gd name="T0" fmla="*/ 2147483646 w 352"/>
              <a:gd name="T1" fmla="*/ 2147483646 h 502"/>
              <a:gd name="T2" fmla="*/ 2147483646 w 352"/>
              <a:gd name="T3" fmla="*/ 2147483646 h 502"/>
              <a:gd name="T4" fmla="*/ 2147483646 w 352"/>
              <a:gd name="T5" fmla="*/ 2147483646 h 502"/>
              <a:gd name="T6" fmla="*/ 2147483646 w 352"/>
              <a:gd name="T7" fmla="*/ 2147483646 h 502"/>
              <a:gd name="T8" fmla="*/ 2147483646 w 352"/>
              <a:gd name="T9" fmla="*/ 2147483646 h 502"/>
              <a:gd name="T10" fmla="*/ 2147483646 w 352"/>
              <a:gd name="T11" fmla="*/ 2147483646 h 502"/>
              <a:gd name="T12" fmla="*/ 2147483646 w 352"/>
              <a:gd name="T13" fmla="*/ 2147483646 h 502"/>
              <a:gd name="T14" fmla="*/ 2147483646 w 352"/>
              <a:gd name="T15" fmla="*/ 2147483646 h 502"/>
              <a:gd name="T16" fmla="*/ 2147483646 w 352"/>
              <a:gd name="T17" fmla="*/ 2147483646 h 502"/>
              <a:gd name="T18" fmla="*/ 2147483646 w 352"/>
              <a:gd name="T19" fmla="*/ 2147483646 h 502"/>
              <a:gd name="T20" fmla="*/ 2147483646 w 352"/>
              <a:gd name="T21" fmla="*/ 2147483646 h 502"/>
              <a:gd name="T22" fmla="*/ 2147483646 w 352"/>
              <a:gd name="T23" fmla="*/ 2147483646 h 502"/>
              <a:gd name="T24" fmla="*/ 2147483646 w 352"/>
              <a:gd name="T25" fmla="*/ 2147483646 h 502"/>
              <a:gd name="T26" fmla="*/ 2147483646 w 352"/>
              <a:gd name="T27" fmla="*/ 2147483646 h 502"/>
              <a:gd name="T28" fmla="*/ 2147483646 w 352"/>
              <a:gd name="T29" fmla="*/ 2147483646 h 502"/>
              <a:gd name="T30" fmla="*/ 2147483646 w 352"/>
              <a:gd name="T31" fmla="*/ 2147483646 h 502"/>
              <a:gd name="T32" fmla="*/ 2147483646 w 352"/>
              <a:gd name="T33" fmla="*/ 2147483646 h 502"/>
              <a:gd name="T34" fmla="*/ 2147483646 w 352"/>
              <a:gd name="T35" fmla="*/ 2147483646 h 502"/>
              <a:gd name="T36" fmla="*/ 2147483646 w 352"/>
              <a:gd name="T37" fmla="*/ 2147483646 h 502"/>
              <a:gd name="T38" fmla="*/ 2147483646 w 352"/>
              <a:gd name="T39" fmla="*/ 2147483646 h 502"/>
              <a:gd name="T40" fmla="*/ 2147483646 w 352"/>
              <a:gd name="T41" fmla="*/ 2147483646 h 502"/>
              <a:gd name="T42" fmla="*/ 2147483646 w 352"/>
              <a:gd name="T43" fmla="*/ 2147483646 h 502"/>
              <a:gd name="T44" fmla="*/ 2147483646 w 352"/>
              <a:gd name="T45" fmla="*/ 2147483646 h 502"/>
              <a:gd name="T46" fmla="*/ 2147483646 w 352"/>
              <a:gd name="T47" fmla="*/ 2147483646 h 502"/>
              <a:gd name="T48" fmla="*/ 2147483646 w 352"/>
              <a:gd name="T49" fmla="*/ 2147483646 h 502"/>
              <a:gd name="T50" fmla="*/ 2147483646 w 352"/>
              <a:gd name="T51" fmla="*/ 2147483646 h 502"/>
              <a:gd name="T52" fmla="*/ 2147483646 w 352"/>
              <a:gd name="T53" fmla="*/ 2147483646 h 502"/>
              <a:gd name="T54" fmla="*/ 2147483646 w 352"/>
              <a:gd name="T55" fmla="*/ 2147483646 h 502"/>
              <a:gd name="T56" fmla="*/ 2147483646 w 352"/>
              <a:gd name="T57" fmla="*/ 2147483646 h 502"/>
              <a:gd name="T58" fmla="*/ 2147483646 w 352"/>
              <a:gd name="T59" fmla="*/ 2147483646 h 502"/>
              <a:gd name="T60" fmla="*/ 2147483646 w 352"/>
              <a:gd name="T61" fmla="*/ 2147483646 h 502"/>
              <a:gd name="T62" fmla="*/ 2147483646 w 352"/>
              <a:gd name="T63" fmla="*/ 2147483646 h 502"/>
              <a:gd name="T64" fmla="*/ 2147483646 w 352"/>
              <a:gd name="T65" fmla="*/ 2147483646 h 502"/>
              <a:gd name="T66" fmla="*/ 2147483646 w 352"/>
              <a:gd name="T67" fmla="*/ 2147483646 h 502"/>
              <a:gd name="T68" fmla="*/ 2147483646 w 352"/>
              <a:gd name="T69" fmla="*/ 2147483646 h 502"/>
              <a:gd name="T70" fmla="*/ 2147483646 w 352"/>
              <a:gd name="T71" fmla="*/ 2147483646 h 502"/>
              <a:gd name="T72" fmla="*/ 2147483646 w 352"/>
              <a:gd name="T73" fmla="*/ 2147483646 h 502"/>
              <a:gd name="T74" fmla="*/ 2147483646 w 352"/>
              <a:gd name="T75" fmla="*/ 2147483646 h 502"/>
              <a:gd name="T76" fmla="*/ 2147483646 w 352"/>
              <a:gd name="T77" fmla="*/ 2147483646 h 502"/>
              <a:gd name="T78" fmla="*/ 2147483646 w 352"/>
              <a:gd name="T79" fmla="*/ 2147483646 h 502"/>
              <a:gd name="T80" fmla="*/ 2147483646 w 352"/>
              <a:gd name="T81" fmla="*/ 2147483646 h 502"/>
              <a:gd name="T82" fmla="*/ 2147483646 w 352"/>
              <a:gd name="T83" fmla="*/ 2147483646 h 502"/>
              <a:gd name="T84" fmla="*/ 2147483646 w 352"/>
              <a:gd name="T85" fmla="*/ 2147483646 h 502"/>
              <a:gd name="T86" fmla="*/ 2147483646 w 352"/>
              <a:gd name="T87" fmla="*/ 2147483646 h 502"/>
              <a:gd name="T88" fmla="*/ 2147483646 w 352"/>
              <a:gd name="T89" fmla="*/ 2147483646 h 502"/>
              <a:gd name="T90" fmla="*/ 2147483646 w 352"/>
              <a:gd name="T91" fmla="*/ 2147483646 h 502"/>
              <a:gd name="T92" fmla="*/ 2147483646 w 352"/>
              <a:gd name="T93" fmla="*/ 2147483646 h 502"/>
              <a:gd name="T94" fmla="*/ 2147483646 w 352"/>
              <a:gd name="T95" fmla="*/ 2147483646 h 502"/>
              <a:gd name="T96" fmla="*/ 2147483646 w 352"/>
              <a:gd name="T97" fmla="*/ 2147483646 h 502"/>
              <a:gd name="T98" fmla="*/ 2147483646 w 352"/>
              <a:gd name="T99" fmla="*/ 2147483646 h 502"/>
              <a:gd name="T100" fmla="*/ 2147483646 w 352"/>
              <a:gd name="T101" fmla="*/ 2147483646 h 502"/>
              <a:gd name="T102" fmla="*/ 2147483646 w 352"/>
              <a:gd name="T103" fmla="*/ 2147483646 h 502"/>
              <a:gd name="T104" fmla="*/ 2147483646 w 352"/>
              <a:gd name="T105" fmla="*/ 2147483646 h 502"/>
              <a:gd name="T106" fmla="*/ 2147483646 w 352"/>
              <a:gd name="T107" fmla="*/ 2147483646 h 502"/>
              <a:gd name="T108" fmla="*/ 2147483646 w 352"/>
              <a:gd name="T109" fmla="*/ 2147483646 h 5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52" h="502">
                <a:moveTo>
                  <a:pt x="324" y="152"/>
                </a:moveTo>
                <a:lnTo>
                  <a:pt x="318" y="148"/>
                </a:lnTo>
                <a:lnTo>
                  <a:pt x="316" y="148"/>
                </a:lnTo>
                <a:lnTo>
                  <a:pt x="312" y="144"/>
                </a:lnTo>
                <a:lnTo>
                  <a:pt x="290" y="136"/>
                </a:lnTo>
                <a:lnTo>
                  <a:pt x="284" y="136"/>
                </a:lnTo>
                <a:lnTo>
                  <a:pt x="280" y="138"/>
                </a:lnTo>
                <a:lnTo>
                  <a:pt x="270" y="122"/>
                </a:lnTo>
                <a:lnTo>
                  <a:pt x="272" y="120"/>
                </a:lnTo>
                <a:lnTo>
                  <a:pt x="278" y="112"/>
                </a:lnTo>
                <a:lnTo>
                  <a:pt x="278" y="104"/>
                </a:lnTo>
                <a:lnTo>
                  <a:pt x="278" y="102"/>
                </a:lnTo>
                <a:lnTo>
                  <a:pt x="282" y="96"/>
                </a:lnTo>
                <a:lnTo>
                  <a:pt x="280" y="94"/>
                </a:lnTo>
                <a:lnTo>
                  <a:pt x="268" y="92"/>
                </a:lnTo>
                <a:lnTo>
                  <a:pt x="246" y="88"/>
                </a:lnTo>
                <a:lnTo>
                  <a:pt x="234" y="76"/>
                </a:lnTo>
                <a:lnTo>
                  <a:pt x="230" y="68"/>
                </a:lnTo>
                <a:lnTo>
                  <a:pt x="228" y="64"/>
                </a:lnTo>
                <a:lnTo>
                  <a:pt x="234" y="48"/>
                </a:lnTo>
                <a:lnTo>
                  <a:pt x="234" y="36"/>
                </a:lnTo>
                <a:lnTo>
                  <a:pt x="234" y="32"/>
                </a:lnTo>
                <a:lnTo>
                  <a:pt x="228" y="40"/>
                </a:lnTo>
                <a:lnTo>
                  <a:pt x="226" y="40"/>
                </a:lnTo>
                <a:lnTo>
                  <a:pt x="226" y="42"/>
                </a:lnTo>
                <a:lnTo>
                  <a:pt x="224" y="40"/>
                </a:lnTo>
                <a:lnTo>
                  <a:pt x="222" y="40"/>
                </a:lnTo>
                <a:lnTo>
                  <a:pt x="210" y="30"/>
                </a:lnTo>
                <a:lnTo>
                  <a:pt x="208" y="28"/>
                </a:lnTo>
                <a:lnTo>
                  <a:pt x="208" y="26"/>
                </a:lnTo>
                <a:lnTo>
                  <a:pt x="206" y="8"/>
                </a:lnTo>
                <a:lnTo>
                  <a:pt x="200" y="0"/>
                </a:lnTo>
                <a:lnTo>
                  <a:pt x="188" y="0"/>
                </a:lnTo>
                <a:lnTo>
                  <a:pt x="180" y="14"/>
                </a:lnTo>
                <a:lnTo>
                  <a:pt x="180" y="16"/>
                </a:lnTo>
                <a:lnTo>
                  <a:pt x="178" y="16"/>
                </a:lnTo>
                <a:lnTo>
                  <a:pt x="160" y="12"/>
                </a:lnTo>
                <a:lnTo>
                  <a:pt x="156" y="30"/>
                </a:lnTo>
                <a:lnTo>
                  <a:pt x="156" y="48"/>
                </a:lnTo>
                <a:lnTo>
                  <a:pt x="146" y="64"/>
                </a:lnTo>
                <a:lnTo>
                  <a:pt x="146" y="66"/>
                </a:lnTo>
                <a:lnTo>
                  <a:pt x="144" y="66"/>
                </a:lnTo>
                <a:lnTo>
                  <a:pt x="142" y="66"/>
                </a:lnTo>
                <a:lnTo>
                  <a:pt x="130" y="68"/>
                </a:lnTo>
                <a:lnTo>
                  <a:pt x="118" y="76"/>
                </a:lnTo>
                <a:lnTo>
                  <a:pt x="118" y="78"/>
                </a:lnTo>
                <a:lnTo>
                  <a:pt x="116" y="78"/>
                </a:lnTo>
                <a:lnTo>
                  <a:pt x="114" y="78"/>
                </a:lnTo>
                <a:lnTo>
                  <a:pt x="92" y="70"/>
                </a:lnTo>
                <a:lnTo>
                  <a:pt x="90" y="78"/>
                </a:lnTo>
                <a:lnTo>
                  <a:pt x="90" y="80"/>
                </a:lnTo>
                <a:lnTo>
                  <a:pt x="80" y="96"/>
                </a:lnTo>
                <a:lnTo>
                  <a:pt x="76" y="100"/>
                </a:lnTo>
                <a:lnTo>
                  <a:pt x="74" y="100"/>
                </a:lnTo>
                <a:lnTo>
                  <a:pt x="64" y="100"/>
                </a:lnTo>
                <a:lnTo>
                  <a:pt x="50" y="94"/>
                </a:lnTo>
                <a:lnTo>
                  <a:pt x="48" y="92"/>
                </a:lnTo>
                <a:lnTo>
                  <a:pt x="48" y="90"/>
                </a:lnTo>
                <a:lnTo>
                  <a:pt x="46" y="72"/>
                </a:lnTo>
                <a:lnTo>
                  <a:pt x="42" y="56"/>
                </a:lnTo>
                <a:lnTo>
                  <a:pt x="38" y="52"/>
                </a:lnTo>
                <a:lnTo>
                  <a:pt x="34" y="64"/>
                </a:lnTo>
                <a:lnTo>
                  <a:pt x="24" y="76"/>
                </a:lnTo>
                <a:lnTo>
                  <a:pt x="16" y="96"/>
                </a:lnTo>
                <a:lnTo>
                  <a:pt x="14" y="96"/>
                </a:lnTo>
                <a:lnTo>
                  <a:pt x="8" y="108"/>
                </a:lnTo>
                <a:lnTo>
                  <a:pt x="6" y="114"/>
                </a:lnTo>
                <a:lnTo>
                  <a:pt x="0" y="122"/>
                </a:lnTo>
                <a:lnTo>
                  <a:pt x="6" y="140"/>
                </a:lnTo>
                <a:lnTo>
                  <a:pt x="30" y="168"/>
                </a:lnTo>
                <a:lnTo>
                  <a:pt x="38" y="184"/>
                </a:lnTo>
                <a:lnTo>
                  <a:pt x="38" y="186"/>
                </a:lnTo>
                <a:lnTo>
                  <a:pt x="36" y="188"/>
                </a:lnTo>
                <a:lnTo>
                  <a:pt x="30" y="196"/>
                </a:lnTo>
                <a:lnTo>
                  <a:pt x="28" y="196"/>
                </a:lnTo>
                <a:lnTo>
                  <a:pt x="12" y="200"/>
                </a:lnTo>
                <a:lnTo>
                  <a:pt x="14" y="212"/>
                </a:lnTo>
                <a:lnTo>
                  <a:pt x="26" y="220"/>
                </a:lnTo>
                <a:lnTo>
                  <a:pt x="42" y="224"/>
                </a:lnTo>
                <a:lnTo>
                  <a:pt x="48" y="240"/>
                </a:lnTo>
                <a:lnTo>
                  <a:pt x="44" y="268"/>
                </a:lnTo>
                <a:lnTo>
                  <a:pt x="38" y="280"/>
                </a:lnTo>
                <a:lnTo>
                  <a:pt x="38" y="284"/>
                </a:lnTo>
                <a:lnTo>
                  <a:pt x="36" y="284"/>
                </a:lnTo>
                <a:lnTo>
                  <a:pt x="16" y="286"/>
                </a:lnTo>
                <a:lnTo>
                  <a:pt x="16" y="294"/>
                </a:lnTo>
                <a:lnTo>
                  <a:pt x="10" y="312"/>
                </a:lnTo>
                <a:lnTo>
                  <a:pt x="8" y="332"/>
                </a:lnTo>
                <a:lnTo>
                  <a:pt x="12" y="344"/>
                </a:lnTo>
                <a:lnTo>
                  <a:pt x="36" y="358"/>
                </a:lnTo>
                <a:lnTo>
                  <a:pt x="38" y="360"/>
                </a:lnTo>
                <a:lnTo>
                  <a:pt x="48" y="376"/>
                </a:lnTo>
                <a:lnTo>
                  <a:pt x="48" y="378"/>
                </a:lnTo>
                <a:lnTo>
                  <a:pt x="48" y="380"/>
                </a:lnTo>
                <a:lnTo>
                  <a:pt x="34" y="408"/>
                </a:lnTo>
                <a:lnTo>
                  <a:pt x="32" y="416"/>
                </a:lnTo>
                <a:lnTo>
                  <a:pt x="24" y="434"/>
                </a:lnTo>
                <a:lnTo>
                  <a:pt x="20" y="448"/>
                </a:lnTo>
                <a:lnTo>
                  <a:pt x="20" y="450"/>
                </a:lnTo>
                <a:lnTo>
                  <a:pt x="14" y="456"/>
                </a:lnTo>
                <a:lnTo>
                  <a:pt x="12" y="462"/>
                </a:lnTo>
                <a:lnTo>
                  <a:pt x="12" y="464"/>
                </a:lnTo>
                <a:lnTo>
                  <a:pt x="12" y="466"/>
                </a:lnTo>
                <a:lnTo>
                  <a:pt x="14" y="468"/>
                </a:lnTo>
                <a:lnTo>
                  <a:pt x="22" y="476"/>
                </a:lnTo>
                <a:lnTo>
                  <a:pt x="26" y="482"/>
                </a:lnTo>
                <a:lnTo>
                  <a:pt x="28" y="484"/>
                </a:lnTo>
                <a:lnTo>
                  <a:pt x="28" y="488"/>
                </a:lnTo>
                <a:lnTo>
                  <a:pt x="30" y="492"/>
                </a:lnTo>
                <a:lnTo>
                  <a:pt x="36" y="496"/>
                </a:lnTo>
                <a:lnTo>
                  <a:pt x="66" y="502"/>
                </a:lnTo>
                <a:lnTo>
                  <a:pt x="80" y="500"/>
                </a:lnTo>
                <a:lnTo>
                  <a:pt x="94" y="496"/>
                </a:lnTo>
                <a:lnTo>
                  <a:pt x="108" y="492"/>
                </a:lnTo>
                <a:lnTo>
                  <a:pt x="122" y="492"/>
                </a:lnTo>
                <a:lnTo>
                  <a:pt x="122" y="486"/>
                </a:lnTo>
                <a:lnTo>
                  <a:pt x="114" y="464"/>
                </a:lnTo>
                <a:lnTo>
                  <a:pt x="112" y="464"/>
                </a:lnTo>
                <a:lnTo>
                  <a:pt x="114" y="464"/>
                </a:lnTo>
                <a:lnTo>
                  <a:pt x="158" y="400"/>
                </a:lnTo>
                <a:lnTo>
                  <a:pt x="208" y="352"/>
                </a:lnTo>
                <a:lnTo>
                  <a:pt x="224" y="348"/>
                </a:lnTo>
                <a:lnTo>
                  <a:pt x="232" y="338"/>
                </a:lnTo>
                <a:lnTo>
                  <a:pt x="240" y="332"/>
                </a:lnTo>
                <a:lnTo>
                  <a:pt x="250" y="328"/>
                </a:lnTo>
                <a:lnTo>
                  <a:pt x="246" y="324"/>
                </a:lnTo>
                <a:lnTo>
                  <a:pt x="234" y="312"/>
                </a:lnTo>
                <a:lnTo>
                  <a:pt x="226" y="302"/>
                </a:lnTo>
                <a:lnTo>
                  <a:pt x="226" y="300"/>
                </a:lnTo>
                <a:lnTo>
                  <a:pt x="230" y="294"/>
                </a:lnTo>
                <a:lnTo>
                  <a:pt x="218" y="296"/>
                </a:lnTo>
                <a:lnTo>
                  <a:pt x="196" y="292"/>
                </a:lnTo>
                <a:lnTo>
                  <a:pt x="186" y="284"/>
                </a:lnTo>
                <a:lnTo>
                  <a:pt x="182" y="280"/>
                </a:lnTo>
                <a:lnTo>
                  <a:pt x="180" y="276"/>
                </a:lnTo>
                <a:lnTo>
                  <a:pt x="176" y="256"/>
                </a:lnTo>
                <a:lnTo>
                  <a:pt x="174" y="238"/>
                </a:lnTo>
                <a:lnTo>
                  <a:pt x="170" y="242"/>
                </a:lnTo>
                <a:lnTo>
                  <a:pt x="164" y="244"/>
                </a:lnTo>
                <a:lnTo>
                  <a:pt x="146" y="240"/>
                </a:lnTo>
                <a:lnTo>
                  <a:pt x="136" y="232"/>
                </a:lnTo>
                <a:lnTo>
                  <a:pt x="122" y="228"/>
                </a:lnTo>
                <a:lnTo>
                  <a:pt x="116" y="228"/>
                </a:lnTo>
                <a:lnTo>
                  <a:pt x="110" y="226"/>
                </a:lnTo>
                <a:lnTo>
                  <a:pt x="104" y="224"/>
                </a:lnTo>
                <a:lnTo>
                  <a:pt x="98" y="218"/>
                </a:lnTo>
                <a:lnTo>
                  <a:pt x="96" y="214"/>
                </a:lnTo>
                <a:lnTo>
                  <a:pt x="96" y="210"/>
                </a:lnTo>
                <a:lnTo>
                  <a:pt x="96" y="206"/>
                </a:lnTo>
                <a:lnTo>
                  <a:pt x="98" y="202"/>
                </a:lnTo>
                <a:lnTo>
                  <a:pt x="102" y="200"/>
                </a:lnTo>
                <a:lnTo>
                  <a:pt x="110" y="192"/>
                </a:lnTo>
                <a:lnTo>
                  <a:pt x="118" y="180"/>
                </a:lnTo>
                <a:lnTo>
                  <a:pt x="116" y="176"/>
                </a:lnTo>
                <a:lnTo>
                  <a:pt x="114" y="170"/>
                </a:lnTo>
                <a:lnTo>
                  <a:pt x="112" y="164"/>
                </a:lnTo>
                <a:lnTo>
                  <a:pt x="114" y="160"/>
                </a:lnTo>
                <a:lnTo>
                  <a:pt x="114" y="158"/>
                </a:lnTo>
                <a:lnTo>
                  <a:pt x="116" y="156"/>
                </a:lnTo>
                <a:lnTo>
                  <a:pt x="120" y="152"/>
                </a:lnTo>
                <a:lnTo>
                  <a:pt x="134" y="148"/>
                </a:lnTo>
                <a:lnTo>
                  <a:pt x="136" y="142"/>
                </a:lnTo>
                <a:lnTo>
                  <a:pt x="138" y="140"/>
                </a:lnTo>
                <a:lnTo>
                  <a:pt x="150" y="140"/>
                </a:lnTo>
                <a:lnTo>
                  <a:pt x="148" y="140"/>
                </a:lnTo>
                <a:lnTo>
                  <a:pt x="142" y="136"/>
                </a:lnTo>
                <a:lnTo>
                  <a:pt x="140" y="132"/>
                </a:lnTo>
                <a:lnTo>
                  <a:pt x="140" y="128"/>
                </a:lnTo>
                <a:lnTo>
                  <a:pt x="142" y="122"/>
                </a:lnTo>
                <a:lnTo>
                  <a:pt x="148" y="118"/>
                </a:lnTo>
                <a:lnTo>
                  <a:pt x="154" y="116"/>
                </a:lnTo>
                <a:lnTo>
                  <a:pt x="160" y="116"/>
                </a:lnTo>
                <a:lnTo>
                  <a:pt x="166" y="118"/>
                </a:lnTo>
                <a:lnTo>
                  <a:pt x="172" y="120"/>
                </a:lnTo>
                <a:lnTo>
                  <a:pt x="190" y="134"/>
                </a:lnTo>
                <a:lnTo>
                  <a:pt x="208" y="134"/>
                </a:lnTo>
                <a:lnTo>
                  <a:pt x="214" y="138"/>
                </a:lnTo>
                <a:lnTo>
                  <a:pt x="214" y="144"/>
                </a:lnTo>
                <a:lnTo>
                  <a:pt x="214" y="150"/>
                </a:lnTo>
                <a:lnTo>
                  <a:pt x="210" y="152"/>
                </a:lnTo>
                <a:lnTo>
                  <a:pt x="206" y="152"/>
                </a:lnTo>
                <a:lnTo>
                  <a:pt x="204" y="154"/>
                </a:lnTo>
                <a:lnTo>
                  <a:pt x="202" y="160"/>
                </a:lnTo>
                <a:lnTo>
                  <a:pt x="210" y="180"/>
                </a:lnTo>
                <a:lnTo>
                  <a:pt x="218" y="170"/>
                </a:lnTo>
                <a:lnTo>
                  <a:pt x="226" y="168"/>
                </a:lnTo>
                <a:lnTo>
                  <a:pt x="230" y="168"/>
                </a:lnTo>
                <a:lnTo>
                  <a:pt x="234" y="172"/>
                </a:lnTo>
                <a:lnTo>
                  <a:pt x="236" y="180"/>
                </a:lnTo>
                <a:lnTo>
                  <a:pt x="240" y="190"/>
                </a:lnTo>
                <a:lnTo>
                  <a:pt x="242" y="202"/>
                </a:lnTo>
                <a:lnTo>
                  <a:pt x="246" y="210"/>
                </a:lnTo>
                <a:lnTo>
                  <a:pt x="252" y="220"/>
                </a:lnTo>
                <a:lnTo>
                  <a:pt x="264" y="236"/>
                </a:lnTo>
                <a:lnTo>
                  <a:pt x="268" y="248"/>
                </a:lnTo>
                <a:lnTo>
                  <a:pt x="300" y="244"/>
                </a:lnTo>
                <a:lnTo>
                  <a:pt x="314" y="236"/>
                </a:lnTo>
                <a:lnTo>
                  <a:pt x="326" y="220"/>
                </a:lnTo>
                <a:lnTo>
                  <a:pt x="332" y="204"/>
                </a:lnTo>
                <a:lnTo>
                  <a:pt x="336" y="188"/>
                </a:lnTo>
                <a:lnTo>
                  <a:pt x="336" y="186"/>
                </a:lnTo>
                <a:lnTo>
                  <a:pt x="336" y="184"/>
                </a:lnTo>
                <a:lnTo>
                  <a:pt x="338" y="184"/>
                </a:lnTo>
                <a:lnTo>
                  <a:pt x="350" y="176"/>
                </a:lnTo>
                <a:lnTo>
                  <a:pt x="352" y="176"/>
                </a:lnTo>
                <a:lnTo>
                  <a:pt x="350" y="174"/>
                </a:lnTo>
                <a:lnTo>
                  <a:pt x="330" y="168"/>
                </a:lnTo>
                <a:lnTo>
                  <a:pt x="326" y="156"/>
                </a:lnTo>
                <a:lnTo>
                  <a:pt x="324" y="1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河南"/>
          <p:cNvSpPr/>
          <p:nvPr/>
        </p:nvSpPr>
        <p:spPr bwMode="auto">
          <a:xfrm>
            <a:off x="6554235" y="3508484"/>
            <a:ext cx="515840" cy="510996"/>
          </a:xfrm>
          <a:custGeom>
            <a:avLst/>
            <a:gdLst>
              <a:gd name="T0" fmla="*/ 2147483646 w 370"/>
              <a:gd name="T1" fmla="*/ 2147483646 h 366"/>
              <a:gd name="T2" fmla="*/ 0 w 370"/>
              <a:gd name="T3" fmla="*/ 2147483646 h 366"/>
              <a:gd name="T4" fmla="*/ 2147483646 w 370"/>
              <a:gd name="T5" fmla="*/ 2147483646 h 366"/>
              <a:gd name="T6" fmla="*/ 2147483646 w 370"/>
              <a:gd name="T7" fmla="*/ 2147483646 h 366"/>
              <a:gd name="T8" fmla="*/ 2147483646 w 370"/>
              <a:gd name="T9" fmla="*/ 2147483646 h 366"/>
              <a:gd name="T10" fmla="*/ 2147483646 w 370"/>
              <a:gd name="T11" fmla="*/ 2147483646 h 366"/>
              <a:gd name="T12" fmla="*/ 2147483646 w 370"/>
              <a:gd name="T13" fmla="*/ 2147483646 h 366"/>
              <a:gd name="T14" fmla="*/ 2147483646 w 370"/>
              <a:gd name="T15" fmla="*/ 2147483646 h 366"/>
              <a:gd name="T16" fmla="*/ 2147483646 w 370"/>
              <a:gd name="T17" fmla="*/ 2147483646 h 366"/>
              <a:gd name="T18" fmla="*/ 2147483646 w 370"/>
              <a:gd name="T19" fmla="*/ 2147483646 h 366"/>
              <a:gd name="T20" fmla="*/ 2147483646 w 370"/>
              <a:gd name="T21" fmla="*/ 2147483646 h 366"/>
              <a:gd name="T22" fmla="*/ 2147483646 w 370"/>
              <a:gd name="T23" fmla="*/ 2147483646 h 366"/>
              <a:gd name="T24" fmla="*/ 2147483646 w 370"/>
              <a:gd name="T25" fmla="*/ 2147483646 h 366"/>
              <a:gd name="T26" fmla="*/ 2147483646 w 370"/>
              <a:gd name="T27" fmla="*/ 2147483646 h 366"/>
              <a:gd name="T28" fmla="*/ 2147483646 w 370"/>
              <a:gd name="T29" fmla="*/ 2147483646 h 366"/>
              <a:gd name="T30" fmla="*/ 2147483646 w 370"/>
              <a:gd name="T31" fmla="*/ 2147483646 h 366"/>
              <a:gd name="T32" fmla="*/ 2147483646 w 370"/>
              <a:gd name="T33" fmla="*/ 2147483646 h 366"/>
              <a:gd name="T34" fmla="*/ 2147483646 w 370"/>
              <a:gd name="T35" fmla="*/ 2147483646 h 366"/>
              <a:gd name="T36" fmla="*/ 2147483646 w 370"/>
              <a:gd name="T37" fmla="*/ 2147483646 h 366"/>
              <a:gd name="T38" fmla="*/ 2147483646 w 370"/>
              <a:gd name="T39" fmla="*/ 2147483646 h 366"/>
              <a:gd name="T40" fmla="*/ 2147483646 w 370"/>
              <a:gd name="T41" fmla="*/ 2147483646 h 366"/>
              <a:gd name="T42" fmla="*/ 2147483646 w 370"/>
              <a:gd name="T43" fmla="*/ 2147483646 h 366"/>
              <a:gd name="T44" fmla="*/ 2147483646 w 370"/>
              <a:gd name="T45" fmla="*/ 2147483646 h 366"/>
              <a:gd name="T46" fmla="*/ 2147483646 w 370"/>
              <a:gd name="T47" fmla="*/ 2147483646 h 366"/>
              <a:gd name="T48" fmla="*/ 2147483646 w 370"/>
              <a:gd name="T49" fmla="*/ 2147483646 h 366"/>
              <a:gd name="T50" fmla="*/ 2147483646 w 370"/>
              <a:gd name="T51" fmla="*/ 2147483646 h 366"/>
              <a:gd name="T52" fmla="*/ 2147483646 w 370"/>
              <a:gd name="T53" fmla="*/ 2147483646 h 366"/>
              <a:gd name="T54" fmla="*/ 2147483646 w 370"/>
              <a:gd name="T55" fmla="*/ 2147483646 h 366"/>
              <a:gd name="T56" fmla="*/ 2147483646 w 370"/>
              <a:gd name="T57" fmla="*/ 2147483646 h 366"/>
              <a:gd name="T58" fmla="*/ 2147483646 w 370"/>
              <a:gd name="T59" fmla="*/ 2147483646 h 366"/>
              <a:gd name="T60" fmla="*/ 2147483646 w 370"/>
              <a:gd name="T61" fmla="*/ 2147483646 h 366"/>
              <a:gd name="T62" fmla="*/ 2147483646 w 370"/>
              <a:gd name="T63" fmla="*/ 2147483646 h 366"/>
              <a:gd name="T64" fmla="*/ 2147483646 w 370"/>
              <a:gd name="T65" fmla="*/ 2147483646 h 366"/>
              <a:gd name="T66" fmla="*/ 2147483646 w 370"/>
              <a:gd name="T67" fmla="*/ 2147483646 h 366"/>
              <a:gd name="T68" fmla="*/ 2147483646 w 370"/>
              <a:gd name="T69" fmla="*/ 2147483646 h 366"/>
              <a:gd name="T70" fmla="*/ 2147483646 w 370"/>
              <a:gd name="T71" fmla="*/ 2147483646 h 366"/>
              <a:gd name="T72" fmla="*/ 2147483646 w 370"/>
              <a:gd name="T73" fmla="*/ 2147483646 h 366"/>
              <a:gd name="T74" fmla="*/ 2147483646 w 370"/>
              <a:gd name="T75" fmla="*/ 2147483646 h 366"/>
              <a:gd name="T76" fmla="*/ 2147483646 w 370"/>
              <a:gd name="T77" fmla="*/ 2147483646 h 366"/>
              <a:gd name="T78" fmla="*/ 2147483646 w 370"/>
              <a:gd name="T79" fmla="*/ 2147483646 h 366"/>
              <a:gd name="T80" fmla="*/ 2147483646 w 370"/>
              <a:gd name="T81" fmla="*/ 2147483646 h 366"/>
              <a:gd name="T82" fmla="*/ 2147483646 w 370"/>
              <a:gd name="T83" fmla="*/ 2147483646 h 366"/>
              <a:gd name="T84" fmla="*/ 2147483646 w 370"/>
              <a:gd name="T85" fmla="*/ 2147483646 h 366"/>
              <a:gd name="T86" fmla="*/ 2147483646 w 370"/>
              <a:gd name="T87" fmla="*/ 2147483646 h 366"/>
              <a:gd name="T88" fmla="*/ 2147483646 w 370"/>
              <a:gd name="T89" fmla="*/ 2147483646 h 366"/>
              <a:gd name="T90" fmla="*/ 2147483646 w 370"/>
              <a:gd name="T91" fmla="*/ 2147483646 h 366"/>
              <a:gd name="T92" fmla="*/ 2147483646 w 370"/>
              <a:gd name="T93" fmla="*/ 2147483646 h 366"/>
              <a:gd name="T94" fmla="*/ 2147483646 w 370"/>
              <a:gd name="T95" fmla="*/ 0 h 366"/>
              <a:gd name="T96" fmla="*/ 2147483646 w 370"/>
              <a:gd name="T97" fmla="*/ 2147483646 h 366"/>
              <a:gd name="T98" fmla="*/ 2147483646 w 370"/>
              <a:gd name="T99" fmla="*/ 2147483646 h 366"/>
              <a:gd name="T100" fmla="*/ 2147483646 w 370"/>
              <a:gd name="T101" fmla="*/ 2147483646 h 366"/>
              <a:gd name="T102" fmla="*/ 2147483646 w 370"/>
              <a:gd name="T103" fmla="*/ 2147483646 h 366"/>
              <a:gd name="T104" fmla="*/ 2147483646 w 370"/>
              <a:gd name="T105" fmla="*/ 2147483646 h 366"/>
              <a:gd name="T106" fmla="*/ 2147483646 w 370"/>
              <a:gd name="T107" fmla="*/ 2147483646 h 366"/>
              <a:gd name="T108" fmla="*/ 2147483646 w 370"/>
              <a:gd name="T109" fmla="*/ 2147483646 h 3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70" h="366">
                <a:moveTo>
                  <a:pt x="82" y="120"/>
                </a:moveTo>
                <a:lnTo>
                  <a:pt x="80" y="120"/>
                </a:lnTo>
                <a:lnTo>
                  <a:pt x="20" y="146"/>
                </a:lnTo>
                <a:lnTo>
                  <a:pt x="2" y="162"/>
                </a:lnTo>
                <a:lnTo>
                  <a:pt x="0" y="182"/>
                </a:lnTo>
                <a:lnTo>
                  <a:pt x="2" y="196"/>
                </a:lnTo>
                <a:lnTo>
                  <a:pt x="4" y="206"/>
                </a:lnTo>
                <a:lnTo>
                  <a:pt x="10" y="210"/>
                </a:lnTo>
                <a:lnTo>
                  <a:pt x="28" y="222"/>
                </a:lnTo>
                <a:lnTo>
                  <a:pt x="30" y="222"/>
                </a:lnTo>
                <a:lnTo>
                  <a:pt x="34" y="252"/>
                </a:lnTo>
                <a:lnTo>
                  <a:pt x="54" y="276"/>
                </a:lnTo>
                <a:lnTo>
                  <a:pt x="60" y="282"/>
                </a:lnTo>
                <a:lnTo>
                  <a:pt x="66" y="286"/>
                </a:lnTo>
                <a:lnTo>
                  <a:pt x="82" y="290"/>
                </a:lnTo>
                <a:lnTo>
                  <a:pt x="86" y="290"/>
                </a:lnTo>
                <a:lnTo>
                  <a:pt x="92" y="296"/>
                </a:lnTo>
                <a:lnTo>
                  <a:pt x="104" y="300"/>
                </a:lnTo>
                <a:lnTo>
                  <a:pt x="152" y="302"/>
                </a:lnTo>
                <a:lnTo>
                  <a:pt x="194" y="304"/>
                </a:lnTo>
                <a:lnTo>
                  <a:pt x="204" y="306"/>
                </a:lnTo>
                <a:lnTo>
                  <a:pt x="210" y="310"/>
                </a:lnTo>
                <a:lnTo>
                  <a:pt x="214" y="312"/>
                </a:lnTo>
                <a:lnTo>
                  <a:pt x="214" y="318"/>
                </a:lnTo>
                <a:lnTo>
                  <a:pt x="214" y="332"/>
                </a:lnTo>
                <a:lnTo>
                  <a:pt x="214" y="342"/>
                </a:lnTo>
                <a:lnTo>
                  <a:pt x="216" y="346"/>
                </a:lnTo>
                <a:lnTo>
                  <a:pt x="234" y="342"/>
                </a:lnTo>
                <a:lnTo>
                  <a:pt x="242" y="340"/>
                </a:lnTo>
                <a:lnTo>
                  <a:pt x="250" y="338"/>
                </a:lnTo>
                <a:lnTo>
                  <a:pt x="256" y="340"/>
                </a:lnTo>
                <a:lnTo>
                  <a:pt x="258" y="342"/>
                </a:lnTo>
                <a:lnTo>
                  <a:pt x="266" y="350"/>
                </a:lnTo>
                <a:lnTo>
                  <a:pt x="278" y="362"/>
                </a:lnTo>
                <a:lnTo>
                  <a:pt x="280" y="364"/>
                </a:lnTo>
                <a:lnTo>
                  <a:pt x="282" y="366"/>
                </a:lnTo>
                <a:lnTo>
                  <a:pt x="290" y="360"/>
                </a:lnTo>
                <a:lnTo>
                  <a:pt x="298" y="350"/>
                </a:lnTo>
                <a:lnTo>
                  <a:pt x="300" y="348"/>
                </a:lnTo>
                <a:lnTo>
                  <a:pt x="314" y="358"/>
                </a:lnTo>
                <a:lnTo>
                  <a:pt x="324" y="350"/>
                </a:lnTo>
                <a:lnTo>
                  <a:pt x="326" y="342"/>
                </a:lnTo>
                <a:lnTo>
                  <a:pt x="330" y="338"/>
                </a:lnTo>
                <a:lnTo>
                  <a:pt x="334" y="334"/>
                </a:lnTo>
                <a:lnTo>
                  <a:pt x="342" y="332"/>
                </a:lnTo>
                <a:lnTo>
                  <a:pt x="346" y="330"/>
                </a:lnTo>
                <a:lnTo>
                  <a:pt x="344" y="328"/>
                </a:lnTo>
                <a:lnTo>
                  <a:pt x="342" y="326"/>
                </a:lnTo>
                <a:lnTo>
                  <a:pt x="344" y="306"/>
                </a:lnTo>
                <a:lnTo>
                  <a:pt x="338" y="300"/>
                </a:lnTo>
                <a:lnTo>
                  <a:pt x="334" y="296"/>
                </a:lnTo>
                <a:lnTo>
                  <a:pt x="328" y="294"/>
                </a:lnTo>
                <a:lnTo>
                  <a:pt x="320" y="294"/>
                </a:lnTo>
                <a:lnTo>
                  <a:pt x="310" y="296"/>
                </a:lnTo>
                <a:lnTo>
                  <a:pt x="306" y="296"/>
                </a:lnTo>
                <a:lnTo>
                  <a:pt x="302" y="294"/>
                </a:lnTo>
                <a:lnTo>
                  <a:pt x="302" y="290"/>
                </a:lnTo>
                <a:lnTo>
                  <a:pt x="302" y="286"/>
                </a:lnTo>
                <a:lnTo>
                  <a:pt x="292" y="272"/>
                </a:lnTo>
                <a:lnTo>
                  <a:pt x="282" y="262"/>
                </a:lnTo>
                <a:lnTo>
                  <a:pt x="278" y="256"/>
                </a:lnTo>
                <a:lnTo>
                  <a:pt x="274" y="250"/>
                </a:lnTo>
                <a:lnTo>
                  <a:pt x="272" y="244"/>
                </a:lnTo>
                <a:lnTo>
                  <a:pt x="274" y="238"/>
                </a:lnTo>
                <a:lnTo>
                  <a:pt x="274" y="236"/>
                </a:lnTo>
                <a:lnTo>
                  <a:pt x="298" y="240"/>
                </a:lnTo>
                <a:lnTo>
                  <a:pt x="296" y="226"/>
                </a:lnTo>
                <a:lnTo>
                  <a:pt x="296" y="216"/>
                </a:lnTo>
                <a:lnTo>
                  <a:pt x="298" y="212"/>
                </a:lnTo>
                <a:lnTo>
                  <a:pt x="300" y="210"/>
                </a:lnTo>
                <a:lnTo>
                  <a:pt x="304" y="206"/>
                </a:lnTo>
                <a:lnTo>
                  <a:pt x="310" y="204"/>
                </a:lnTo>
                <a:lnTo>
                  <a:pt x="318" y="200"/>
                </a:lnTo>
                <a:lnTo>
                  <a:pt x="318" y="196"/>
                </a:lnTo>
                <a:lnTo>
                  <a:pt x="312" y="178"/>
                </a:lnTo>
                <a:lnTo>
                  <a:pt x="312" y="170"/>
                </a:lnTo>
                <a:lnTo>
                  <a:pt x="312" y="166"/>
                </a:lnTo>
                <a:lnTo>
                  <a:pt x="318" y="162"/>
                </a:lnTo>
                <a:lnTo>
                  <a:pt x="324" y="162"/>
                </a:lnTo>
                <a:lnTo>
                  <a:pt x="338" y="166"/>
                </a:lnTo>
                <a:lnTo>
                  <a:pt x="340" y="166"/>
                </a:lnTo>
                <a:lnTo>
                  <a:pt x="340" y="168"/>
                </a:lnTo>
                <a:lnTo>
                  <a:pt x="356" y="186"/>
                </a:lnTo>
                <a:lnTo>
                  <a:pt x="370" y="162"/>
                </a:lnTo>
                <a:lnTo>
                  <a:pt x="356" y="140"/>
                </a:lnTo>
                <a:lnTo>
                  <a:pt x="348" y="128"/>
                </a:lnTo>
                <a:lnTo>
                  <a:pt x="336" y="136"/>
                </a:lnTo>
                <a:lnTo>
                  <a:pt x="334" y="134"/>
                </a:lnTo>
                <a:lnTo>
                  <a:pt x="302" y="126"/>
                </a:lnTo>
                <a:lnTo>
                  <a:pt x="292" y="122"/>
                </a:lnTo>
                <a:lnTo>
                  <a:pt x="286" y="116"/>
                </a:lnTo>
                <a:lnTo>
                  <a:pt x="280" y="110"/>
                </a:lnTo>
                <a:lnTo>
                  <a:pt x="278" y="106"/>
                </a:lnTo>
                <a:lnTo>
                  <a:pt x="260" y="96"/>
                </a:lnTo>
                <a:lnTo>
                  <a:pt x="260" y="78"/>
                </a:lnTo>
                <a:lnTo>
                  <a:pt x="294" y="58"/>
                </a:lnTo>
                <a:lnTo>
                  <a:pt x="292" y="44"/>
                </a:lnTo>
                <a:lnTo>
                  <a:pt x="286" y="30"/>
                </a:lnTo>
                <a:lnTo>
                  <a:pt x="282" y="18"/>
                </a:lnTo>
                <a:lnTo>
                  <a:pt x="258" y="22"/>
                </a:lnTo>
                <a:lnTo>
                  <a:pt x="242" y="26"/>
                </a:lnTo>
                <a:lnTo>
                  <a:pt x="226" y="28"/>
                </a:lnTo>
                <a:lnTo>
                  <a:pt x="200" y="22"/>
                </a:lnTo>
                <a:lnTo>
                  <a:pt x="200" y="14"/>
                </a:lnTo>
                <a:lnTo>
                  <a:pt x="196" y="14"/>
                </a:lnTo>
                <a:lnTo>
                  <a:pt x="190" y="10"/>
                </a:lnTo>
                <a:lnTo>
                  <a:pt x="188" y="6"/>
                </a:lnTo>
                <a:lnTo>
                  <a:pt x="186" y="2"/>
                </a:lnTo>
                <a:lnTo>
                  <a:pt x="186" y="0"/>
                </a:lnTo>
                <a:lnTo>
                  <a:pt x="184" y="22"/>
                </a:lnTo>
                <a:lnTo>
                  <a:pt x="182" y="28"/>
                </a:lnTo>
                <a:lnTo>
                  <a:pt x="180" y="34"/>
                </a:lnTo>
                <a:lnTo>
                  <a:pt x="182" y="36"/>
                </a:lnTo>
                <a:lnTo>
                  <a:pt x="184" y="40"/>
                </a:lnTo>
                <a:lnTo>
                  <a:pt x="184" y="46"/>
                </a:lnTo>
                <a:lnTo>
                  <a:pt x="182" y="50"/>
                </a:lnTo>
                <a:lnTo>
                  <a:pt x="180" y="54"/>
                </a:lnTo>
                <a:lnTo>
                  <a:pt x="184" y="68"/>
                </a:lnTo>
                <a:lnTo>
                  <a:pt x="182" y="68"/>
                </a:lnTo>
                <a:lnTo>
                  <a:pt x="182" y="70"/>
                </a:lnTo>
                <a:lnTo>
                  <a:pt x="172" y="78"/>
                </a:lnTo>
                <a:lnTo>
                  <a:pt x="172" y="96"/>
                </a:lnTo>
                <a:lnTo>
                  <a:pt x="170" y="98"/>
                </a:lnTo>
                <a:lnTo>
                  <a:pt x="148" y="106"/>
                </a:lnTo>
                <a:lnTo>
                  <a:pt x="132" y="110"/>
                </a:lnTo>
                <a:lnTo>
                  <a:pt x="98" y="106"/>
                </a:lnTo>
                <a:lnTo>
                  <a:pt x="82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台湾"/>
          <p:cNvSpPr/>
          <p:nvPr/>
        </p:nvSpPr>
        <p:spPr bwMode="auto">
          <a:xfrm>
            <a:off x="7524159" y="4599497"/>
            <a:ext cx="147729" cy="357213"/>
          </a:xfrm>
          <a:custGeom>
            <a:avLst/>
            <a:gdLst>
              <a:gd name="T0" fmla="*/ 2147483646 w 106"/>
              <a:gd name="T1" fmla="*/ 0 h 256"/>
              <a:gd name="T2" fmla="*/ 2147483646 w 106"/>
              <a:gd name="T3" fmla="*/ 0 h 256"/>
              <a:gd name="T4" fmla="*/ 2147483646 w 106"/>
              <a:gd name="T5" fmla="*/ 2147483646 h 256"/>
              <a:gd name="T6" fmla="*/ 2147483646 w 106"/>
              <a:gd name="T7" fmla="*/ 2147483646 h 256"/>
              <a:gd name="T8" fmla="*/ 2147483646 w 106"/>
              <a:gd name="T9" fmla="*/ 2147483646 h 256"/>
              <a:gd name="T10" fmla="*/ 2147483646 w 106"/>
              <a:gd name="T11" fmla="*/ 2147483646 h 256"/>
              <a:gd name="T12" fmla="*/ 2147483646 w 106"/>
              <a:gd name="T13" fmla="*/ 2147483646 h 256"/>
              <a:gd name="T14" fmla="*/ 2147483646 w 106"/>
              <a:gd name="T15" fmla="*/ 2147483646 h 256"/>
              <a:gd name="T16" fmla="*/ 2147483646 w 106"/>
              <a:gd name="T17" fmla="*/ 2147483646 h 256"/>
              <a:gd name="T18" fmla="*/ 0 w 106"/>
              <a:gd name="T19" fmla="*/ 2147483646 h 256"/>
              <a:gd name="T20" fmla="*/ 2147483646 w 106"/>
              <a:gd name="T21" fmla="*/ 2147483646 h 256"/>
              <a:gd name="T22" fmla="*/ 2147483646 w 106"/>
              <a:gd name="T23" fmla="*/ 2147483646 h 256"/>
              <a:gd name="T24" fmla="*/ 2147483646 w 106"/>
              <a:gd name="T25" fmla="*/ 2147483646 h 256"/>
              <a:gd name="T26" fmla="*/ 2147483646 w 106"/>
              <a:gd name="T27" fmla="*/ 2147483646 h 256"/>
              <a:gd name="T28" fmla="*/ 2147483646 w 106"/>
              <a:gd name="T29" fmla="*/ 2147483646 h 256"/>
              <a:gd name="T30" fmla="*/ 2147483646 w 106"/>
              <a:gd name="T31" fmla="*/ 2147483646 h 256"/>
              <a:gd name="T32" fmla="*/ 2147483646 w 106"/>
              <a:gd name="T33" fmla="*/ 2147483646 h 256"/>
              <a:gd name="T34" fmla="*/ 2147483646 w 106"/>
              <a:gd name="T35" fmla="*/ 2147483646 h 256"/>
              <a:gd name="T36" fmla="*/ 2147483646 w 106"/>
              <a:gd name="T37" fmla="*/ 2147483646 h 256"/>
              <a:gd name="T38" fmla="*/ 2147483646 w 106"/>
              <a:gd name="T39" fmla="*/ 2147483646 h 256"/>
              <a:gd name="T40" fmla="*/ 2147483646 w 106"/>
              <a:gd name="T41" fmla="*/ 2147483646 h 256"/>
              <a:gd name="T42" fmla="*/ 2147483646 w 106"/>
              <a:gd name="T43" fmla="*/ 2147483646 h 256"/>
              <a:gd name="T44" fmla="*/ 2147483646 w 106"/>
              <a:gd name="T45" fmla="*/ 2147483646 h 256"/>
              <a:gd name="T46" fmla="*/ 2147483646 w 106"/>
              <a:gd name="T47" fmla="*/ 2147483646 h 256"/>
              <a:gd name="T48" fmla="*/ 2147483646 w 106"/>
              <a:gd name="T49" fmla="*/ 2147483646 h 256"/>
              <a:gd name="T50" fmla="*/ 2147483646 w 106"/>
              <a:gd name="T51" fmla="*/ 2147483646 h 256"/>
              <a:gd name="T52" fmla="*/ 2147483646 w 106"/>
              <a:gd name="T53" fmla="*/ 2147483646 h 256"/>
              <a:gd name="T54" fmla="*/ 2147483646 w 106"/>
              <a:gd name="T55" fmla="*/ 2147483646 h 256"/>
              <a:gd name="T56" fmla="*/ 2147483646 w 106"/>
              <a:gd name="T57" fmla="*/ 2147483646 h 256"/>
              <a:gd name="T58" fmla="*/ 2147483646 w 106"/>
              <a:gd name="T59" fmla="*/ 2147483646 h 256"/>
              <a:gd name="T60" fmla="*/ 2147483646 w 106"/>
              <a:gd name="T61" fmla="*/ 2147483646 h 256"/>
              <a:gd name="T62" fmla="*/ 2147483646 w 106"/>
              <a:gd name="T63" fmla="*/ 2147483646 h 256"/>
              <a:gd name="T64" fmla="*/ 2147483646 w 106"/>
              <a:gd name="T65" fmla="*/ 2147483646 h 256"/>
              <a:gd name="T66" fmla="*/ 2147483646 w 106"/>
              <a:gd name="T67" fmla="*/ 2147483646 h 256"/>
              <a:gd name="T68" fmla="*/ 2147483646 w 106"/>
              <a:gd name="T69" fmla="*/ 2147483646 h 256"/>
              <a:gd name="T70" fmla="*/ 2147483646 w 106"/>
              <a:gd name="T71" fmla="*/ 2147483646 h 256"/>
              <a:gd name="T72" fmla="*/ 2147483646 w 106"/>
              <a:gd name="T73" fmla="*/ 2147483646 h 256"/>
              <a:gd name="T74" fmla="*/ 2147483646 w 106"/>
              <a:gd name="T75" fmla="*/ 2147483646 h 256"/>
              <a:gd name="T76" fmla="*/ 2147483646 w 106"/>
              <a:gd name="T77" fmla="*/ 2147483646 h 256"/>
              <a:gd name="T78" fmla="*/ 2147483646 w 106"/>
              <a:gd name="T79" fmla="*/ 2147483646 h 256"/>
              <a:gd name="T80" fmla="*/ 2147483646 w 106"/>
              <a:gd name="T81" fmla="*/ 2147483646 h 256"/>
              <a:gd name="T82" fmla="*/ 2147483646 w 106"/>
              <a:gd name="T83" fmla="*/ 2147483646 h 256"/>
              <a:gd name="T84" fmla="*/ 2147483646 w 106"/>
              <a:gd name="T85" fmla="*/ 2147483646 h 256"/>
              <a:gd name="T86" fmla="*/ 2147483646 w 106"/>
              <a:gd name="T87" fmla="*/ 2147483646 h 256"/>
              <a:gd name="T88" fmla="*/ 2147483646 w 106"/>
              <a:gd name="T89" fmla="*/ 0 h 25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6" h="256">
                <a:moveTo>
                  <a:pt x="80" y="0"/>
                </a:moveTo>
                <a:lnTo>
                  <a:pt x="80" y="0"/>
                </a:lnTo>
                <a:lnTo>
                  <a:pt x="62" y="14"/>
                </a:lnTo>
                <a:lnTo>
                  <a:pt x="46" y="32"/>
                </a:lnTo>
                <a:lnTo>
                  <a:pt x="34" y="50"/>
                </a:lnTo>
                <a:lnTo>
                  <a:pt x="24" y="70"/>
                </a:lnTo>
                <a:lnTo>
                  <a:pt x="10" y="98"/>
                </a:lnTo>
                <a:lnTo>
                  <a:pt x="4" y="104"/>
                </a:lnTo>
                <a:lnTo>
                  <a:pt x="0" y="108"/>
                </a:lnTo>
                <a:lnTo>
                  <a:pt x="6" y="152"/>
                </a:lnTo>
                <a:lnTo>
                  <a:pt x="6" y="154"/>
                </a:lnTo>
                <a:lnTo>
                  <a:pt x="2" y="184"/>
                </a:lnTo>
                <a:lnTo>
                  <a:pt x="2" y="196"/>
                </a:lnTo>
                <a:lnTo>
                  <a:pt x="2" y="200"/>
                </a:lnTo>
                <a:lnTo>
                  <a:pt x="4" y="202"/>
                </a:lnTo>
                <a:lnTo>
                  <a:pt x="36" y="224"/>
                </a:lnTo>
                <a:lnTo>
                  <a:pt x="38" y="224"/>
                </a:lnTo>
                <a:lnTo>
                  <a:pt x="38" y="226"/>
                </a:lnTo>
                <a:lnTo>
                  <a:pt x="42" y="236"/>
                </a:lnTo>
                <a:lnTo>
                  <a:pt x="50" y="248"/>
                </a:lnTo>
                <a:lnTo>
                  <a:pt x="56" y="252"/>
                </a:lnTo>
                <a:lnTo>
                  <a:pt x="62" y="256"/>
                </a:lnTo>
                <a:lnTo>
                  <a:pt x="66" y="204"/>
                </a:lnTo>
                <a:lnTo>
                  <a:pt x="66" y="202"/>
                </a:lnTo>
                <a:lnTo>
                  <a:pt x="90" y="146"/>
                </a:lnTo>
                <a:lnTo>
                  <a:pt x="98" y="80"/>
                </a:lnTo>
                <a:lnTo>
                  <a:pt x="98" y="78"/>
                </a:lnTo>
                <a:lnTo>
                  <a:pt x="106" y="60"/>
                </a:lnTo>
                <a:lnTo>
                  <a:pt x="100" y="44"/>
                </a:lnTo>
                <a:lnTo>
                  <a:pt x="98" y="44"/>
                </a:lnTo>
                <a:lnTo>
                  <a:pt x="98" y="24"/>
                </a:lnTo>
                <a:lnTo>
                  <a:pt x="98" y="22"/>
                </a:lnTo>
                <a:lnTo>
                  <a:pt x="102" y="16"/>
                </a:lnTo>
                <a:lnTo>
                  <a:pt x="106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海南"/>
          <p:cNvSpPr/>
          <p:nvPr/>
        </p:nvSpPr>
        <p:spPr bwMode="auto">
          <a:xfrm>
            <a:off x="6437991" y="5232791"/>
            <a:ext cx="222804" cy="194953"/>
          </a:xfrm>
          <a:custGeom>
            <a:avLst/>
            <a:gdLst>
              <a:gd name="T0" fmla="*/ 2147483646 w 160"/>
              <a:gd name="T1" fmla="*/ 2147483646 h 140"/>
              <a:gd name="T2" fmla="*/ 2147483646 w 160"/>
              <a:gd name="T3" fmla="*/ 2147483646 h 140"/>
              <a:gd name="T4" fmla="*/ 2147483646 w 160"/>
              <a:gd name="T5" fmla="*/ 2147483646 h 140"/>
              <a:gd name="T6" fmla="*/ 2147483646 w 160"/>
              <a:gd name="T7" fmla="*/ 2147483646 h 140"/>
              <a:gd name="T8" fmla="*/ 2147483646 w 160"/>
              <a:gd name="T9" fmla="*/ 2147483646 h 140"/>
              <a:gd name="T10" fmla="*/ 2147483646 w 160"/>
              <a:gd name="T11" fmla="*/ 2147483646 h 140"/>
              <a:gd name="T12" fmla="*/ 2147483646 w 160"/>
              <a:gd name="T13" fmla="*/ 2147483646 h 140"/>
              <a:gd name="T14" fmla="*/ 2147483646 w 160"/>
              <a:gd name="T15" fmla="*/ 2147483646 h 140"/>
              <a:gd name="T16" fmla="*/ 2147483646 w 160"/>
              <a:gd name="T17" fmla="*/ 2147483646 h 140"/>
              <a:gd name="T18" fmla="*/ 2147483646 w 160"/>
              <a:gd name="T19" fmla="*/ 2147483646 h 140"/>
              <a:gd name="T20" fmla="*/ 2147483646 w 160"/>
              <a:gd name="T21" fmla="*/ 2147483646 h 140"/>
              <a:gd name="T22" fmla="*/ 2147483646 w 160"/>
              <a:gd name="T23" fmla="*/ 2147483646 h 140"/>
              <a:gd name="T24" fmla="*/ 2147483646 w 160"/>
              <a:gd name="T25" fmla="*/ 2147483646 h 140"/>
              <a:gd name="T26" fmla="*/ 0 w 160"/>
              <a:gd name="T27" fmla="*/ 2147483646 h 140"/>
              <a:gd name="T28" fmla="*/ 2147483646 w 160"/>
              <a:gd name="T29" fmla="*/ 2147483646 h 140"/>
              <a:gd name="T30" fmla="*/ 2147483646 w 160"/>
              <a:gd name="T31" fmla="*/ 2147483646 h 140"/>
              <a:gd name="T32" fmla="*/ 2147483646 w 160"/>
              <a:gd name="T33" fmla="*/ 2147483646 h 140"/>
              <a:gd name="T34" fmla="*/ 2147483646 w 160"/>
              <a:gd name="T35" fmla="*/ 2147483646 h 140"/>
              <a:gd name="T36" fmla="*/ 2147483646 w 160"/>
              <a:gd name="T37" fmla="*/ 2147483646 h 140"/>
              <a:gd name="T38" fmla="*/ 2147483646 w 160"/>
              <a:gd name="T39" fmla="*/ 2147483646 h 140"/>
              <a:gd name="T40" fmla="*/ 2147483646 w 160"/>
              <a:gd name="T41" fmla="*/ 2147483646 h 140"/>
              <a:gd name="T42" fmla="*/ 2147483646 w 160"/>
              <a:gd name="T43" fmla="*/ 2147483646 h 140"/>
              <a:gd name="T44" fmla="*/ 2147483646 w 160"/>
              <a:gd name="T45" fmla="*/ 2147483646 h 140"/>
              <a:gd name="T46" fmla="*/ 2147483646 w 160"/>
              <a:gd name="T47" fmla="*/ 2147483646 h 140"/>
              <a:gd name="T48" fmla="*/ 2147483646 w 160"/>
              <a:gd name="T49" fmla="*/ 2147483646 h 140"/>
              <a:gd name="T50" fmla="*/ 2147483646 w 160"/>
              <a:gd name="T51" fmla="*/ 2147483646 h 140"/>
              <a:gd name="T52" fmla="*/ 2147483646 w 160"/>
              <a:gd name="T53" fmla="*/ 2147483646 h 140"/>
              <a:gd name="T54" fmla="*/ 2147483646 w 160"/>
              <a:gd name="T55" fmla="*/ 2147483646 h 140"/>
              <a:gd name="T56" fmla="*/ 2147483646 w 160"/>
              <a:gd name="T57" fmla="*/ 2147483646 h 140"/>
              <a:gd name="T58" fmla="*/ 2147483646 w 160"/>
              <a:gd name="T59" fmla="*/ 2147483646 h 140"/>
              <a:gd name="T60" fmla="*/ 2147483646 w 160"/>
              <a:gd name="T61" fmla="*/ 2147483646 h 140"/>
              <a:gd name="T62" fmla="*/ 2147483646 w 160"/>
              <a:gd name="T63" fmla="*/ 2147483646 h 140"/>
              <a:gd name="T64" fmla="*/ 2147483646 w 160"/>
              <a:gd name="T65" fmla="*/ 2147483646 h 140"/>
              <a:gd name="T66" fmla="*/ 2147483646 w 160"/>
              <a:gd name="T67" fmla="*/ 2147483646 h 140"/>
              <a:gd name="T68" fmla="*/ 2147483646 w 160"/>
              <a:gd name="T69" fmla="*/ 2147483646 h 140"/>
              <a:gd name="T70" fmla="*/ 2147483646 w 160"/>
              <a:gd name="T71" fmla="*/ 2147483646 h 140"/>
              <a:gd name="T72" fmla="*/ 2147483646 w 160"/>
              <a:gd name="T73" fmla="*/ 2147483646 h 140"/>
              <a:gd name="T74" fmla="*/ 2147483646 w 160"/>
              <a:gd name="T75" fmla="*/ 2147483646 h 140"/>
              <a:gd name="T76" fmla="*/ 2147483646 w 160"/>
              <a:gd name="T77" fmla="*/ 2147483646 h 140"/>
              <a:gd name="T78" fmla="*/ 2147483646 w 160"/>
              <a:gd name="T79" fmla="*/ 2147483646 h 140"/>
              <a:gd name="T80" fmla="*/ 2147483646 w 160"/>
              <a:gd name="T81" fmla="*/ 2147483646 h 140"/>
              <a:gd name="T82" fmla="*/ 2147483646 w 160"/>
              <a:gd name="T83" fmla="*/ 0 h 140"/>
              <a:gd name="T84" fmla="*/ 2147483646 w 160"/>
              <a:gd name="T85" fmla="*/ 2147483646 h 140"/>
              <a:gd name="T86" fmla="*/ 2147483646 w 160"/>
              <a:gd name="T87" fmla="*/ 2147483646 h 140"/>
              <a:gd name="T88" fmla="*/ 2147483646 w 160"/>
              <a:gd name="T89" fmla="*/ 2147483646 h 140"/>
              <a:gd name="T90" fmla="*/ 2147483646 w 160"/>
              <a:gd name="T91" fmla="*/ 2147483646 h 140"/>
              <a:gd name="T92" fmla="*/ 2147483646 w 160"/>
              <a:gd name="T93" fmla="*/ 2147483646 h 140"/>
              <a:gd name="T94" fmla="*/ 2147483646 w 160"/>
              <a:gd name="T95" fmla="*/ 2147483646 h 1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60" h="140">
                <a:moveTo>
                  <a:pt x="72" y="14"/>
                </a:moveTo>
                <a:lnTo>
                  <a:pt x="70" y="18"/>
                </a:lnTo>
                <a:lnTo>
                  <a:pt x="68" y="20"/>
                </a:lnTo>
                <a:lnTo>
                  <a:pt x="36" y="28"/>
                </a:lnTo>
                <a:lnTo>
                  <a:pt x="38" y="32"/>
                </a:lnTo>
                <a:lnTo>
                  <a:pt x="48" y="44"/>
                </a:lnTo>
                <a:lnTo>
                  <a:pt x="44" y="46"/>
                </a:lnTo>
                <a:lnTo>
                  <a:pt x="30" y="54"/>
                </a:lnTo>
                <a:lnTo>
                  <a:pt x="6" y="72"/>
                </a:lnTo>
                <a:lnTo>
                  <a:pt x="2" y="80"/>
                </a:lnTo>
                <a:lnTo>
                  <a:pt x="0" y="92"/>
                </a:lnTo>
                <a:lnTo>
                  <a:pt x="4" y="108"/>
                </a:lnTo>
                <a:lnTo>
                  <a:pt x="10" y="126"/>
                </a:lnTo>
                <a:lnTo>
                  <a:pt x="34" y="128"/>
                </a:lnTo>
                <a:lnTo>
                  <a:pt x="36" y="128"/>
                </a:lnTo>
                <a:lnTo>
                  <a:pt x="60" y="140"/>
                </a:lnTo>
                <a:lnTo>
                  <a:pt x="86" y="136"/>
                </a:lnTo>
                <a:lnTo>
                  <a:pt x="94" y="132"/>
                </a:lnTo>
                <a:lnTo>
                  <a:pt x="102" y="126"/>
                </a:lnTo>
                <a:lnTo>
                  <a:pt x="112" y="118"/>
                </a:lnTo>
                <a:lnTo>
                  <a:pt x="122" y="106"/>
                </a:lnTo>
                <a:lnTo>
                  <a:pt x="124" y="106"/>
                </a:lnTo>
                <a:lnTo>
                  <a:pt x="126" y="104"/>
                </a:lnTo>
                <a:lnTo>
                  <a:pt x="136" y="100"/>
                </a:lnTo>
                <a:lnTo>
                  <a:pt x="134" y="66"/>
                </a:lnTo>
                <a:lnTo>
                  <a:pt x="148" y="44"/>
                </a:lnTo>
                <a:lnTo>
                  <a:pt x="160" y="34"/>
                </a:lnTo>
                <a:lnTo>
                  <a:pt x="160" y="22"/>
                </a:lnTo>
                <a:lnTo>
                  <a:pt x="158" y="14"/>
                </a:lnTo>
                <a:lnTo>
                  <a:pt x="156" y="10"/>
                </a:lnTo>
                <a:lnTo>
                  <a:pt x="152" y="2"/>
                </a:lnTo>
                <a:lnTo>
                  <a:pt x="146" y="0"/>
                </a:lnTo>
                <a:lnTo>
                  <a:pt x="146" y="12"/>
                </a:lnTo>
                <a:lnTo>
                  <a:pt x="126" y="8"/>
                </a:lnTo>
                <a:lnTo>
                  <a:pt x="116" y="14"/>
                </a:lnTo>
                <a:lnTo>
                  <a:pt x="114" y="14"/>
                </a:lnTo>
                <a:lnTo>
                  <a:pt x="72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610171" y="4516338"/>
            <a:ext cx="3535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成都平原：</a:t>
            </a:r>
            <a:r>
              <a:rPr lang="zh-CN" altLang="zh-CN" b="1" u="sng" dirty="0">
                <a:solidFill>
                  <a:schemeClr val="accent5"/>
                </a:solidFill>
              </a:rPr>
              <a:t>汉族</a:t>
            </a:r>
            <a:r>
              <a:rPr lang="zh-CN" altLang="zh-CN" dirty="0"/>
              <a:t>人在秦汉以前就已大量居住在这一地区。</a:t>
            </a:r>
            <a:endParaRPr lang="zh-CN" altLang="zh-CN" dirty="0"/>
          </a:p>
        </p:txBody>
      </p:sp>
      <p:sp>
        <p:nvSpPr>
          <p:cNvPr id="70" name="矩形 69"/>
          <p:cNvSpPr/>
          <p:nvPr/>
        </p:nvSpPr>
        <p:spPr>
          <a:xfrm>
            <a:off x="1727565" y="4606233"/>
            <a:ext cx="180000" cy="180000"/>
          </a:xfrm>
          <a:prstGeom prst="rect">
            <a:avLst/>
          </a:prstGeom>
          <a:pattFill prst="wdDnDiag">
            <a:fgClr>
              <a:srgbClr val="7E534D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 flipV="1">
            <a:off x="5142173" y="4205064"/>
            <a:ext cx="501473" cy="443179"/>
          </a:xfrm>
          <a:prstGeom prst="line">
            <a:avLst/>
          </a:prstGeom>
          <a:ln w="28575">
            <a:solidFill>
              <a:srgbClr val="7E53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1.1.1.1</a:t>
            </a:r>
            <a:r>
              <a:rPr lang="zh-CN" altLang="en-US" sz="1600" dirty="0" smtClean="0">
                <a:latin typeface="+mj-ea"/>
                <a:ea typeface="+mj-ea"/>
              </a:rPr>
              <a:t> 历史上的人群分布</a:t>
            </a:r>
            <a:endParaRPr lang="zh-CN" altLang="zh-CN" sz="1400" dirty="0"/>
          </a:p>
        </p:txBody>
      </p:sp>
      <p:sp>
        <p:nvSpPr>
          <p:cNvPr id="42" name="矩形 41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蒙古"/>
          <p:cNvSpPr/>
          <p:nvPr/>
        </p:nvSpPr>
        <p:spPr bwMode="auto">
          <a:xfrm>
            <a:off x="5495917" y="1716365"/>
            <a:ext cx="1989495" cy="1697670"/>
          </a:xfrm>
          <a:custGeom>
            <a:avLst/>
            <a:gdLst>
              <a:gd name="T0" fmla="*/ 2147483646 w 1428"/>
              <a:gd name="T1" fmla="*/ 2147483646 h 1218"/>
              <a:gd name="T2" fmla="*/ 2147483646 w 1428"/>
              <a:gd name="T3" fmla="*/ 2147483646 h 1218"/>
              <a:gd name="T4" fmla="*/ 2147483646 w 1428"/>
              <a:gd name="T5" fmla="*/ 2147483646 h 1218"/>
              <a:gd name="T6" fmla="*/ 2147483646 w 1428"/>
              <a:gd name="T7" fmla="*/ 2147483646 h 1218"/>
              <a:gd name="T8" fmla="*/ 2147483646 w 1428"/>
              <a:gd name="T9" fmla="*/ 2147483646 h 1218"/>
              <a:gd name="T10" fmla="*/ 2147483646 w 1428"/>
              <a:gd name="T11" fmla="*/ 2147483646 h 1218"/>
              <a:gd name="T12" fmla="*/ 2147483646 w 1428"/>
              <a:gd name="T13" fmla="*/ 2147483646 h 1218"/>
              <a:gd name="T14" fmla="*/ 2147483646 w 1428"/>
              <a:gd name="T15" fmla="*/ 2147483646 h 1218"/>
              <a:gd name="T16" fmla="*/ 2147483646 w 1428"/>
              <a:gd name="T17" fmla="*/ 2147483646 h 1218"/>
              <a:gd name="T18" fmla="*/ 2147483646 w 1428"/>
              <a:gd name="T19" fmla="*/ 2147483646 h 1218"/>
              <a:gd name="T20" fmla="*/ 2147483646 w 1428"/>
              <a:gd name="T21" fmla="*/ 2147483646 h 1218"/>
              <a:gd name="T22" fmla="*/ 2147483646 w 1428"/>
              <a:gd name="T23" fmla="*/ 2147483646 h 1218"/>
              <a:gd name="T24" fmla="*/ 2147483646 w 1428"/>
              <a:gd name="T25" fmla="*/ 2147483646 h 1218"/>
              <a:gd name="T26" fmla="*/ 2147483646 w 1428"/>
              <a:gd name="T27" fmla="*/ 2147483646 h 1218"/>
              <a:gd name="T28" fmla="*/ 2147483646 w 1428"/>
              <a:gd name="T29" fmla="*/ 2147483646 h 1218"/>
              <a:gd name="T30" fmla="*/ 2147483646 w 1428"/>
              <a:gd name="T31" fmla="*/ 2147483646 h 1218"/>
              <a:gd name="T32" fmla="*/ 2147483646 w 1428"/>
              <a:gd name="T33" fmla="*/ 2147483646 h 1218"/>
              <a:gd name="T34" fmla="*/ 2147483646 w 1428"/>
              <a:gd name="T35" fmla="*/ 2147483646 h 1218"/>
              <a:gd name="T36" fmla="*/ 2147483646 w 1428"/>
              <a:gd name="T37" fmla="*/ 2147483646 h 1218"/>
              <a:gd name="T38" fmla="*/ 2147483646 w 1428"/>
              <a:gd name="T39" fmla="*/ 2147483646 h 1218"/>
              <a:gd name="T40" fmla="*/ 2147483646 w 1428"/>
              <a:gd name="T41" fmla="*/ 2147483646 h 1218"/>
              <a:gd name="T42" fmla="*/ 2147483646 w 1428"/>
              <a:gd name="T43" fmla="*/ 2147483646 h 1218"/>
              <a:gd name="T44" fmla="*/ 0 w 1428"/>
              <a:gd name="T45" fmla="*/ 2147483646 h 1218"/>
              <a:gd name="T46" fmla="*/ 2147483646 w 1428"/>
              <a:gd name="T47" fmla="*/ 2147483646 h 1218"/>
              <a:gd name="T48" fmla="*/ 2147483646 w 1428"/>
              <a:gd name="T49" fmla="*/ 2147483646 h 1218"/>
              <a:gd name="T50" fmla="*/ 2147483646 w 1428"/>
              <a:gd name="T51" fmla="*/ 2147483646 h 1218"/>
              <a:gd name="T52" fmla="*/ 2147483646 w 1428"/>
              <a:gd name="T53" fmla="*/ 2147483646 h 1218"/>
              <a:gd name="T54" fmla="*/ 2147483646 w 1428"/>
              <a:gd name="T55" fmla="*/ 2147483646 h 1218"/>
              <a:gd name="T56" fmla="*/ 2147483646 w 1428"/>
              <a:gd name="T57" fmla="*/ 2147483646 h 1218"/>
              <a:gd name="T58" fmla="*/ 2147483646 w 1428"/>
              <a:gd name="T59" fmla="*/ 2147483646 h 1218"/>
              <a:gd name="T60" fmla="*/ 2147483646 w 1428"/>
              <a:gd name="T61" fmla="*/ 2147483646 h 1218"/>
              <a:gd name="T62" fmla="*/ 2147483646 w 1428"/>
              <a:gd name="T63" fmla="*/ 2147483646 h 1218"/>
              <a:gd name="T64" fmla="*/ 2147483646 w 1428"/>
              <a:gd name="T65" fmla="*/ 2147483646 h 1218"/>
              <a:gd name="T66" fmla="*/ 2147483646 w 1428"/>
              <a:gd name="T67" fmla="*/ 2147483646 h 1218"/>
              <a:gd name="T68" fmla="*/ 2147483646 w 1428"/>
              <a:gd name="T69" fmla="*/ 2147483646 h 1218"/>
              <a:gd name="T70" fmla="*/ 2147483646 w 1428"/>
              <a:gd name="T71" fmla="*/ 2147483646 h 1218"/>
              <a:gd name="T72" fmla="*/ 2147483646 w 1428"/>
              <a:gd name="T73" fmla="*/ 2147483646 h 1218"/>
              <a:gd name="T74" fmla="*/ 2147483646 w 1428"/>
              <a:gd name="T75" fmla="*/ 2147483646 h 1218"/>
              <a:gd name="T76" fmla="*/ 2147483646 w 1428"/>
              <a:gd name="T77" fmla="*/ 2147483646 h 1218"/>
              <a:gd name="T78" fmla="*/ 2147483646 w 1428"/>
              <a:gd name="T79" fmla="*/ 2147483646 h 1218"/>
              <a:gd name="T80" fmla="*/ 2147483646 w 1428"/>
              <a:gd name="T81" fmla="*/ 2147483646 h 1218"/>
              <a:gd name="T82" fmla="*/ 2147483646 w 1428"/>
              <a:gd name="T83" fmla="*/ 2147483646 h 1218"/>
              <a:gd name="T84" fmla="*/ 2147483646 w 1428"/>
              <a:gd name="T85" fmla="*/ 2147483646 h 1218"/>
              <a:gd name="T86" fmla="*/ 2147483646 w 1428"/>
              <a:gd name="T87" fmla="*/ 2147483646 h 1218"/>
              <a:gd name="T88" fmla="*/ 2147483646 w 1428"/>
              <a:gd name="T89" fmla="*/ 2147483646 h 1218"/>
              <a:gd name="T90" fmla="*/ 2147483646 w 1428"/>
              <a:gd name="T91" fmla="*/ 2147483646 h 1218"/>
              <a:gd name="T92" fmla="*/ 2147483646 w 1428"/>
              <a:gd name="T93" fmla="*/ 2147483646 h 1218"/>
              <a:gd name="T94" fmla="*/ 2147483646 w 1428"/>
              <a:gd name="T95" fmla="*/ 2147483646 h 1218"/>
              <a:gd name="T96" fmla="*/ 2147483646 w 1428"/>
              <a:gd name="T97" fmla="*/ 2147483646 h 1218"/>
              <a:gd name="T98" fmla="*/ 2147483646 w 1428"/>
              <a:gd name="T99" fmla="*/ 2147483646 h 1218"/>
              <a:gd name="T100" fmla="*/ 2147483646 w 1428"/>
              <a:gd name="T101" fmla="*/ 2147483646 h 1218"/>
              <a:gd name="T102" fmla="*/ 2147483646 w 1428"/>
              <a:gd name="T103" fmla="*/ 2147483646 h 1218"/>
              <a:gd name="T104" fmla="*/ 2147483646 w 1428"/>
              <a:gd name="T105" fmla="*/ 2147483646 h 1218"/>
              <a:gd name="T106" fmla="*/ 2147483646 w 1428"/>
              <a:gd name="T107" fmla="*/ 2147483646 h 1218"/>
              <a:gd name="T108" fmla="*/ 2147483646 w 1428"/>
              <a:gd name="T109" fmla="*/ 2147483646 h 1218"/>
              <a:gd name="T110" fmla="*/ 2147483646 w 1428"/>
              <a:gd name="T111" fmla="*/ 2147483646 h 1218"/>
              <a:gd name="T112" fmla="*/ 2147483646 w 1428"/>
              <a:gd name="T113" fmla="*/ 2147483646 h 1218"/>
              <a:gd name="T114" fmla="*/ 2147483646 w 1428"/>
              <a:gd name="T115" fmla="*/ 2147483646 h 1218"/>
              <a:gd name="T116" fmla="*/ 2147483646 w 1428"/>
              <a:gd name="T117" fmla="*/ 2147483646 h 12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428" h="1218">
                <a:moveTo>
                  <a:pt x="1398" y="128"/>
                </a:moveTo>
                <a:lnTo>
                  <a:pt x="1394" y="112"/>
                </a:lnTo>
                <a:lnTo>
                  <a:pt x="1378" y="86"/>
                </a:lnTo>
                <a:lnTo>
                  <a:pt x="1366" y="80"/>
                </a:lnTo>
                <a:lnTo>
                  <a:pt x="1354" y="86"/>
                </a:lnTo>
                <a:lnTo>
                  <a:pt x="1348" y="100"/>
                </a:lnTo>
                <a:lnTo>
                  <a:pt x="1346" y="102"/>
                </a:lnTo>
                <a:lnTo>
                  <a:pt x="1344" y="102"/>
                </a:lnTo>
                <a:lnTo>
                  <a:pt x="1322" y="106"/>
                </a:lnTo>
                <a:lnTo>
                  <a:pt x="1318" y="108"/>
                </a:lnTo>
                <a:lnTo>
                  <a:pt x="1316" y="112"/>
                </a:lnTo>
                <a:lnTo>
                  <a:pt x="1310" y="116"/>
                </a:lnTo>
                <a:lnTo>
                  <a:pt x="1298" y="126"/>
                </a:lnTo>
                <a:lnTo>
                  <a:pt x="1296" y="128"/>
                </a:lnTo>
                <a:lnTo>
                  <a:pt x="1286" y="130"/>
                </a:lnTo>
                <a:lnTo>
                  <a:pt x="1276" y="126"/>
                </a:lnTo>
                <a:lnTo>
                  <a:pt x="1264" y="118"/>
                </a:lnTo>
                <a:lnTo>
                  <a:pt x="1262" y="116"/>
                </a:lnTo>
                <a:lnTo>
                  <a:pt x="1244" y="96"/>
                </a:lnTo>
                <a:lnTo>
                  <a:pt x="1240" y="90"/>
                </a:lnTo>
                <a:lnTo>
                  <a:pt x="1238" y="84"/>
                </a:lnTo>
                <a:lnTo>
                  <a:pt x="1238" y="62"/>
                </a:lnTo>
                <a:lnTo>
                  <a:pt x="1238" y="60"/>
                </a:lnTo>
                <a:lnTo>
                  <a:pt x="1242" y="56"/>
                </a:lnTo>
                <a:lnTo>
                  <a:pt x="1218" y="48"/>
                </a:lnTo>
                <a:lnTo>
                  <a:pt x="1218" y="56"/>
                </a:lnTo>
                <a:lnTo>
                  <a:pt x="1216" y="60"/>
                </a:lnTo>
                <a:lnTo>
                  <a:pt x="1210" y="64"/>
                </a:lnTo>
                <a:lnTo>
                  <a:pt x="1202" y="68"/>
                </a:lnTo>
                <a:lnTo>
                  <a:pt x="1200" y="68"/>
                </a:lnTo>
                <a:lnTo>
                  <a:pt x="1200" y="66"/>
                </a:lnTo>
                <a:lnTo>
                  <a:pt x="1188" y="64"/>
                </a:lnTo>
                <a:lnTo>
                  <a:pt x="1190" y="72"/>
                </a:lnTo>
                <a:lnTo>
                  <a:pt x="1170" y="60"/>
                </a:lnTo>
                <a:lnTo>
                  <a:pt x="1168" y="60"/>
                </a:lnTo>
                <a:lnTo>
                  <a:pt x="1168" y="58"/>
                </a:lnTo>
                <a:lnTo>
                  <a:pt x="1164" y="46"/>
                </a:lnTo>
                <a:lnTo>
                  <a:pt x="1162" y="32"/>
                </a:lnTo>
                <a:lnTo>
                  <a:pt x="1164" y="22"/>
                </a:lnTo>
                <a:lnTo>
                  <a:pt x="1166" y="16"/>
                </a:lnTo>
                <a:lnTo>
                  <a:pt x="1172" y="6"/>
                </a:lnTo>
                <a:lnTo>
                  <a:pt x="1170" y="0"/>
                </a:lnTo>
                <a:lnTo>
                  <a:pt x="1150" y="2"/>
                </a:lnTo>
                <a:lnTo>
                  <a:pt x="1142" y="4"/>
                </a:lnTo>
                <a:lnTo>
                  <a:pt x="1136" y="8"/>
                </a:lnTo>
                <a:lnTo>
                  <a:pt x="1132" y="14"/>
                </a:lnTo>
                <a:lnTo>
                  <a:pt x="1128" y="22"/>
                </a:lnTo>
                <a:lnTo>
                  <a:pt x="1116" y="40"/>
                </a:lnTo>
                <a:lnTo>
                  <a:pt x="1128" y="40"/>
                </a:lnTo>
                <a:lnTo>
                  <a:pt x="1130" y="40"/>
                </a:lnTo>
                <a:lnTo>
                  <a:pt x="1140" y="44"/>
                </a:lnTo>
                <a:lnTo>
                  <a:pt x="1142" y="44"/>
                </a:lnTo>
                <a:lnTo>
                  <a:pt x="1142" y="46"/>
                </a:lnTo>
                <a:lnTo>
                  <a:pt x="1142" y="48"/>
                </a:lnTo>
                <a:lnTo>
                  <a:pt x="1144" y="64"/>
                </a:lnTo>
                <a:lnTo>
                  <a:pt x="1150" y="80"/>
                </a:lnTo>
                <a:lnTo>
                  <a:pt x="1150" y="82"/>
                </a:lnTo>
                <a:lnTo>
                  <a:pt x="1150" y="84"/>
                </a:lnTo>
                <a:lnTo>
                  <a:pt x="1122" y="136"/>
                </a:lnTo>
                <a:lnTo>
                  <a:pt x="1120" y="142"/>
                </a:lnTo>
                <a:lnTo>
                  <a:pt x="1118" y="154"/>
                </a:lnTo>
                <a:lnTo>
                  <a:pt x="1114" y="190"/>
                </a:lnTo>
                <a:lnTo>
                  <a:pt x="1114" y="192"/>
                </a:lnTo>
                <a:lnTo>
                  <a:pt x="1104" y="212"/>
                </a:lnTo>
                <a:lnTo>
                  <a:pt x="1110" y="220"/>
                </a:lnTo>
                <a:lnTo>
                  <a:pt x="1110" y="222"/>
                </a:lnTo>
                <a:lnTo>
                  <a:pt x="1110" y="236"/>
                </a:lnTo>
                <a:lnTo>
                  <a:pt x="1110" y="242"/>
                </a:lnTo>
                <a:lnTo>
                  <a:pt x="1108" y="244"/>
                </a:lnTo>
                <a:lnTo>
                  <a:pt x="1106" y="244"/>
                </a:lnTo>
                <a:lnTo>
                  <a:pt x="1098" y="250"/>
                </a:lnTo>
                <a:lnTo>
                  <a:pt x="1088" y="262"/>
                </a:lnTo>
                <a:lnTo>
                  <a:pt x="1052" y="302"/>
                </a:lnTo>
                <a:lnTo>
                  <a:pt x="1050" y="304"/>
                </a:lnTo>
                <a:lnTo>
                  <a:pt x="1048" y="304"/>
                </a:lnTo>
                <a:lnTo>
                  <a:pt x="1046" y="302"/>
                </a:lnTo>
                <a:lnTo>
                  <a:pt x="1030" y="292"/>
                </a:lnTo>
                <a:lnTo>
                  <a:pt x="1020" y="282"/>
                </a:lnTo>
                <a:lnTo>
                  <a:pt x="1014" y="280"/>
                </a:lnTo>
                <a:lnTo>
                  <a:pt x="1008" y="278"/>
                </a:lnTo>
                <a:lnTo>
                  <a:pt x="982" y="276"/>
                </a:lnTo>
                <a:lnTo>
                  <a:pt x="982" y="314"/>
                </a:lnTo>
                <a:lnTo>
                  <a:pt x="966" y="384"/>
                </a:lnTo>
                <a:lnTo>
                  <a:pt x="964" y="392"/>
                </a:lnTo>
                <a:lnTo>
                  <a:pt x="964" y="402"/>
                </a:lnTo>
                <a:lnTo>
                  <a:pt x="962" y="432"/>
                </a:lnTo>
                <a:lnTo>
                  <a:pt x="968" y="440"/>
                </a:lnTo>
                <a:lnTo>
                  <a:pt x="974" y="430"/>
                </a:lnTo>
                <a:lnTo>
                  <a:pt x="974" y="428"/>
                </a:lnTo>
                <a:lnTo>
                  <a:pt x="994" y="420"/>
                </a:lnTo>
                <a:lnTo>
                  <a:pt x="1044" y="428"/>
                </a:lnTo>
                <a:lnTo>
                  <a:pt x="1050" y="420"/>
                </a:lnTo>
                <a:lnTo>
                  <a:pt x="1058" y="408"/>
                </a:lnTo>
                <a:lnTo>
                  <a:pt x="1060" y="406"/>
                </a:lnTo>
                <a:lnTo>
                  <a:pt x="1080" y="402"/>
                </a:lnTo>
                <a:lnTo>
                  <a:pt x="1106" y="400"/>
                </a:lnTo>
                <a:lnTo>
                  <a:pt x="1112" y="404"/>
                </a:lnTo>
                <a:lnTo>
                  <a:pt x="1120" y="410"/>
                </a:lnTo>
                <a:lnTo>
                  <a:pt x="1136" y="428"/>
                </a:lnTo>
                <a:lnTo>
                  <a:pt x="1158" y="440"/>
                </a:lnTo>
                <a:lnTo>
                  <a:pt x="1174" y="452"/>
                </a:lnTo>
                <a:lnTo>
                  <a:pt x="1184" y="462"/>
                </a:lnTo>
                <a:lnTo>
                  <a:pt x="1190" y="472"/>
                </a:lnTo>
                <a:lnTo>
                  <a:pt x="1192" y="480"/>
                </a:lnTo>
                <a:lnTo>
                  <a:pt x="1190" y="488"/>
                </a:lnTo>
                <a:lnTo>
                  <a:pt x="1186" y="492"/>
                </a:lnTo>
                <a:lnTo>
                  <a:pt x="1184" y="496"/>
                </a:lnTo>
                <a:lnTo>
                  <a:pt x="1174" y="498"/>
                </a:lnTo>
                <a:lnTo>
                  <a:pt x="1172" y="498"/>
                </a:lnTo>
                <a:lnTo>
                  <a:pt x="1126" y="498"/>
                </a:lnTo>
                <a:lnTo>
                  <a:pt x="1112" y="498"/>
                </a:lnTo>
                <a:lnTo>
                  <a:pt x="1102" y="500"/>
                </a:lnTo>
                <a:lnTo>
                  <a:pt x="1084" y="512"/>
                </a:lnTo>
                <a:lnTo>
                  <a:pt x="1054" y="532"/>
                </a:lnTo>
                <a:lnTo>
                  <a:pt x="1042" y="536"/>
                </a:lnTo>
                <a:lnTo>
                  <a:pt x="1034" y="538"/>
                </a:lnTo>
                <a:lnTo>
                  <a:pt x="1018" y="540"/>
                </a:lnTo>
                <a:lnTo>
                  <a:pt x="1010" y="580"/>
                </a:lnTo>
                <a:lnTo>
                  <a:pt x="1004" y="596"/>
                </a:lnTo>
                <a:lnTo>
                  <a:pt x="1000" y="602"/>
                </a:lnTo>
                <a:lnTo>
                  <a:pt x="996" y="606"/>
                </a:lnTo>
                <a:lnTo>
                  <a:pt x="990" y="610"/>
                </a:lnTo>
                <a:lnTo>
                  <a:pt x="984" y="614"/>
                </a:lnTo>
                <a:lnTo>
                  <a:pt x="966" y="620"/>
                </a:lnTo>
                <a:lnTo>
                  <a:pt x="956" y="622"/>
                </a:lnTo>
                <a:lnTo>
                  <a:pt x="946" y="626"/>
                </a:lnTo>
                <a:lnTo>
                  <a:pt x="926" y="634"/>
                </a:lnTo>
                <a:lnTo>
                  <a:pt x="914" y="664"/>
                </a:lnTo>
                <a:lnTo>
                  <a:pt x="912" y="664"/>
                </a:lnTo>
                <a:lnTo>
                  <a:pt x="910" y="664"/>
                </a:lnTo>
                <a:lnTo>
                  <a:pt x="874" y="680"/>
                </a:lnTo>
                <a:lnTo>
                  <a:pt x="872" y="680"/>
                </a:lnTo>
                <a:lnTo>
                  <a:pt x="854" y="676"/>
                </a:lnTo>
                <a:lnTo>
                  <a:pt x="834" y="670"/>
                </a:lnTo>
                <a:lnTo>
                  <a:pt x="820" y="664"/>
                </a:lnTo>
                <a:lnTo>
                  <a:pt x="814" y="662"/>
                </a:lnTo>
                <a:lnTo>
                  <a:pt x="806" y="660"/>
                </a:lnTo>
                <a:lnTo>
                  <a:pt x="798" y="660"/>
                </a:lnTo>
                <a:lnTo>
                  <a:pt x="790" y="662"/>
                </a:lnTo>
                <a:lnTo>
                  <a:pt x="784" y="672"/>
                </a:lnTo>
                <a:lnTo>
                  <a:pt x="778" y="684"/>
                </a:lnTo>
                <a:lnTo>
                  <a:pt x="776" y="698"/>
                </a:lnTo>
                <a:lnTo>
                  <a:pt x="776" y="710"/>
                </a:lnTo>
                <a:lnTo>
                  <a:pt x="778" y="722"/>
                </a:lnTo>
                <a:lnTo>
                  <a:pt x="782" y="728"/>
                </a:lnTo>
                <a:lnTo>
                  <a:pt x="786" y="728"/>
                </a:lnTo>
                <a:lnTo>
                  <a:pt x="794" y="724"/>
                </a:lnTo>
                <a:lnTo>
                  <a:pt x="794" y="748"/>
                </a:lnTo>
                <a:lnTo>
                  <a:pt x="794" y="756"/>
                </a:lnTo>
                <a:lnTo>
                  <a:pt x="792" y="760"/>
                </a:lnTo>
                <a:lnTo>
                  <a:pt x="790" y="764"/>
                </a:lnTo>
                <a:lnTo>
                  <a:pt x="786" y="768"/>
                </a:lnTo>
                <a:lnTo>
                  <a:pt x="776" y="774"/>
                </a:lnTo>
                <a:lnTo>
                  <a:pt x="764" y="778"/>
                </a:lnTo>
                <a:lnTo>
                  <a:pt x="758" y="780"/>
                </a:lnTo>
                <a:lnTo>
                  <a:pt x="750" y="786"/>
                </a:lnTo>
                <a:lnTo>
                  <a:pt x="738" y="798"/>
                </a:lnTo>
                <a:lnTo>
                  <a:pt x="724" y="818"/>
                </a:lnTo>
                <a:lnTo>
                  <a:pt x="708" y="844"/>
                </a:lnTo>
                <a:lnTo>
                  <a:pt x="706" y="844"/>
                </a:lnTo>
                <a:lnTo>
                  <a:pt x="682" y="860"/>
                </a:lnTo>
                <a:lnTo>
                  <a:pt x="688" y="860"/>
                </a:lnTo>
                <a:lnTo>
                  <a:pt x="688" y="862"/>
                </a:lnTo>
                <a:lnTo>
                  <a:pt x="688" y="864"/>
                </a:lnTo>
                <a:lnTo>
                  <a:pt x="686" y="868"/>
                </a:lnTo>
                <a:lnTo>
                  <a:pt x="678" y="868"/>
                </a:lnTo>
                <a:lnTo>
                  <a:pt x="610" y="868"/>
                </a:lnTo>
                <a:lnTo>
                  <a:pt x="584" y="868"/>
                </a:lnTo>
                <a:lnTo>
                  <a:pt x="558" y="870"/>
                </a:lnTo>
                <a:lnTo>
                  <a:pt x="532" y="874"/>
                </a:lnTo>
                <a:lnTo>
                  <a:pt x="510" y="882"/>
                </a:lnTo>
                <a:lnTo>
                  <a:pt x="488" y="890"/>
                </a:lnTo>
                <a:lnTo>
                  <a:pt x="468" y="900"/>
                </a:lnTo>
                <a:lnTo>
                  <a:pt x="450" y="914"/>
                </a:lnTo>
                <a:lnTo>
                  <a:pt x="434" y="928"/>
                </a:lnTo>
                <a:lnTo>
                  <a:pt x="432" y="930"/>
                </a:lnTo>
                <a:lnTo>
                  <a:pt x="430" y="930"/>
                </a:lnTo>
                <a:lnTo>
                  <a:pt x="402" y="934"/>
                </a:lnTo>
                <a:lnTo>
                  <a:pt x="400" y="934"/>
                </a:lnTo>
                <a:lnTo>
                  <a:pt x="398" y="934"/>
                </a:lnTo>
                <a:lnTo>
                  <a:pt x="390" y="916"/>
                </a:lnTo>
                <a:lnTo>
                  <a:pt x="362" y="922"/>
                </a:lnTo>
                <a:lnTo>
                  <a:pt x="350" y="922"/>
                </a:lnTo>
                <a:lnTo>
                  <a:pt x="336" y="920"/>
                </a:lnTo>
                <a:lnTo>
                  <a:pt x="320" y="916"/>
                </a:lnTo>
                <a:lnTo>
                  <a:pt x="304" y="908"/>
                </a:lnTo>
                <a:lnTo>
                  <a:pt x="290" y="900"/>
                </a:lnTo>
                <a:lnTo>
                  <a:pt x="274" y="892"/>
                </a:lnTo>
                <a:lnTo>
                  <a:pt x="246" y="872"/>
                </a:lnTo>
                <a:lnTo>
                  <a:pt x="238" y="866"/>
                </a:lnTo>
                <a:lnTo>
                  <a:pt x="226" y="860"/>
                </a:lnTo>
                <a:lnTo>
                  <a:pt x="214" y="856"/>
                </a:lnTo>
                <a:lnTo>
                  <a:pt x="202" y="854"/>
                </a:lnTo>
                <a:lnTo>
                  <a:pt x="176" y="852"/>
                </a:lnTo>
                <a:lnTo>
                  <a:pt x="148" y="856"/>
                </a:lnTo>
                <a:lnTo>
                  <a:pt x="116" y="858"/>
                </a:lnTo>
                <a:lnTo>
                  <a:pt x="86" y="856"/>
                </a:lnTo>
                <a:lnTo>
                  <a:pt x="68" y="854"/>
                </a:lnTo>
                <a:lnTo>
                  <a:pt x="48" y="852"/>
                </a:lnTo>
                <a:lnTo>
                  <a:pt x="2" y="838"/>
                </a:lnTo>
                <a:lnTo>
                  <a:pt x="0" y="844"/>
                </a:lnTo>
                <a:lnTo>
                  <a:pt x="2" y="844"/>
                </a:lnTo>
                <a:lnTo>
                  <a:pt x="2" y="852"/>
                </a:lnTo>
                <a:lnTo>
                  <a:pt x="10" y="868"/>
                </a:lnTo>
                <a:lnTo>
                  <a:pt x="26" y="888"/>
                </a:lnTo>
                <a:lnTo>
                  <a:pt x="28" y="892"/>
                </a:lnTo>
                <a:lnTo>
                  <a:pt x="24" y="906"/>
                </a:lnTo>
                <a:lnTo>
                  <a:pt x="24" y="908"/>
                </a:lnTo>
                <a:lnTo>
                  <a:pt x="14" y="920"/>
                </a:lnTo>
                <a:lnTo>
                  <a:pt x="24" y="930"/>
                </a:lnTo>
                <a:lnTo>
                  <a:pt x="30" y="936"/>
                </a:lnTo>
                <a:lnTo>
                  <a:pt x="30" y="940"/>
                </a:lnTo>
                <a:lnTo>
                  <a:pt x="34" y="956"/>
                </a:lnTo>
                <a:lnTo>
                  <a:pt x="46" y="968"/>
                </a:lnTo>
                <a:lnTo>
                  <a:pt x="46" y="970"/>
                </a:lnTo>
                <a:lnTo>
                  <a:pt x="46" y="980"/>
                </a:lnTo>
                <a:lnTo>
                  <a:pt x="46" y="988"/>
                </a:lnTo>
                <a:lnTo>
                  <a:pt x="54" y="994"/>
                </a:lnTo>
                <a:lnTo>
                  <a:pt x="58" y="992"/>
                </a:lnTo>
                <a:lnTo>
                  <a:pt x="60" y="990"/>
                </a:lnTo>
                <a:lnTo>
                  <a:pt x="64" y="982"/>
                </a:lnTo>
                <a:lnTo>
                  <a:pt x="72" y="980"/>
                </a:lnTo>
                <a:lnTo>
                  <a:pt x="78" y="976"/>
                </a:lnTo>
                <a:lnTo>
                  <a:pt x="120" y="972"/>
                </a:lnTo>
                <a:lnTo>
                  <a:pt x="138" y="966"/>
                </a:lnTo>
                <a:lnTo>
                  <a:pt x="142" y="964"/>
                </a:lnTo>
                <a:lnTo>
                  <a:pt x="150" y="984"/>
                </a:lnTo>
                <a:lnTo>
                  <a:pt x="150" y="990"/>
                </a:lnTo>
                <a:lnTo>
                  <a:pt x="148" y="996"/>
                </a:lnTo>
                <a:lnTo>
                  <a:pt x="126" y="1028"/>
                </a:lnTo>
                <a:lnTo>
                  <a:pt x="126" y="1034"/>
                </a:lnTo>
                <a:lnTo>
                  <a:pt x="138" y="1044"/>
                </a:lnTo>
                <a:lnTo>
                  <a:pt x="148" y="1052"/>
                </a:lnTo>
                <a:lnTo>
                  <a:pt x="156" y="1060"/>
                </a:lnTo>
                <a:lnTo>
                  <a:pt x="162" y="1064"/>
                </a:lnTo>
                <a:lnTo>
                  <a:pt x="170" y="1068"/>
                </a:lnTo>
                <a:lnTo>
                  <a:pt x="178" y="1076"/>
                </a:lnTo>
                <a:lnTo>
                  <a:pt x="178" y="1078"/>
                </a:lnTo>
                <a:lnTo>
                  <a:pt x="186" y="1082"/>
                </a:lnTo>
                <a:lnTo>
                  <a:pt x="190" y="1082"/>
                </a:lnTo>
                <a:lnTo>
                  <a:pt x="192" y="1092"/>
                </a:lnTo>
                <a:lnTo>
                  <a:pt x="194" y="1100"/>
                </a:lnTo>
                <a:lnTo>
                  <a:pt x="196" y="1112"/>
                </a:lnTo>
                <a:lnTo>
                  <a:pt x="216" y="1116"/>
                </a:lnTo>
                <a:lnTo>
                  <a:pt x="218" y="1116"/>
                </a:lnTo>
                <a:lnTo>
                  <a:pt x="218" y="1118"/>
                </a:lnTo>
                <a:lnTo>
                  <a:pt x="220" y="1120"/>
                </a:lnTo>
                <a:lnTo>
                  <a:pt x="226" y="1130"/>
                </a:lnTo>
                <a:lnTo>
                  <a:pt x="242" y="1136"/>
                </a:lnTo>
                <a:lnTo>
                  <a:pt x="252" y="1130"/>
                </a:lnTo>
                <a:lnTo>
                  <a:pt x="250" y="1124"/>
                </a:lnTo>
                <a:lnTo>
                  <a:pt x="240" y="1114"/>
                </a:lnTo>
                <a:lnTo>
                  <a:pt x="242" y="1112"/>
                </a:lnTo>
                <a:lnTo>
                  <a:pt x="250" y="1094"/>
                </a:lnTo>
                <a:lnTo>
                  <a:pt x="270" y="1094"/>
                </a:lnTo>
                <a:lnTo>
                  <a:pt x="270" y="1096"/>
                </a:lnTo>
                <a:lnTo>
                  <a:pt x="298" y="1104"/>
                </a:lnTo>
                <a:lnTo>
                  <a:pt x="314" y="1102"/>
                </a:lnTo>
                <a:lnTo>
                  <a:pt x="326" y="1092"/>
                </a:lnTo>
                <a:lnTo>
                  <a:pt x="334" y="1080"/>
                </a:lnTo>
                <a:lnTo>
                  <a:pt x="342" y="1074"/>
                </a:lnTo>
                <a:lnTo>
                  <a:pt x="348" y="1070"/>
                </a:lnTo>
                <a:lnTo>
                  <a:pt x="354" y="1072"/>
                </a:lnTo>
                <a:lnTo>
                  <a:pt x="360" y="1070"/>
                </a:lnTo>
                <a:lnTo>
                  <a:pt x="368" y="1072"/>
                </a:lnTo>
                <a:lnTo>
                  <a:pt x="374" y="1072"/>
                </a:lnTo>
                <a:lnTo>
                  <a:pt x="374" y="1076"/>
                </a:lnTo>
                <a:lnTo>
                  <a:pt x="378" y="1084"/>
                </a:lnTo>
                <a:lnTo>
                  <a:pt x="382" y="1096"/>
                </a:lnTo>
                <a:lnTo>
                  <a:pt x="386" y="1108"/>
                </a:lnTo>
                <a:lnTo>
                  <a:pt x="386" y="1110"/>
                </a:lnTo>
                <a:lnTo>
                  <a:pt x="382" y="1124"/>
                </a:lnTo>
                <a:lnTo>
                  <a:pt x="368" y="1140"/>
                </a:lnTo>
                <a:lnTo>
                  <a:pt x="366" y="1142"/>
                </a:lnTo>
                <a:lnTo>
                  <a:pt x="338" y="1154"/>
                </a:lnTo>
                <a:lnTo>
                  <a:pt x="334" y="1162"/>
                </a:lnTo>
                <a:lnTo>
                  <a:pt x="330" y="1186"/>
                </a:lnTo>
                <a:lnTo>
                  <a:pt x="332" y="1196"/>
                </a:lnTo>
                <a:lnTo>
                  <a:pt x="340" y="1208"/>
                </a:lnTo>
                <a:lnTo>
                  <a:pt x="342" y="1212"/>
                </a:lnTo>
                <a:lnTo>
                  <a:pt x="352" y="1218"/>
                </a:lnTo>
                <a:lnTo>
                  <a:pt x="386" y="1218"/>
                </a:lnTo>
                <a:lnTo>
                  <a:pt x="414" y="1214"/>
                </a:lnTo>
                <a:lnTo>
                  <a:pt x="418" y="1210"/>
                </a:lnTo>
                <a:lnTo>
                  <a:pt x="424" y="1204"/>
                </a:lnTo>
                <a:lnTo>
                  <a:pt x="428" y="1204"/>
                </a:lnTo>
                <a:lnTo>
                  <a:pt x="448" y="1206"/>
                </a:lnTo>
                <a:lnTo>
                  <a:pt x="450" y="1204"/>
                </a:lnTo>
                <a:lnTo>
                  <a:pt x="448" y="1196"/>
                </a:lnTo>
                <a:lnTo>
                  <a:pt x="450" y="1188"/>
                </a:lnTo>
                <a:lnTo>
                  <a:pt x="458" y="1174"/>
                </a:lnTo>
                <a:lnTo>
                  <a:pt x="458" y="1148"/>
                </a:lnTo>
                <a:lnTo>
                  <a:pt x="474" y="1106"/>
                </a:lnTo>
                <a:lnTo>
                  <a:pt x="474" y="1104"/>
                </a:lnTo>
                <a:lnTo>
                  <a:pt x="500" y="1084"/>
                </a:lnTo>
                <a:lnTo>
                  <a:pt x="502" y="1082"/>
                </a:lnTo>
                <a:lnTo>
                  <a:pt x="522" y="1092"/>
                </a:lnTo>
                <a:lnTo>
                  <a:pt x="536" y="1102"/>
                </a:lnTo>
                <a:lnTo>
                  <a:pt x="538" y="1108"/>
                </a:lnTo>
                <a:lnTo>
                  <a:pt x="540" y="1110"/>
                </a:lnTo>
                <a:lnTo>
                  <a:pt x="538" y="1128"/>
                </a:lnTo>
                <a:lnTo>
                  <a:pt x="530" y="1140"/>
                </a:lnTo>
                <a:lnTo>
                  <a:pt x="526" y="1156"/>
                </a:lnTo>
                <a:lnTo>
                  <a:pt x="526" y="1172"/>
                </a:lnTo>
                <a:lnTo>
                  <a:pt x="530" y="1180"/>
                </a:lnTo>
                <a:lnTo>
                  <a:pt x="538" y="1180"/>
                </a:lnTo>
                <a:lnTo>
                  <a:pt x="540" y="1180"/>
                </a:lnTo>
                <a:lnTo>
                  <a:pt x="552" y="1180"/>
                </a:lnTo>
                <a:lnTo>
                  <a:pt x="556" y="1182"/>
                </a:lnTo>
                <a:lnTo>
                  <a:pt x="560" y="1186"/>
                </a:lnTo>
                <a:lnTo>
                  <a:pt x="566" y="1196"/>
                </a:lnTo>
                <a:lnTo>
                  <a:pt x="572" y="1200"/>
                </a:lnTo>
                <a:lnTo>
                  <a:pt x="574" y="1200"/>
                </a:lnTo>
                <a:lnTo>
                  <a:pt x="602" y="1212"/>
                </a:lnTo>
                <a:lnTo>
                  <a:pt x="614" y="1216"/>
                </a:lnTo>
                <a:lnTo>
                  <a:pt x="630" y="1214"/>
                </a:lnTo>
                <a:lnTo>
                  <a:pt x="638" y="1204"/>
                </a:lnTo>
                <a:lnTo>
                  <a:pt x="646" y="1164"/>
                </a:lnTo>
                <a:lnTo>
                  <a:pt x="648" y="1144"/>
                </a:lnTo>
                <a:lnTo>
                  <a:pt x="648" y="1142"/>
                </a:lnTo>
                <a:lnTo>
                  <a:pt x="650" y="1140"/>
                </a:lnTo>
                <a:lnTo>
                  <a:pt x="666" y="1128"/>
                </a:lnTo>
                <a:lnTo>
                  <a:pt x="674" y="1116"/>
                </a:lnTo>
                <a:lnTo>
                  <a:pt x="690" y="1108"/>
                </a:lnTo>
                <a:lnTo>
                  <a:pt x="700" y="1102"/>
                </a:lnTo>
                <a:lnTo>
                  <a:pt x="712" y="1098"/>
                </a:lnTo>
                <a:lnTo>
                  <a:pt x="706" y="1074"/>
                </a:lnTo>
                <a:lnTo>
                  <a:pt x="734" y="1076"/>
                </a:lnTo>
                <a:lnTo>
                  <a:pt x="734" y="1078"/>
                </a:lnTo>
                <a:lnTo>
                  <a:pt x="748" y="1084"/>
                </a:lnTo>
                <a:lnTo>
                  <a:pt x="748" y="1082"/>
                </a:lnTo>
                <a:lnTo>
                  <a:pt x="752" y="1068"/>
                </a:lnTo>
                <a:lnTo>
                  <a:pt x="752" y="1064"/>
                </a:lnTo>
                <a:lnTo>
                  <a:pt x="754" y="1066"/>
                </a:lnTo>
                <a:lnTo>
                  <a:pt x="756" y="1066"/>
                </a:lnTo>
                <a:lnTo>
                  <a:pt x="768" y="1068"/>
                </a:lnTo>
                <a:lnTo>
                  <a:pt x="774" y="1068"/>
                </a:lnTo>
                <a:lnTo>
                  <a:pt x="786" y="1056"/>
                </a:lnTo>
                <a:lnTo>
                  <a:pt x="788" y="1056"/>
                </a:lnTo>
                <a:lnTo>
                  <a:pt x="788" y="1054"/>
                </a:lnTo>
                <a:lnTo>
                  <a:pt x="790" y="1054"/>
                </a:lnTo>
                <a:lnTo>
                  <a:pt x="806" y="1052"/>
                </a:lnTo>
                <a:lnTo>
                  <a:pt x="818" y="1038"/>
                </a:lnTo>
                <a:lnTo>
                  <a:pt x="826" y="1028"/>
                </a:lnTo>
                <a:lnTo>
                  <a:pt x="826" y="1016"/>
                </a:lnTo>
                <a:lnTo>
                  <a:pt x="828" y="1010"/>
                </a:lnTo>
                <a:lnTo>
                  <a:pt x="834" y="1004"/>
                </a:lnTo>
                <a:lnTo>
                  <a:pt x="836" y="1004"/>
                </a:lnTo>
                <a:lnTo>
                  <a:pt x="850" y="1006"/>
                </a:lnTo>
                <a:lnTo>
                  <a:pt x="858" y="1002"/>
                </a:lnTo>
                <a:lnTo>
                  <a:pt x="860" y="992"/>
                </a:lnTo>
                <a:lnTo>
                  <a:pt x="876" y="986"/>
                </a:lnTo>
                <a:lnTo>
                  <a:pt x="878" y="986"/>
                </a:lnTo>
                <a:lnTo>
                  <a:pt x="898" y="988"/>
                </a:lnTo>
                <a:lnTo>
                  <a:pt x="914" y="984"/>
                </a:lnTo>
                <a:lnTo>
                  <a:pt x="922" y="976"/>
                </a:lnTo>
                <a:lnTo>
                  <a:pt x="930" y="962"/>
                </a:lnTo>
                <a:lnTo>
                  <a:pt x="918" y="950"/>
                </a:lnTo>
                <a:lnTo>
                  <a:pt x="918" y="948"/>
                </a:lnTo>
                <a:lnTo>
                  <a:pt x="914" y="940"/>
                </a:lnTo>
                <a:lnTo>
                  <a:pt x="912" y="924"/>
                </a:lnTo>
                <a:lnTo>
                  <a:pt x="918" y="912"/>
                </a:lnTo>
                <a:lnTo>
                  <a:pt x="920" y="904"/>
                </a:lnTo>
                <a:lnTo>
                  <a:pt x="928" y="896"/>
                </a:lnTo>
                <a:lnTo>
                  <a:pt x="936" y="878"/>
                </a:lnTo>
                <a:lnTo>
                  <a:pt x="936" y="876"/>
                </a:lnTo>
                <a:lnTo>
                  <a:pt x="938" y="876"/>
                </a:lnTo>
                <a:lnTo>
                  <a:pt x="946" y="864"/>
                </a:lnTo>
                <a:lnTo>
                  <a:pt x="958" y="840"/>
                </a:lnTo>
                <a:lnTo>
                  <a:pt x="968" y="856"/>
                </a:lnTo>
                <a:lnTo>
                  <a:pt x="970" y="856"/>
                </a:lnTo>
                <a:lnTo>
                  <a:pt x="970" y="858"/>
                </a:lnTo>
                <a:lnTo>
                  <a:pt x="974" y="874"/>
                </a:lnTo>
                <a:lnTo>
                  <a:pt x="976" y="890"/>
                </a:lnTo>
                <a:lnTo>
                  <a:pt x="986" y="896"/>
                </a:lnTo>
                <a:lnTo>
                  <a:pt x="988" y="896"/>
                </a:lnTo>
                <a:lnTo>
                  <a:pt x="990" y="896"/>
                </a:lnTo>
                <a:lnTo>
                  <a:pt x="992" y="896"/>
                </a:lnTo>
                <a:lnTo>
                  <a:pt x="1002" y="880"/>
                </a:lnTo>
                <a:lnTo>
                  <a:pt x="1006" y="864"/>
                </a:lnTo>
                <a:lnTo>
                  <a:pt x="1010" y="864"/>
                </a:lnTo>
                <a:lnTo>
                  <a:pt x="1012" y="864"/>
                </a:lnTo>
                <a:lnTo>
                  <a:pt x="1034" y="872"/>
                </a:lnTo>
                <a:lnTo>
                  <a:pt x="1046" y="864"/>
                </a:lnTo>
                <a:lnTo>
                  <a:pt x="1048" y="864"/>
                </a:lnTo>
                <a:lnTo>
                  <a:pt x="1060" y="862"/>
                </a:lnTo>
                <a:lnTo>
                  <a:pt x="1068" y="848"/>
                </a:lnTo>
                <a:lnTo>
                  <a:pt x="1068" y="832"/>
                </a:lnTo>
                <a:lnTo>
                  <a:pt x="1074" y="806"/>
                </a:lnTo>
                <a:lnTo>
                  <a:pt x="1074" y="808"/>
                </a:lnTo>
                <a:lnTo>
                  <a:pt x="1078" y="808"/>
                </a:lnTo>
                <a:lnTo>
                  <a:pt x="1094" y="812"/>
                </a:lnTo>
                <a:lnTo>
                  <a:pt x="1102" y="796"/>
                </a:lnTo>
                <a:lnTo>
                  <a:pt x="1104" y="796"/>
                </a:lnTo>
                <a:lnTo>
                  <a:pt x="1106" y="796"/>
                </a:lnTo>
                <a:lnTo>
                  <a:pt x="1122" y="796"/>
                </a:lnTo>
                <a:lnTo>
                  <a:pt x="1124" y="796"/>
                </a:lnTo>
                <a:lnTo>
                  <a:pt x="1126" y="796"/>
                </a:lnTo>
                <a:lnTo>
                  <a:pt x="1134" y="808"/>
                </a:lnTo>
                <a:lnTo>
                  <a:pt x="1134" y="810"/>
                </a:lnTo>
                <a:lnTo>
                  <a:pt x="1134" y="812"/>
                </a:lnTo>
                <a:lnTo>
                  <a:pt x="1136" y="828"/>
                </a:lnTo>
                <a:lnTo>
                  <a:pt x="1144" y="834"/>
                </a:lnTo>
                <a:lnTo>
                  <a:pt x="1154" y="824"/>
                </a:lnTo>
                <a:lnTo>
                  <a:pt x="1158" y="828"/>
                </a:lnTo>
                <a:lnTo>
                  <a:pt x="1162" y="834"/>
                </a:lnTo>
                <a:lnTo>
                  <a:pt x="1162" y="840"/>
                </a:lnTo>
                <a:lnTo>
                  <a:pt x="1162" y="854"/>
                </a:lnTo>
                <a:lnTo>
                  <a:pt x="1158" y="868"/>
                </a:lnTo>
                <a:lnTo>
                  <a:pt x="1162" y="876"/>
                </a:lnTo>
                <a:lnTo>
                  <a:pt x="1170" y="884"/>
                </a:lnTo>
                <a:lnTo>
                  <a:pt x="1202" y="888"/>
                </a:lnTo>
                <a:lnTo>
                  <a:pt x="1204" y="890"/>
                </a:lnTo>
                <a:lnTo>
                  <a:pt x="1206" y="890"/>
                </a:lnTo>
                <a:lnTo>
                  <a:pt x="1208" y="892"/>
                </a:lnTo>
                <a:lnTo>
                  <a:pt x="1218" y="880"/>
                </a:lnTo>
                <a:lnTo>
                  <a:pt x="1226" y="872"/>
                </a:lnTo>
                <a:lnTo>
                  <a:pt x="1222" y="860"/>
                </a:lnTo>
                <a:lnTo>
                  <a:pt x="1214" y="808"/>
                </a:lnTo>
                <a:lnTo>
                  <a:pt x="1238" y="820"/>
                </a:lnTo>
                <a:lnTo>
                  <a:pt x="1250" y="832"/>
                </a:lnTo>
                <a:lnTo>
                  <a:pt x="1256" y="838"/>
                </a:lnTo>
                <a:lnTo>
                  <a:pt x="1266" y="832"/>
                </a:lnTo>
                <a:lnTo>
                  <a:pt x="1298" y="796"/>
                </a:lnTo>
                <a:lnTo>
                  <a:pt x="1300" y="796"/>
                </a:lnTo>
                <a:lnTo>
                  <a:pt x="1312" y="786"/>
                </a:lnTo>
                <a:lnTo>
                  <a:pt x="1326" y="768"/>
                </a:lnTo>
                <a:lnTo>
                  <a:pt x="1326" y="766"/>
                </a:lnTo>
                <a:lnTo>
                  <a:pt x="1344" y="770"/>
                </a:lnTo>
                <a:lnTo>
                  <a:pt x="1354" y="770"/>
                </a:lnTo>
                <a:lnTo>
                  <a:pt x="1354" y="762"/>
                </a:lnTo>
                <a:lnTo>
                  <a:pt x="1356" y="756"/>
                </a:lnTo>
                <a:lnTo>
                  <a:pt x="1370" y="740"/>
                </a:lnTo>
                <a:lnTo>
                  <a:pt x="1374" y="736"/>
                </a:lnTo>
                <a:lnTo>
                  <a:pt x="1390" y="742"/>
                </a:lnTo>
                <a:lnTo>
                  <a:pt x="1408" y="740"/>
                </a:lnTo>
                <a:lnTo>
                  <a:pt x="1422" y="726"/>
                </a:lnTo>
                <a:lnTo>
                  <a:pt x="1428" y="714"/>
                </a:lnTo>
                <a:lnTo>
                  <a:pt x="1424" y="708"/>
                </a:lnTo>
                <a:lnTo>
                  <a:pt x="1412" y="714"/>
                </a:lnTo>
                <a:lnTo>
                  <a:pt x="1412" y="712"/>
                </a:lnTo>
                <a:lnTo>
                  <a:pt x="1410" y="712"/>
                </a:lnTo>
                <a:lnTo>
                  <a:pt x="1396" y="700"/>
                </a:lnTo>
                <a:lnTo>
                  <a:pt x="1396" y="698"/>
                </a:lnTo>
                <a:lnTo>
                  <a:pt x="1402" y="676"/>
                </a:lnTo>
                <a:lnTo>
                  <a:pt x="1402" y="660"/>
                </a:lnTo>
                <a:lnTo>
                  <a:pt x="1398" y="648"/>
                </a:lnTo>
                <a:lnTo>
                  <a:pt x="1388" y="644"/>
                </a:lnTo>
                <a:lnTo>
                  <a:pt x="1388" y="642"/>
                </a:lnTo>
                <a:lnTo>
                  <a:pt x="1386" y="642"/>
                </a:lnTo>
                <a:lnTo>
                  <a:pt x="1386" y="640"/>
                </a:lnTo>
                <a:lnTo>
                  <a:pt x="1376" y="622"/>
                </a:lnTo>
                <a:lnTo>
                  <a:pt x="1374" y="620"/>
                </a:lnTo>
                <a:lnTo>
                  <a:pt x="1362" y="636"/>
                </a:lnTo>
                <a:lnTo>
                  <a:pt x="1348" y="644"/>
                </a:lnTo>
                <a:lnTo>
                  <a:pt x="1344" y="646"/>
                </a:lnTo>
                <a:lnTo>
                  <a:pt x="1344" y="644"/>
                </a:lnTo>
                <a:lnTo>
                  <a:pt x="1342" y="644"/>
                </a:lnTo>
                <a:lnTo>
                  <a:pt x="1328" y="630"/>
                </a:lnTo>
                <a:lnTo>
                  <a:pt x="1328" y="628"/>
                </a:lnTo>
                <a:lnTo>
                  <a:pt x="1318" y="606"/>
                </a:lnTo>
                <a:lnTo>
                  <a:pt x="1314" y="590"/>
                </a:lnTo>
                <a:lnTo>
                  <a:pt x="1314" y="588"/>
                </a:lnTo>
                <a:lnTo>
                  <a:pt x="1314" y="564"/>
                </a:lnTo>
                <a:lnTo>
                  <a:pt x="1312" y="550"/>
                </a:lnTo>
                <a:lnTo>
                  <a:pt x="1300" y="546"/>
                </a:lnTo>
                <a:lnTo>
                  <a:pt x="1274" y="526"/>
                </a:lnTo>
                <a:lnTo>
                  <a:pt x="1276" y="524"/>
                </a:lnTo>
                <a:lnTo>
                  <a:pt x="1288" y="510"/>
                </a:lnTo>
                <a:lnTo>
                  <a:pt x="1288" y="508"/>
                </a:lnTo>
                <a:lnTo>
                  <a:pt x="1290" y="508"/>
                </a:lnTo>
                <a:lnTo>
                  <a:pt x="1302" y="508"/>
                </a:lnTo>
                <a:lnTo>
                  <a:pt x="1304" y="508"/>
                </a:lnTo>
                <a:lnTo>
                  <a:pt x="1310" y="510"/>
                </a:lnTo>
                <a:lnTo>
                  <a:pt x="1314" y="514"/>
                </a:lnTo>
                <a:lnTo>
                  <a:pt x="1326" y="522"/>
                </a:lnTo>
                <a:lnTo>
                  <a:pt x="1338" y="512"/>
                </a:lnTo>
                <a:lnTo>
                  <a:pt x="1346" y="500"/>
                </a:lnTo>
                <a:lnTo>
                  <a:pt x="1346" y="490"/>
                </a:lnTo>
                <a:lnTo>
                  <a:pt x="1344" y="464"/>
                </a:lnTo>
                <a:lnTo>
                  <a:pt x="1342" y="454"/>
                </a:lnTo>
                <a:lnTo>
                  <a:pt x="1324" y="452"/>
                </a:lnTo>
                <a:lnTo>
                  <a:pt x="1324" y="440"/>
                </a:lnTo>
                <a:lnTo>
                  <a:pt x="1308" y="420"/>
                </a:lnTo>
                <a:lnTo>
                  <a:pt x="1306" y="420"/>
                </a:lnTo>
                <a:lnTo>
                  <a:pt x="1298" y="406"/>
                </a:lnTo>
                <a:lnTo>
                  <a:pt x="1298" y="404"/>
                </a:lnTo>
                <a:lnTo>
                  <a:pt x="1298" y="402"/>
                </a:lnTo>
                <a:lnTo>
                  <a:pt x="1314" y="380"/>
                </a:lnTo>
                <a:lnTo>
                  <a:pt x="1314" y="378"/>
                </a:lnTo>
                <a:lnTo>
                  <a:pt x="1316" y="378"/>
                </a:lnTo>
                <a:lnTo>
                  <a:pt x="1316" y="376"/>
                </a:lnTo>
                <a:lnTo>
                  <a:pt x="1318" y="376"/>
                </a:lnTo>
                <a:lnTo>
                  <a:pt x="1324" y="376"/>
                </a:lnTo>
                <a:lnTo>
                  <a:pt x="1334" y="368"/>
                </a:lnTo>
                <a:lnTo>
                  <a:pt x="1344" y="336"/>
                </a:lnTo>
                <a:lnTo>
                  <a:pt x="1358" y="322"/>
                </a:lnTo>
                <a:lnTo>
                  <a:pt x="1358" y="320"/>
                </a:lnTo>
                <a:lnTo>
                  <a:pt x="1374" y="316"/>
                </a:lnTo>
                <a:lnTo>
                  <a:pt x="1374" y="318"/>
                </a:lnTo>
                <a:lnTo>
                  <a:pt x="1382" y="326"/>
                </a:lnTo>
                <a:lnTo>
                  <a:pt x="1386" y="328"/>
                </a:lnTo>
                <a:lnTo>
                  <a:pt x="1392" y="302"/>
                </a:lnTo>
                <a:lnTo>
                  <a:pt x="1386" y="284"/>
                </a:lnTo>
                <a:lnTo>
                  <a:pt x="1386" y="282"/>
                </a:lnTo>
                <a:lnTo>
                  <a:pt x="1388" y="262"/>
                </a:lnTo>
                <a:lnTo>
                  <a:pt x="1388" y="260"/>
                </a:lnTo>
                <a:lnTo>
                  <a:pt x="1398" y="250"/>
                </a:lnTo>
                <a:lnTo>
                  <a:pt x="1404" y="240"/>
                </a:lnTo>
                <a:lnTo>
                  <a:pt x="1404" y="230"/>
                </a:lnTo>
                <a:lnTo>
                  <a:pt x="1402" y="220"/>
                </a:lnTo>
                <a:lnTo>
                  <a:pt x="1398" y="204"/>
                </a:lnTo>
                <a:lnTo>
                  <a:pt x="1398" y="186"/>
                </a:lnTo>
                <a:lnTo>
                  <a:pt x="1398" y="184"/>
                </a:lnTo>
                <a:lnTo>
                  <a:pt x="1402" y="168"/>
                </a:lnTo>
                <a:lnTo>
                  <a:pt x="1398" y="158"/>
                </a:lnTo>
                <a:lnTo>
                  <a:pt x="1396" y="152"/>
                </a:lnTo>
                <a:lnTo>
                  <a:pt x="1398" y="1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甘肃"/>
          <p:cNvSpPr/>
          <p:nvPr/>
        </p:nvSpPr>
        <p:spPr bwMode="auto">
          <a:xfrm>
            <a:off x="5113276" y="2864290"/>
            <a:ext cx="1271436" cy="1076482"/>
          </a:xfrm>
          <a:custGeom>
            <a:avLst/>
            <a:gdLst>
              <a:gd name="T0" fmla="*/ 2147483646 w 912"/>
              <a:gd name="T1" fmla="*/ 2147483646 h 772"/>
              <a:gd name="T2" fmla="*/ 2147483646 w 912"/>
              <a:gd name="T3" fmla="*/ 2147483646 h 772"/>
              <a:gd name="T4" fmla="*/ 2147483646 w 912"/>
              <a:gd name="T5" fmla="*/ 2147483646 h 772"/>
              <a:gd name="T6" fmla="*/ 2147483646 w 912"/>
              <a:gd name="T7" fmla="*/ 2147483646 h 772"/>
              <a:gd name="T8" fmla="*/ 2147483646 w 912"/>
              <a:gd name="T9" fmla="*/ 2147483646 h 772"/>
              <a:gd name="T10" fmla="*/ 2147483646 w 912"/>
              <a:gd name="T11" fmla="*/ 2147483646 h 772"/>
              <a:gd name="T12" fmla="*/ 2147483646 w 912"/>
              <a:gd name="T13" fmla="*/ 2147483646 h 772"/>
              <a:gd name="T14" fmla="*/ 2147483646 w 912"/>
              <a:gd name="T15" fmla="*/ 2147483646 h 772"/>
              <a:gd name="T16" fmla="*/ 2147483646 w 912"/>
              <a:gd name="T17" fmla="*/ 2147483646 h 772"/>
              <a:gd name="T18" fmla="*/ 2147483646 w 912"/>
              <a:gd name="T19" fmla="*/ 2147483646 h 772"/>
              <a:gd name="T20" fmla="*/ 2147483646 w 912"/>
              <a:gd name="T21" fmla="*/ 2147483646 h 772"/>
              <a:gd name="T22" fmla="*/ 2147483646 w 912"/>
              <a:gd name="T23" fmla="*/ 2147483646 h 772"/>
              <a:gd name="T24" fmla="*/ 2147483646 w 912"/>
              <a:gd name="T25" fmla="*/ 2147483646 h 772"/>
              <a:gd name="T26" fmla="*/ 2147483646 w 912"/>
              <a:gd name="T27" fmla="*/ 2147483646 h 772"/>
              <a:gd name="T28" fmla="*/ 2147483646 w 912"/>
              <a:gd name="T29" fmla="*/ 2147483646 h 772"/>
              <a:gd name="T30" fmla="*/ 2147483646 w 912"/>
              <a:gd name="T31" fmla="*/ 2147483646 h 772"/>
              <a:gd name="T32" fmla="*/ 2147483646 w 912"/>
              <a:gd name="T33" fmla="*/ 2147483646 h 772"/>
              <a:gd name="T34" fmla="*/ 2147483646 w 912"/>
              <a:gd name="T35" fmla="*/ 2147483646 h 772"/>
              <a:gd name="T36" fmla="*/ 2147483646 w 912"/>
              <a:gd name="T37" fmla="*/ 2147483646 h 772"/>
              <a:gd name="T38" fmla="*/ 2147483646 w 912"/>
              <a:gd name="T39" fmla="*/ 2147483646 h 772"/>
              <a:gd name="T40" fmla="*/ 2147483646 w 912"/>
              <a:gd name="T41" fmla="*/ 2147483646 h 772"/>
              <a:gd name="T42" fmla="*/ 2147483646 w 912"/>
              <a:gd name="T43" fmla="*/ 2147483646 h 772"/>
              <a:gd name="T44" fmla="*/ 2147483646 w 912"/>
              <a:gd name="T45" fmla="*/ 2147483646 h 772"/>
              <a:gd name="T46" fmla="*/ 2147483646 w 912"/>
              <a:gd name="T47" fmla="*/ 2147483646 h 772"/>
              <a:gd name="T48" fmla="*/ 2147483646 w 912"/>
              <a:gd name="T49" fmla="*/ 2147483646 h 772"/>
              <a:gd name="T50" fmla="*/ 2147483646 w 912"/>
              <a:gd name="T51" fmla="*/ 2147483646 h 772"/>
              <a:gd name="T52" fmla="*/ 2147483646 w 912"/>
              <a:gd name="T53" fmla="*/ 2147483646 h 772"/>
              <a:gd name="T54" fmla="*/ 2147483646 w 912"/>
              <a:gd name="T55" fmla="*/ 2147483646 h 772"/>
              <a:gd name="T56" fmla="*/ 2147483646 w 912"/>
              <a:gd name="T57" fmla="*/ 2147483646 h 772"/>
              <a:gd name="T58" fmla="*/ 2147483646 w 912"/>
              <a:gd name="T59" fmla="*/ 2147483646 h 772"/>
              <a:gd name="T60" fmla="*/ 2147483646 w 912"/>
              <a:gd name="T61" fmla="*/ 2147483646 h 772"/>
              <a:gd name="T62" fmla="*/ 2147483646 w 912"/>
              <a:gd name="T63" fmla="*/ 2147483646 h 772"/>
              <a:gd name="T64" fmla="*/ 2147483646 w 912"/>
              <a:gd name="T65" fmla="*/ 2147483646 h 772"/>
              <a:gd name="T66" fmla="*/ 2147483646 w 912"/>
              <a:gd name="T67" fmla="*/ 2147483646 h 772"/>
              <a:gd name="T68" fmla="*/ 2147483646 w 912"/>
              <a:gd name="T69" fmla="*/ 2147483646 h 772"/>
              <a:gd name="T70" fmla="*/ 2147483646 w 912"/>
              <a:gd name="T71" fmla="*/ 2147483646 h 772"/>
              <a:gd name="T72" fmla="*/ 2147483646 w 912"/>
              <a:gd name="T73" fmla="*/ 2147483646 h 772"/>
              <a:gd name="T74" fmla="*/ 2147483646 w 912"/>
              <a:gd name="T75" fmla="*/ 2147483646 h 772"/>
              <a:gd name="T76" fmla="*/ 2147483646 w 912"/>
              <a:gd name="T77" fmla="*/ 2147483646 h 772"/>
              <a:gd name="T78" fmla="*/ 2147483646 w 912"/>
              <a:gd name="T79" fmla="*/ 2147483646 h 772"/>
              <a:gd name="T80" fmla="*/ 2147483646 w 912"/>
              <a:gd name="T81" fmla="*/ 2147483646 h 772"/>
              <a:gd name="T82" fmla="*/ 2147483646 w 912"/>
              <a:gd name="T83" fmla="*/ 2147483646 h 772"/>
              <a:gd name="T84" fmla="*/ 2147483646 w 912"/>
              <a:gd name="T85" fmla="*/ 2147483646 h 772"/>
              <a:gd name="T86" fmla="*/ 2147483646 w 912"/>
              <a:gd name="T87" fmla="*/ 2147483646 h 772"/>
              <a:gd name="T88" fmla="*/ 2147483646 w 912"/>
              <a:gd name="T89" fmla="*/ 2147483646 h 772"/>
              <a:gd name="T90" fmla="*/ 2147483646 w 912"/>
              <a:gd name="T91" fmla="*/ 2147483646 h 772"/>
              <a:gd name="T92" fmla="*/ 2147483646 w 912"/>
              <a:gd name="T93" fmla="*/ 2147483646 h 772"/>
              <a:gd name="T94" fmla="*/ 2147483646 w 912"/>
              <a:gd name="T95" fmla="*/ 2147483646 h 772"/>
              <a:gd name="T96" fmla="*/ 2147483646 w 912"/>
              <a:gd name="T97" fmla="*/ 2147483646 h 772"/>
              <a:gd name="T98" fmla="*/ 2147483646 w 912"/>
              <a:gd name="T99" fmla="*/ 2147483646 h 772"/>
              <a:gd name="T100" fmla="*/ 2147483646 w 912"/>
              <a:gd name="T101" fmla="*/ 2147483646 h 772"/>
              <a:gd name="T102" fmla="*/ 2147483646 w 912"/>
              <a:gd name="T103" fmla="*/ 2147483646 h 772"/>
              <a:gd name="T104" fmla="*/ 2147483646 w 912"/>
              <a:gd name="T105" fmla="*/ 2147483646 h 772"/>
              <a:gd name="T106" fmla="*/ 2147483646 w 912"/>
              <a:gd name="T107" fmla="*/ 2147483646 h 772"/>
              <a:gd name="T108" fmla="*/ 2147483646 w 912"/>
              <a:gd name="T109" fmla="*/ 2147483646 h 772"/>
              <a:gd name="T110" fmla="*/ 2147483646 w 912"/>
              <a:gd name="T111" fmla="*/ 2147483646 h 7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12" h="772">
                <a:moveTo>
                  <a:pt x="542" y="280"/>
                </a:moveTo>
                <a:lnTo>
                  <a:pt x="530" y="280"/>
                </a:lnTo>
                <a:lnTo>
                  <a:pt x="526" y="288"/>
                </a:lnTo>
                <a:lnTo>
                  <a:pt x="532" y="296"/>
                </a:lnTo>
                <a:lnTo>
                  <a:pt x="536" y="308"/>
                </a:lnTo>
                <a:lnTo>
                  <a:pt x="536" y="310"/>
                </a:lnTo>
                <a:lnTo>
                  <a:pt x="536" y="312"/>
                </a:lnTo>
                <a:lnTo>
                  <a:pt x="518" y="320"/>
                </a:lnTo>
                <a:lnTo>
                  <a:pt x="516" y="320"/>
                </a:lnTo>
                <a:lnTo>
                  <a:pt x="506" y="320"/>
                </a:lnTo>
                <a:lnTo>
                  <a:pt x="500" y="316"/>
                </a:lnTo>
                <a:lnTo>
                  <a:pt x="494" y="314"/>
                </a:lnTo>
                <a:lnTo>
                  <a:pt x="492" y="310"/>
                </a:lnTo>
                <a:lnTo>
                  <a:pt x="488" y="300"/>
                </a:lnTo>
                <a:lnTo>
                  <a:pt x="464" y="296"/>
                </a:lnTo>
                <a:lnTo>
                  <a:pt x="456" y="264"/>
                </a:lnTo>
                <a:lnTo>
                  <a:pt x="450" y="262"/>
                </a:lnTo>
                <a:lnTo>
                  <a:pt x="446" y="258"/>
                </a:lnTo>
                <a:lnTo>
                  <a:pt x="444" y="256"/>
                </a:lnTo>
                <a:lnTo>
                  <a:pt x="440" y="250"/>
                </a:lnTo>
                <a:lnTo>
                  <a:pt x="432" y="248"/>
                </a:lnTo>
                <a:lnTo>
                  <a:pt x="424" y="242"/>
                </a:lnTo>
                <a:lnTo>
                  <a:pt x="416" y="232"/>
                </a:lnTo>
                <a:lnTo>
                  <a:pt x="406" y="228"/>
                </a:lnTo>
                <a:lnTo>
                  <a:pt x="392" y="214"/>
                </a:lnTo>
                <a:lnTo>
                  <a:pt x="390" y="204"/>
                </a:lnTo>
                <a:lnTo>
                  <a:pt x="390" y="202"/>
                </a:lnTo>
                <a:lnTo>
                  <a:pt x="416" y="168"/>
                </a:lnTo>
                <a:lnTo>
                  <a:pt x="416" y="164"/>
                </a:lnTo>
                <a:lnTo>
                  <a:pt x="416" y="162"/>
                </a:lnTo>
                <a:lnTo>
                  <a:pt x="412" y="152"/>
                </a:lnTo>
                <a:lnTo>
                  <a:pt x="398" y="156"/>
                </a:lnTo>
                <a:lnTo>
                  <a:pt x="396" y="156"/>
                </a:lnTo>
                <a:lnTo>
                  <a:pt x="396" y="158"/>
                </a:lnTo>
                <a:lnTo>
                  <a:pt x="360" y="160"/>
                </a:lnTo>
                <a:lnTo>
                  <a:pt x="348" y="164"/>
                </a:lnTo>
                <a:lnTo>
                  <a:pt x="342" y="168"/>
                </a:lnTo>
                <a:lnTo>
                  <a:pt x="340" y="172"/>
                </a:lnTo>
                <a:lnTo>
                  <a:pt x="334" y="178"/>
                </a:lnTo>
                <a:lnTo>
                  <a:pt x="330" y="178"/>
                </a:lnTo>
                <a:lnTo>
                  <a:pt x="324" y="178"/>
                </a:lnTo>
                <a:lnTo>
                  <a:pt x="324" y="176"/>
                </a:lnTo>
                <a:lnTo>
                  <a:pt x="312" y="168"/>
                </a:lnTo>
                <a:lnTo>
                  <a:pt x="312" y="148"/>
                </a:lnTo>
                <a:lnTo>
                  <a:pt x="304" y="142"/>
                </a:lnTo>
                <a:lnTo>
                  <a:pt x="300" y="134"/>
                </a:lnTo>
                <a:lnTo>
                  <a:pt x="296" y="116"/>
                </a:lnTo>
                <a:lnTo>
                  <a:pt x="288" y="108"/>
                </a:lnTo>
                <a:lnTo>
                  <a:pt x="280" y="100"/>
                </a:lnTo>
                <a:lnTo>
                  <a:pt x="276" y="98"/>
                </a:lnTo>
                <a:lnTo>
                  <a:pt x="290" y="80"/>
                </a:lnTo>
                <a:lnTo>
                  <a:pt x="292" y="68"/>
                </a:lnTo>
                <a:lnTo>
                  <a:pt x="276" y="48"/>
                </a:lnTo>
                <a:lnTo>
                  <a:pt x="268" y="32"/>
                </a:lnTo>
                <a:lnTo>
                  <a:pt x="268" y="24"/>
                </a:lnTo>
                <a:lnTo>
                  <a:pt x="256" y="16"/>
                </a:lnTo>
                <a:lnTo>
                  <a:pt x="256" y="14"/>
                </a:lnTo>
                <a:lnTo>
                  <a:pt x="246" y="2"/>
                </a:lnTo>
                <a:lnTo>
                  <a:pt x="232" y="0"/>
                </a:lnTo>
                <a:lnTo>
                  <a:pt x="216" y="4"/>
                </a:lnTo>
                <a:lnTo>
                  <a:pt x="212" y="8"/>
                </a:lnTo>
                <a:lnTo>
                  <a:pt x="210" y="30"/>
                </a:lnTo>
                <a:lnTo>
                  <a:pt x="210" y="56"/>
                </a:lnTo>
                <a:lnTo>
                  <a:pt x="208" y="56"/>
                </a:lnTo>
                <a:lnTo>
                  <a:pt x="192" y="62"/>
                </a:lnTo>
                <a:lnTo>
                  <a:pt x="178" y="64"/>
                </a:lnTo>
                <a:lnTo>
                  <a:pt x="168" y="70"/>
                </a:lnTo>
                <a:lnTo>
                  <a:pt x="154" y="74"/>
                </a:lnTo>
                <a:lnTo>
                  <a:pt x="152" y="76"/>
                </a:lnTo>
                <a:lnTo>
                  <a:pt x="124" y="68"/>
                </a:lnTo>
                <a:lnTo>
                  <a:pt x="114" y="80"/>
                </a:lnTo>
                <a:lnTo>
                  <a:pt x="108" y="86"/>
                </a:lnTo>
                <a:lnTo>
                  <a:pt x="98" y="88"/>
                </a:lnTo>
                <a:lnTo>
                  <a:pt x="82" y="102"/>
                </a:lnTo>
                <a:lnTo>
                  <a:pt x="72" y="116"/>
                </a:lnTo>
                <a:lnTo>
                  <a:pt x="72" y="118"/>
                </a:lnTo>
                <a:lnTo>
                  <a:pt x="66" y="128"/>
                </a:lnTo>
                <a:lnTo>
                  <a:pt x="60" y="132"/>
                </a:lnTo>
                <a:lnTo>
                  <a:pt x="50" y="144"/>
                </a:lnTo>
                <a:lnTo>
                  <a:pt x="50" y="146"/>
                </a:lnTo>
                <a:lnTo>
                  <a:pt x="44" y="150"/>
                </a:lnTo>
                <a:lnTo>
                  <a:pt x="32" y="152"/>
                </a:lnTo>
                <a:lnTo>
                  <a:pt x="12" y="152"/>
                </a:lnTo>
                <a:lnTo>
                  <a:pt x="8" y="158"/>
                </a:lnTo>
                <a:lnTo>
                  <a:pt x="0" y="172"/>
                </a:lnTo>
                <a:lnTo>
                  <a:pt x="4" y="184"/>
                </a:lnTo>
                <a:lnTo>
                  <a:pt x="2" y="216"/>
                </a:lnTo>
                <a:lnTo>
                  <a:pt x="8" y="224"/>
                </a:lnTo>
                <a:lnTo>
                  <a:pt x="8" y="226"/>
                </a:lnTo>
                <a:lnTo>
                  <a:pt x="10" y="232"/>
                </a:lnTo>
                <a:lnTo>
                  <a:pt x="22" y="232"/>
                </a:lnTo>
                <a:lnTo>
                  <a:pt x="40" y="236"/>
                </a:lnTo>
                <a:lnTo>
                  <a:pt x="66" y="238"/>
                </a:lnTo>
                <a:lnTo>
                  <a:pt x="76" y="236"/>
                </a:lnTo>
                <a:lnTo>
                  <a:pt x="78" y="236"/>
                </a:lnTo>
                <a:lnTo>
                  <a:pt x="80" y="236"/>
                </a:lnTo>
                <a:lnTo>
                  <a:pt x="100" y="244"/>
                </a:lnTo>
                <a:lnTo>
                  <a:pt x="102" y="244"/>
                </a:lnTo>
                <a:lnTo>
                  <a:pt x="112" y="254"/>
                </a:lnTo>
                <a:lnTo>
                  <a:pt x="136" y="262"/>
                </a:lnTo>
                <a:lnTo>
                  <a:pt x="138" y="262"/>
                </a:lnTo>
                <a:lnTo>
                  <a:pt x="154" y="272"/>
                </a:lnTo>
                <a:lnTo>
                  <a:pt x="192" y="308"/>
                </a:lnTo>
                <a:lnTo>
                  <a:pt x="210" y="316"/>
                </a:lnTo>
                <a:lnTo>
                  <a:pt x="218" y="312"/>
                </a:lnTo>
                <a:lnTo>
                  <a:pt x="224" y="300"/>
                </a:lnTo>
                <a:lnTo>
                  <a:pt x="220" y="278"/>
                </a:lnTo>
                <a:lnTo>
                  <a:pt x="222" y="274"/>
                </a:lnTo>
                <a:lnTo>
                  <a:pt x="224" y="270"/>
                </a:lnTo>
                <a:lnTo>
                  <a:pt x="236" y="264"/>
                </a:lnTo>
                <a:lnTo>
                  <a:pt x="236" y="262"/>
                </a:lnTo>
                <a:lnTo>
                  <a:pt x="286" y="292"/>
                </a:lnTo>
                <a:lnTo>
                  <a:pt x="292" y="290"/>
                </a:lnTo>
                <a:lnTo>
                  <a:pt x="302" y="284"/>
                </a:lnTo>
                <a:lnTo>
                  <a:pt x="304" y="284"/>
                </a:lnTo>
                <a:lnTo>
                  <a:pt x="310" y="284"/>
                </a:lnTo>
                <a:lnTo>
                  <a:pt x="320" y="276"/>
                </a:lnTo>
                <a:lnTo>
                  <a:pt x="322" y="276"/>
                </a:lnTo>
                <a:lnTo>
                  <a:pt x="324" y="276"/>
                </a:lnTo>
                <a:lnTo>
                  <a:pt x="352" y="296"/>
                </a:lnTo>
                <a:lnTo>
                  <a:pt x="354" y="298"/>
                </a:lnTo>
                <a:lnTo>
                  <a:pt x="372" y="312"/>
                </a:lnTo>
                <a:lnTo>
                  <a:pt x="380" y="320"/>
                </a:lnTo>
                <a:lnTo>
                  <a:pt x="388" y="330"/>
                </a:lnTo>
                <a:lnTo>
                  <a:pt x="398" y="340"/>
                </a:lnTo>
                <a:lnTo>
                  <a:pt x="404" y="338"/>
                </a:lnTo>
                <a:lnTo>
                  <a:pt x="412" y="324"/>
                </a:lnTo>
                <a:lnTo>
                  <a:pt x="430" y="336"/>
                </a:lnTo>
                <a:lnTo>
                  <a:pt x="432" y="336"/>
                </a:lnTo>
                <a:lnTo>
                  <a:pt x="444" y="352"/>
                </a:lnTo>
                <a:lnTo>
                  <a:pt x="480" y="380"/>
                </a:lnTo>
                <a:lnTo>
                  <a:pt x="492" y="392"/>
                </a:lnTo>
                <a:lnTo>
                  <a:pt x="522" y="382"/>
                </a:lnTo>
                <a:lnTo>
                  <a:pt x="524" y="406"/>
                </a:lnTo>
                <a:lnTo>
                  <a:pt x="538" y="420"/>
                </a:lnTo>
                <a:lnTo>
                  <a:pt x="548" y="436"/>
                </a:lnTo>
                <a:lnTo>
                  <a:pt x="548" y="438"/>
                </a:lnTo>
                <a:lnTo>
                  <a:pt x="548" y="440"/>
                </a:lnTo>
                <a:lnTo>
                  <a:pt x="560" y="494"/>
                </a:lnTo>
                <a:lnTo>
                  <a:pt x="572" y="516"/>
                </a:lnTo>
                <a:lnTo>
                  <a:pt x="556" y="558"/>
                </a:lnTo>
                <a:lnTo>
                  <a:pt x="556" y="560"/>
                </a:lnTo>
                <a:lnTo>
                  <a:pt x="544" y="564"/>
                </a:lnTo>
                <a:lnTo>
                  <a:pt x="544" y="576"/>
                </a:lnTo>
                <a:lnTo>
                  <a:pt x="542" y="576"/>
                </a:lnTo>
                <a:lnTo>
                  <a:pt x="528" y="598"/>
                </a:lnTo>
                <a:lnTo>
                  <a:pt x="508" y="600"/>
                </a:lnTo>
                <a:lnTo>
                  <a:pt x="488" y="616"/>
                </a:lnTo>
                <a:lnTo>
                  <a:pt x="494" y="620"/>
                </a:lnTo>
                <a:lnTo>
                  <a:pt x="500" y="622"/>
                </a:lnTo>
                <a:lnTo>
                  <a:pt x="504" y="626"/>
                </a:lnTo>
                <a:lnTo>
                  <a:pt x="508" y="630"/>
                </a:lnTo>
                <a:lnTo>
                  <a:pt x="508" y="634"/>
                </a:lnTo>
                <a:lnTo>
                  <a:pt x="504" y="642"/>
                </a:lnTo>
                <a:lnTo>
                  <a:pt x="504" y="644"/>
                </a:lnTo>
                <a:lnTo>
                  <a:pt x="492" y="656"/>
                </a:lnTo>
                <a:lnTo>
                  <a:pt x="490" y="656"/>
                </a:lnTo>
                <a:lnTo>
                  <a:pt x="490" y="658"/>
                </a:lnTo>
                <a:lnTo>
                  <a:pt x="488" y="658"/>
                </a:lnTo>
                <a:lnTo>
                  <a:pt x="450" y="652"/>
                </a:lnTo>
                <a:lnTo>
                  <a:pt x="448" y="666"/>
                </a:lnTo>
                <a:lnTo>
                  <a:pt x="452" y="696"/>
                </a:lnTo>
                <a:lnTo>
                  <a:pt x="484" y="708"/>
                </a:lnTo>
                <a:lnTo>
                  <a:pt x="484" y="710"/>
                </a:lnTo>
                <a:lnTo>
                  <a:pt x="496" y="706"/>
                </a:lnTo>
                <a:lnTo>
                  <a:pt x="498" y="706"/>
                </a:lnTo>
                <a:lnTo>
                  <a:pt x="500" y="704"/>
                </a:lnTo>
                <a:lnTo>
                  <a:pt x="500" y="706"/>
                </a:lnTo>
                <a:lnTo>
                  <a:pt x="510" y="712"/>
                </a:lnTo>
                <a:lnTo>
                  <a:pt x="524" y="712"/>
                </a:lnTo>
                <a:lnTo>
                  <a:pt x="528" y="710"/>
                </a:lnTo>
                <a:lnTo>
                  <a:pt x="524" y="696"/>
                </a:lnTo>
                <a:lnTo>
                  <a:pt x="520" y="680"/>
                </a:lnTo>
                <a:lnTo>
                  <a:pt x="520" y="678"/>
                </a:lnTo>
                <a:lnTo>
                  <a:pt x="520" y="676"/>
                </a:lnTo>
                <a:lnTo>
                  <a:pt x="526" y="670"/>
                </a:lnTo>
                <a:lnTo>
                  <a:pt x="528" y="668"/>
                </a:lnTo>
                <a:lnTo>
                  <a:pt x="536" y="656"/>
                </a:lnTo>
                <a:lnTo>
                  <a:pt x="538" y="654"/>
                </a:lnTo>
                <a:lnTo>
                  <a:pt x="552" y="644"/>
                </a:lnTo>
                <a:lnTo>
                  <a:pt x="552" y="642"/>
                </a:lnTo>
                <a:lnTo>
                  <a:pt x="554" y="642"/>
                </a:lnTo>
                <a:lnTo>
                  <a:pt x="572" y="640"/>
                </a:lnTo>
                <a:lnTo>
                  <a:pt x="572" y="644"/>
                </a:lnTo>
                <a:lnTo>
                  <a:pt x="572" y="656"/>
                </a:lnTo>
                <a:lnTo>
                  <a:pt x="576" y="664"/>
                </a:lnTo>
                <a:lnTo>
                  <a:pt x="580" y="674"/>
                </a:lnTo>
                <a:lnTo>
                  <a:pt x="596" y="684"/>
                </a:lnTo>
                <a:lnTo>
                  <a:pt x="640" y="688"/>
                </a:lnTo>
                <a:lnTo>
                  <a:pt x="642" y="688"/>
                </a:lnTo>
                <a:lnTo>
                  <a:pt x="644" y="688"/>
                </a:lnTo>
                <a:lnTo>
                  <a:pt x="644" y="690"/>
                </a:lnTo>
                <a:lnTo>
                  <a:pt x="644" y="692"/>
                </a:lnTo>
                <a:lnTo>
                  <a:pt x="644" y="706"/>
                </a:lnTo>
                <a:lnTo>
                  <a:pt x="656" y="720"/>
                </a:lnTo>
                <a:lnTo>
                  <a:pt x="666" y="724"/>
                </a:lnTo>
                <a:lnTo>
                  <a:pt x="668" y="724"/>
                </a:lnTo>
                <a:lnTo>
                  <a:pt x="668" y="726"/>
                </a:lnTo>
                <a:lnTo>
                  <a:pt x="668" y="732"/>
                </a:lnTo>
                <a:lnTo>
                  <a:pt x="668" y="740"/>
                </a:lnTo>
                <a:lnTo>
                  <a:pt x="664" y="756"/>
                </a:lnTo>
                <a:lnTo>
                  <a:pt x="670" y="760"/>
                </a:lnTo>
                <a:lnTo>
                  <a:pt x="678" y="760"/>
                </a:lnTo>
                <a:lnTo>
                  <a:pt x="684" y="762"/>
                </a:lnTo>
                <a:lnTo>
                  <a:pt x="688" y="764"/>
                </a:lnTo>
                <a:lnTo>
                  <a:pt x="706" y="772"/>
                </a:lnTo>
                <a:lnTo>
                  <a:pt x="716" y="764"/>
                </a:lnTo>
                <a:lnTo>
                  <a:pt x="728" y="750"/>
                </a:lnTo>
                <a:lnTo>
                  <a:pt x="730" y="744"/>
                </a:lnTo>
                <a:lnTo>
                  <a:pt x="732" y="742"/>
                </a:lnTo>
                <a:lnTo>
                  <a:pt x="734" y="740"/>
                </a:lnTo>
                <a:lnTo>
                  <a:pt x="730" y="722"/>
                </a:lnTo>
                <a:lnTo>
                  <a:pt x="728" y="714"/>
                </a:lnTo>
                <a:lnTo>
                  <a:pt x="728" y="712"/>
                </a:lnTo>
                <a:lnTo>
                  <a:pt x="728" y="710"/>
                </a:lnTo>
                <a:lnTo>
                  <a:pt x="736" y="700"/>
                </a:lnTo>
                <a:lnTo>
                  <a:pt x="748" y="690"/>
                </a:lnTo>
                <a:lnTo>
                  <a:pt x="750" y="690"/>
                </a:lnTo>
                <a:lnTo>
                  <a:pt x="776" y="690"/>
                </a:lnTo>
                <a:lnTo>
                  <a:pt x="780" y="688"/>
                </a:lnTo>
                <a:lnTo>
                  <a:pt x="780" y="676"/>
                </a:lnTo>
                <a:lnTo>
                  <a:pt x="776" y="664"/>
                </a:lnTo>
                <a:lnTo>
                  <a:pt x="766" y="648"/>
                </a:lnTo>
                <a:lnTo>
                  <a:pt x="766" y="628"/>
                </a:lnTo>
                <a:lnTo>
                  <a:pt x="766" y="626"/>
                </a:lnTo>
                <a:lnTo>
                  <a:pt x="770" y="614"/>
                </a:lnTo>
                <a:lnTo>
                  <a:pt x="772" y="614"/>
                </a:lnTo>
                <a:lnTo>
                  <a:pt x="792" y="582"/>
                </a:lnTo>
                <a:lnTo>
                  <a:pt x="794" y="582"/>
                </a:lnTo>
                <a:lnTo>
                  <a:pt x="796" y="580"/>
                </a:lnTo>
                <a:lnTo>
                  <a:pt x="800" y="580"/>
                </a:lnTo>
                <a:lnTo>
                  <a:pt x="808" y="582"/>
                </a:lnTo>
                <a:lnTo>
                  <a:pt x="828" y="592"/>
                </a:lnTo>
                <a:lnTo>
                  <a:pt x="840" y="596"/>
                </a:lnTo>
                <a:lnTo>
                  <a:pt x="840" y="590"/>
                </a:lnTo>
                <a:lnTo>
                  <a:pt x="838" y="588"/>
                </a:lnTo>
                <a:lnTo>
                  <a:pt x="838" y="586"/>
                </a:lnTo>
                <a:lnTo>
                  <a:pt x="840" y="580"/>
                </a:lnTo>
                <a:lnTo>
                  <a:pt x="846" y="572"/>
                </a:lnTo>
                <a:lnTo>
                  <a:pt x="860" y="562"/>
                </a:lnTo>
                <a:lnTo>
                  <a:pt x="860" y="560"/>
                </a:lnTo>
                <a:lnTo>
                  <a:pt x="876" y="556"/>
                </a:lnTo>
                <a:lnTo>
                  <a:pt x="890" y="556"/>
                </a:lnTo>
                <a:lnTo>
                  <a:pt x="892" y="556"/>
                </a:lnTo>
                <a:lnTo>
                  <a:pt x="900" y="556"/>
                </a:lnTo>
                <a:lnTo>
                  <a:pt x="904" y="536"/>
                </a:lnTo>
                <a:lnTo>
                  <a:pt x="904" y="524"/>
                </a:lnTo>
                <a:lnTo>
                  <a:pt x="906" y="512"/>
                </a:lnTo>
                <a:lnTo>
                  <a:pt x="906" y="510"/>
                </a:lnTo>
                <a:lnTo>
                  <a:pt x="908" y="508"/>
                </a:lnTo>
                <a:lnTo>
                  <a:pt x="912" y="496"/>
                </a:lnTo>
                <a:lnTo>
                  <a:pt x="906" y="488"/>
                </a:lnTo>
                <a:lnTo>
                  <a:pt x="896" y="480"/>
                </a:lnTo>
                <a:lnTo>
                  <a:pt x="876" y="476"/>
                </a:lnTo>
                <a:lnTo>
                  <a:pt x="868" y="472"/>
                </a:lnTo>
                <a:lnTo>
                  <a:pt x="852" y="460"/>
                </a:lnTo>
                <a:lnTo>
                  <a:pt x="840" y="456"/>
                </a:lnTo>
                <a:lnTo>
                  <a:pt x="840" y="454"/>
                </a:lnTo>
                <a:lnTo>
                  <a:pt x="824" y="436"/>
                </a:lnTo>
                <a:lnTo>
                  <a:pt x="812" y="436"/>
                </a:lnTo>
                <a:lnTo>
                  <a:pt x="810" y="436"/>
                </a:lnTo>
                <a:lnTo>
                  <a:pt x="798" y="430"/>
                </a:lnTo>
                <a:lnTo>
                  <a:pt x="790" y="440"/>
                </a:lnTo>
                <a:lnTo>
                  <a:pt x="788" y="476"/>
                </a:lnTo>
                <a:lnTo>
                  <a:pt x="792" y="492"/>
                </a:lnTo>
                <a:lnTo>
                  <a:pt x="796" y="492"/>
                </a:lnTo>
                <a:lnTo>
                  <a:pt x="798" y="492"/>
                </a:lnTo>
                <a:lnTo>
                  <a:pt x="808" y="496"/>
                </a:lnTo>
                <a:lnTo>
                  <a:pt x="814" y="510"/>
                </a:lnTo>
                <a:lnTo>
                  <a:pt x="816" y="510"/>
                </a:lnTo>
                <a:lnTo>
                  <a:pt x="816" y="512"/>
                </a:lnTo>
                <a:lnTo>
                  <a:pt x="812" y="536"/>
                </a:lnTo>
                <a:lnTo>
                  <a:pt x="812" y="538"/>
                </a:lnTo>
                <a:lnTo>
                  <a:pt x="812" y="540"/>
                </a:lnTo>
                <a:lnTo>
                  <a:pt x="800" y="546"/>
                </a:lnTo>
                <a:lnTo>
                  <a:pt x="798" y="548"/>
                </a:lnTo>
                <a:lnTo>
                  <a:pt x="798" y="546"/>
                </a:lnTo>
                <a:lnTo>
                  <a:pt x="796" y="546"/>
                </a:lnTo>
                <a:lnTo>
                  <a:pt x="792" y="544"/>
                </a:lnTo>
                <a:lnTo>
                  <a:pt x="778" y="550"/>
                </a:lnTo>
                <a:lnTo>
                  <a:pt x="778" y="552"/>
                </a:lnTo>
                <a:lnTo>
                  <a:pt x="780" y="552"/>
                </a:lnTo>
                <a:lnTo>
                  <a:pt x="782" y="574"/>
                </a:lnTo>
                <a:lnTo>
                  <a:pt x="780" y="578"/>
                </a:lnTo>
                <a:lnTo>
                  <a:pt x="776" y="580"/>
                </a:lnTo>
                <a:lnTo>
                  <a:pt x="768" y="580"/>
                </a:lnTo>
                <a:lnTo>
                  <a:pt x="762" y="578"/>
                </a:lnTo>
                <a:lnTo>
                  <a:pt x="758" y="576"/>
                </a:lnTo>
                <a:lnTo>
                  <a:pt x="748" y="568"/>
                </a:lnTo>
                <a:lnTo>
                  <a:pt x="746" y="568"/>
                </a:lnTo>
                <a:lnTo>
                  <a:pt x="746" y="566"/>
                </a:lnTo>
                <a:lnTo>
                  <a:pt x="740" y="552"/>
                </a:lnTo>
                <a:lnTo>
                  <a:pt x="736" y="550"/>
                </a:lnTo>
                <a:lnTo>
                  <a:pt x="728" y="546"/>
                </a:lnTo>
                <a:lnTo>
                  <a:pt x="726" y="546"/>
                </a:lnTo>
                <a:lnTo>
                  <a:pt x="714" y="538"/>
                </a:lnTo>
                <a:lnTo>
                  <a:pt x="712" y="538"/>
                </a:lnTo>
                <a:lnTo>
                  <a:pt x="712" y="536"/>
                </a:lnTo>
                <a:lnTo>
                  <a:pt x="710" y="524"/>
                </a:lnTo>
                <a:lnTo>
                  <a:pt x="712" y="512"/>
                </a:lnTo>
                <a:lnTo>
                  <a:pt x="716" y="506"/>
                </a:lnTo>
                <a:lnTo>
                  <a:pt x="716" y="502"/>
                </a:lnTo>
                <a:lnTo>
                  <a:pt x="712" y="488"/>
                </a:lnTo>
                <a:lnTo>
                  <a:pt x="700" y="478"/>
                </a:lnTo>
                <a:lnTo>
                  <a:pt x="700" y="476"/>
                </a:lnTo>
                <a:lnTo>
                  <a:pt x="698" y="444"/>
                </a:lnTo>
                <a:lnTo>
                  <a:pt x="690" y="436"/>
                </a:lnTo>
                <a:lnTo>
                  <a:pt x="688" y="436"/>
                </a:lnTo>
                <a:lnTo>
                  <a:pt x="688" y="434"/>
                </a:lnTo>
                <a:lnTo>
                  <a:pt x="682" y="420"/>
                </a:lnTo>
                <a:lnTo>
                  <a:pt x="652" y="416"/>
                </a:lnTo>
                <a:lnTo>
                  <a:pt x="644" y="410"/>
                </a:lnTo>
                <a:lnTo>
                  <a:pt x="638" y="402"/>
                </a:lnTo>
                <a:lnTo>
                  <a:pt x="624" y="402"/>
                </a:lnTo>
                <a:lnTo>
                  <a:pt x="618" y="398"/>
                </a:lnTo>
                <a:lnTo>
                  <a:pt x="610" y="392"/>
                </a:lnTo>
                <a:lnTo>
                  <a:pt x="608" y="390"/>
                </a:lnTo>
                <a:lnTo>
                  <a:pt x="604" y="384"/>
                </a:lnTo>
                <a:lnTo>
                  <a:pt x="598" y="376"/>
                </a:lnTo>
                <a:lnTo>
                  <a:pt x="596" y="362"/>
                </a:lnTo>
                <a:lnTo>
                  <a:pt x="596" y="360"/>
                </a:lnTo>
                <a:lnTo>
                  <a:pt x="600" y="336"/>
                </a:lnTo>
                <a:lnTo>
                  <a:pt x="604" y="324"/>
                </a:lnTo>
                <a:lnTo>
                  <a:pt x="606" y="324"/>
                </a:lnTo>
                <a:lnTo>
                  <a:pt x="636" y="310"/>
                </a:lnTo>
                <a:lnTo>
                  <a:pt x="648" y="296"/>
                </a:lnTo>
                <a:lnTo>
                  <a:pt x="650" y="284"/>
                </a:lnTo>
                <a:lnTo>
                  <a:pt x="648" y="276"/>
                </a:lnTo>
                <a:lnTo>
                  <a:pt x="644" y="262"/>
                </a:lnTo>
                <a:lnTo>
                  <a:pt x="640" y="254"/>
                </a:lnTo>
                <a:lnTo>
                  <a:pt x="634" y="256"/>
                </a:lnTo>
                <a:lnTo>
                  <a:pt x="624" y="254"/>
                </a:lnTo>
                <a:lnTo>
                  <a:pt x="616" y="260"/>
                </a:lnTo>
                <a:lnTo>
                  <a:pt x="606" y="272"/>
                </a:lnTo>
                <a:lnTo>
                  <a:pt x="592" y="286"/>
                </a:lnTo>
                <a:lnTo>
                  <a:pt x="590" y="286"/>
                </a:lnTo>
                <a:lnTo>
                  <a:pt x="578" y="290"/>
                </a:lnTo>
                <a:lnTo>
                  <a:pt x="568" y="288"/>
                </a:lnTo>
                <a:lnTo>
                  <a:pt x="542" y="2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宁夏"/>
          <p:cNvSpPr/>
          <p:nvPr/>
        </p:nvSpPr>
        <p:spPr bwMode="auto">
          <a:xfrm>
            <a:off x="6016600" y="3238455"/>
            <a:ext cx="256709" cy="423812"/>
          </a:xfrm>
          <a:custGeom>
            <a:avLst/>
            <a:gdLst>
              <a:gd name="T0" fmla="*/ 2147483646 w 184"/>
              <a:gd name="T1" fmla="*/ 2147483646 h 304"/>
              <a:gd name="T2" fmla="*/ 2147483646 w 184"/>
              <a:gd name="T3" fmla="*/ 2147483646 h 304"/>
              <a:gd name="T4" fmla="*/ 2147483646 w 184"/>
              <a:gd name="T5" fmla="*/ 2147483646 h 304"/>
              <a:gd name="T6" fmla="*/ 2147483646 w 184"/>
              <a:gd name="T7" fmla="*/ 2147483646 h 304"/>
              <a:gd name="T8" fmla="*/ 2147483646 w 184"/>
              <a:gd name="T9" fmla="*/ 2147483646 h 304"/>
              <a:gd name="T10" fmla="*/ 2147483646 w 184"/>
              <a:gd name="T11" fmla="*/ 2147483646 h 304"/>
              <a:gd name="T12" fmla="*/ 2147483646 w 184"/>
              <a:gd name="T13" fmla="*/ 2147483646 h 304"/>
              <a:gd name="T14" fmla="*/ 2147483646 w 184"/>
              <a:gd name="T15" fmla="*/ 2147483646 h 304"/>
              <a:gd name="T16" fmla="*/ 2147483646 w 184"/>
              <a:gd name="T17" fmla="*/ 2147483646 h 304"/>
              <a:gd name="T18" fmla="*/ 2147483646 w 184"/>
              <a:gd name="T19" fmla="*/ 2147483646 h 304"/>
              <a:gd name="T20" fmla="*/ 2147483646 w 184"/>
              <a:gd name="T21" fmla="*/ 2147483646 h 304"/>
              <a:gd name="T22" fmla="*/ 2147483646 w 184"/>
              <a:gd name="T23" fmla="*/ 2147483646 h 304"/>
              <a:gd name="T24" fmla="*/ 2147483646 w 184"/>
              <a:gd name="T25" fmla="*/ 2147483646 h 304"/>
              <a:gd name="T26" fmla="*/ 2147483646 w 184"/>
              <a:gd name="T27" fmla="*/ 2147483646 h 304"/>
              <a:gd name="T28" fmla="*/ 2147483646 w 184"/>
              <a:gd name="T29" fmla="*/ 2147483646 h 304"/>
              <a:gd name="T30" fmla="*/ 2147483646 w 184"/>
              <a:gd name="T31" fmla="*/ 2147483646 h 304"/>
              <a:gd name="T32" fmla="*/ 2147483646 w 184"/>
              <a:gd name="T33" fmla="*/ 2147483646 h 304"/>
              <a:gd name="T34" fmla="*/ 2147483646 w 184"/>
              <a:gd name="T35" fmla="*/ 2147483646 h 304"/>
              <a:gd name="T36" fmla="*/ 2147483646 w 184"/>
              <a:gd name="T37" fmla="*/ 2147483646 h 304"/>
              <a:gd name="T38" fmla="*/ 2147483646 w 184"/>
              <a:gd name="T39" fmla="*/ 2147483646 h 304"/>
              <a:gd name="T40" fmla="*/ 2147483646 w 184"/>
              <a:gd name="T41" fmla="*/ 2147483646 h 304"/>
              <a:gd name="T42" fmla="*/ 2147483646 w 184"/>
              <a:gd name="T43" fmla="*/ 2147483646 h 304"/>
              <a:gd name="T44" fmla="*/ 2147483646 w 184"/>
              <a:gd name="T45" fmla="*/ 2147483646 h 304"/>
              <a:gd name="T46" fmla="*/ 2147483646 w 184"/>
              <a:gd name="T47" fmla="*/ 2147483646 h 304"/>
              <a:gd name="T48" fmla="*/ 2147483646 w 184"/>
              <a:gd name="T49" fmla="*/ 2147483646 h 304"/>
              <a:gd name="T50" fmla="*/ 2147483646 w 184"/>
              <a:gd name="T51" fmla="*/ 2147483646 h 304"/>
              <a:gd name="T52" fmla="*/ 2147483646 w 184"/>
              <a:gd name="T53" fmla="*/ 2147483646 h 304"/>
              <a:gd name="T54" fmla="*/ 2147483646 w 184"/>
              <a:gd name="T55" fmla="*/ 2147483646 h 304"/>
              <a:gd name="T56" fmla="*/ 2147483646 w 184"/>
              <a:gd name="T57" fmla="*/ 2147483646 h 304"/>
              <a:gd name="T58" fmla="*/ 2147483646 w 184"/>
              <a:gd name="T59" fmla="*/ 2147483646 h 304"/>
              <a:gd name="T60" fmla="*/ 2147483646 w 184"/>
              <a:gd name="T61" fmla="*/ 2147483646 h 304"/>
              <a:gd name="T62" fmla="*/ 2147483646 w 184"/>
              <a:gd name="T63" fmla="*/ 2147483646 h 304"/>
              <a:gd name="T64" fmla="*/ 2147483646 w 184"/>
              <a:gd name="T65" fmla="*/ 2147483646 h 304"/>
              <a:gd name="T66" fmla="*/ 2147483646 w 184"/>
              <a:gd name="T67" fmla="*/ 2147483646 h 304"/>
              <a:gd name="T68" fmla="*/ 2147483646 w 184"/>
              <a:gd name="T69" fmla="*/ 2147483646 h 304"/>
              <a:gd name="T70" fmla="*/ 2147483646 w 184"/>
              <a:gd name="T71" fmla="*/ 2147483646 h 304"/>
              <a:gd name="T72" fmla="*/ 2147483646 w 184"/>
              <a:gd name="T73" fmla="*/ 2147483646 h 304"/>
              <a:gd name="T74" fmla="*/ 2147483646 w 184"/>
              <a:gd name="T75" fmla="*/ 2147483646 h 304"/>
              <a:gd name="T76" fmla="*/ 2147483646 w 184"/>
              <a:gd name="T77" fmla="*/ 2147483646 h 304"/>
              <a:gd name="T78" fmla="*/ 2147483646 w 184"/>
              <a:gd name="T79" fmla="*/ 2147483646 h 304"/>
              <a:gd name="T80" fmla="*/ 2147483646 w 184"/>
              <a:gd name="T81" fmla="*/ 2147483646 h 304"/>
              <a:gd name="T82" fmla="*/ 2147483646 w 184"/>
              <a:gd name="T83" fmla="*/ 2147483646 h 304"/>
              <a:gd name="T84" fmla="*/ 2147483646 w 184"/>
              <a:gd name="T85" fmla="*/ 2147483646 h 304"/>
              <a:gd name="T86" fmla="*/ 2147483646 w 184"/>
              <a:gd name="T87" fmla="*/ 2147483646 h 304"/>
              <a:gd name="T88" fmla="*/ 2147483646 w 184"/>
              <a:gd name="T89" fmla="*/ 2147483646 h 304"/>
              <a:gd name="T90" fmla="*/ 2147483646 w 184"/>
              <a:gd name="T91" fmla="*/ 2147483646 h 304"/>
              <a:gd name="T92" fmla="*/ 2147483646 w 184"/>
              <a:gd name="T93" fmla="*/ 2147483646 h 304"/>
              <a:gd name="T94" fmla="*/ 2147483646 w 184"/>
              <a:gd name="T95" fmla="*/ 2147483646 h 304"/>
              <a:gd name="T96" fmla="*/ 2147483646 w 184"/>
              <a:gd name="T97" fmla="*/ 2147483646 h 304"/>
              <a:gd name="T98" fmla="*/ 2147483646 w 184"/>
              <a:gd name="T99" fmla="*/ 0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84" h="304">
                <a:moveTo>
                  <a:pt x="108" y="18"/>
                </a:moveTo>
                <a:lnTo>
                  <a:pt x="92" y="58"/>
                </a:lnTo>
                <a:lnTo>
                  <a:pt x="92" y="84"/>
                </a:lnTo>
                <a:lnTo>
                  <a:pt x="92" y="86"/>
                </a:lnTo>
                <a:lnTo>
                  <a:pt x="84" y="100"/>
                </a:lnTo>
                <a:lnTo>
                  <a:pt x="84" y="108"/>
                </a:lnTo>
                <a:lnTo>
                  <a:pt x="84" y="112"/>
                </a:lnTo>
                <a:lnTo>
                  <a:pt x="82" y="116"/>
                </a:lnTo>
                <a:lnTo>
                  <a:pt x="80" y="120"/>
                </a:lnTo>
                <a:lnTo>
                  <a:pt x="76" y="122"/>
                </a:lnTo>
                <a:lnTo>
                  <a:pt x="76" y="124"/>
                </a:lnTo>
                <a:lnTo>
                  <a:pt x="74" y="124"/>
                </a:lnTo>
                <a:lnTo>
                  <a:pt x="74" y="122"/>
                </a:lnTo>
                <a:lnTo>
                  <a:pt x="54" y="120"/>
                </a:lnTo>
                <a:lnTo>
                  <a:pt x="44" y="130"/>
                </a:lnTo>
                <a:lnTo>
                  <a:pt x="12" y="134"/>
                </a:lnTo>
                <a:lnTo>
                  <a:pt x="0" y="134"/>
                </a:lnTo>
                <a:lnTo>
                  <a:pt x="8" y="140"/>
                </a:lnTo>
                <a:lnTo>
                  <a:pt x="36" y="144"/>
                </a:lnTo>
                <a:lnTo>
                  <a:pt x="38" y="144"/>
                </a:lnTo>
                <a:lnTo>
                  <a:pt x="40" y="144"/>
                </a:lnTo>
                <a:lnTo>
                  <a:pt x="48" y="162"/>
                </a:lnTo>
                <a:lnTo>
                  <a:pt x="56" y="168"/>
                </a:lnTo>
                <a:lnTo>
                  <a:pt x="60" y="174"/>
                </a:lnTo>
                <a:lnTo>
                  <a:pt x="60" y="184"/>
                </a:lnTo>
                <a:lnTo>
                  <a:pt x="60" y="206"/>
                </a:lnTo>
                <a:lnTo>
                  <a:pt x="70" y="216"/>
                </a:lnTo>
                <a:lnTo>
                  <a:pt x="72" y="216"/>
                </a:lnTo>
                <a:lnTo>
                  <a:pt x="76" y="232"/>
                </a:lnTo>
                <a:lnTo>
                  <a:pt x="76" y="240"/>
                </a:lnTo>
                <a:lnTo>
                  <a:pt x="72" y="248"/>
                </a:lnTo>
                <a:lnTo>
                  <a:pt x="70" y="256"/>
                </a:lnTo>
                <a:lnTo>
                  <a:pt x="72" y="264"/>
                </a:lnTo>
                <a:lnTo>
                  <a:pt x="82" y="270"/>
                </a:lnTo>
                <a:lnTo>
                  <a:pt x="94" y="276"/>
                </a:lnTo>
                <a:lnTo>
                  <a:pt x="100" y="280"/>
                </a:lnTo>
                <a:lnTo>
                  <a:pt x="106" y="292"/>
                </a:lnTo>
                <a:lnTo>
                  <a:pt x="114" y="298"/>
                </a:lnTo>
                <a:lnTo>
                  <a:pt x="116" y="302"/>
                </a:lnTo>
                <a:lnTo>
                  <a:pt x="124" y="304"/>
                </a:lnTo>
                <a:lnTo>
                  <a:pt x="122" y="288"/>
                </a:lnTo>
                <a:lnTo>
                  <a:pt x="122" y="282"/>
                </a:lnTo>
                <a:lnTo>
                  <a:pt x="122" y="278"/>
                </a:lnTo>
                <a:lnTo>
                  <a:pt x="126" y="274"/>
                </a:lnTo>
                <a:lnTo>
                  <a:pt x="128" y="272"/>
                </a:lnTo>
                <a:lnTo>
                  <a:pt x="140" y="268"/>
                </a:lnTo>
                <a:lnTo>
                  <a:pt x="142" y="268"/>
                </a:lnTo>
                <a:lnTo>
                  <a:pt x="144" y="268"/>
                </a:lnTo>
                <a:lnTo>
                  <a:pt x="148" y="270"/>
                </a:lnTo>
                <a:lnTo>
                  <a:pt x="156" y="266"/>
                </a:lnTo>
                <a:lnTo>
                  <a:pt x="156" y="264"/>
                </a:lnTo>
                <a:lnTo>
                  <a:pt x="158" y="244"/>
                </a:lnTo>
                <a:lnTo>
                  <a:pt x="154" y="236"/>
                </a:lnTo>
                <a:lnTo>
                  <a:pt x="148" y="232"/>
                </a:lnTo>
                <a:lnTo>
                  <a:pt x="140" y="232"/>
                </a:lnTo>
                <a:lnTo>
                  <a:pt x="138" y="232"/>
                </a:lnTo>
                <a:lnTo>
                  <a:pt x="136" y="230"/>
                </a:lnTo>
                <a:lnTo>
                  <a:pt x="132" y="210"/>
                </a:lnTo>
                <a:lnTo>
                  <a:pt x="134" y="168"/>
                </a:lnTo>
                <a:lnTo>
                  <a:pt x="136" y="168"/>
                </a:lnTo>
                <a:lnTo>
                  <a:pt x="148" y="150"/>
                </a:lnTo>
                <a:lnTo>
                  <a:pt x="164" y="160"/>
                </a:lnTo>
                <a:lnTo>
                  <a:pt x="176" y="160"/>
                </a:lnTo>
                <a:lnTo>
                  <a:pt x="184" y="108"/>
                </a:lnTo>
                <a:lnTo>
                  <a:pt x="180" y="100"/>
                </a:lnTo>
                <a:lnTo>
                  <a:pt x="174" y="96"/>
                </a:lnTo>
                <a:lnTo>
                  <a:pt x="168" y="96"/>
                </a:lnTo>
                <a:lnTo>
                  <a:pt x="166" y="96"/>
                </a:lnTo>
                <a:lnTo>
                  <a:pt x="154" y="98"/>
                </a:lnTo>
                <a:lnTo>
                  <a:pt x="152" y="96"/>
                </a:lnTo>
                <a:lnTo>
                  <a:pt x="144" y="84"/>
                </a:lnTo>
                <a:lnTo>
                  <a:pt x="142" y="84"/>
                </a:lnTo>
                <a:lnTo>
                  <a:pt x="142" y="64"/>
                </a:lnTo>
                <a:lnTo>
                  <a:pt x="146" y="52"/>
                </a:lnTo>
                <a:lnTo>
                  <a:pt x="148" y="48"/>
                </a:lnTo>
                <a:lnTo>
                  <a:pt x="150" y="42"/>
                </a:lnTo>
                <a:lnTo>
                  <a:pt x="152" y="36"/>
                </a:lnTo>
                <a:lnTo>
                  <a:pt x="156" y="32"/>
                </a:lnTo>
                <a:lnTo>
                  <a:pt x="156" y="20"/>
                </a:lnTo>
                <a:lnTo>
                  <a:pt x="144" y="8"/>
                </a:lnTo>
                <a:lnTo>
                  <a:pt x="128" y="0"/>
                </a:lnTo>
                <a:lnTo>
                  <a:pt x="108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新疆"/>
          <p:cNvSpPr/>
          <p:nvPr/>
        </p:nvSpPr>
        <p:spPr bwMode="auto">
          <a:xfrm>
            <a:off x="3588764" y="2123224"/>
            <a:ext cx="1817547" cy="1374361"/>
          </a:xfrm>
          <a:custGeom>
            <a:avLst/>
            <a:gdLst>
              <a:gd name="T0" fmla="*/ 2147483646 w 1304"/>
              <a:gd name="T1" fmla="*/ 2147483646 h 986"/>
              <a:gd name="T2" fmla="*/ 2147483646 w 1304"/>
              <a:gd name="T3" fmla="*/ 2147483646 h 986"/>
              <a:gd name="T4" fmla="*/ 2147483646 w 1304"/>
              <a:gd name="T5" fmla="*/ 2147483646 h 986"/>
              <a:gd name="T6" fmla="*/ 2147483646 w 1304"/>
              <a:gd name="T7" fmla="*/ 2147483646 h 986"/>
              <a:gd name="T8" fmla="*/ 2147483646 w 1304"/>
              <a:gd name="T9" fmla="*/ 2147483646 h 986"/>
              <a:gd name="T10" fmla="*/ 2147483646 w 1304"/>
              <a:gd name="T11" fmla="*/ 2147483646 h 986"/>
              <a:gd name="T12" fmla="*/ 2147483646 w 1304"/>
              <a:gd name="T13" fmla="*/ 2147483646 h 986"/>
              <a:gd name="T14" fmla="*/ 2147483646 w 1304"/>
              <a:gd name="T15" fmla="*/ 2147483646 h 986"/>
              <a:gd name="T16" fmla="*/ 2147483646 w 1304"/>
              <a:gd name="T17" fmla="*/ 2147483646 h 986"/>
              <a:gd name="T18" fmla="*/ 2147483646 w 1304"/>
              <a:gd name="T19" fmla="*/ 2147483646 h 986"/>
              <a:gd name="T20" fmla="*/ 2147483646 w 1304"/>
              <a:gd name="T21" fmla="*/ 2147483646 h 986"/>
              <a:gd name="T22" fmla="*/ 2147483646 w 1304"/>
              <a:gd name="T23" fmla="*/ 2147483646 h 986"/>
              <a:gd name="T24" fmla="*/ 2147483646 w 1304"/>
              <a:gd name="T25" fmla="*/ 2147483646 h 986"/>
              <a:gd name="T26" fmla="*/ 2147483646 w 1304"/>
              <a:gd name="T27" fmla="*/ 2147483646 h 986"/>
              <a:gd name="T28" fmla="*/ 2147483646 w 1304"/>
              <a:gd name="T29" fmla="*/ 2147483646 h 986"/>
              <a:gd name="T30" fmla="*/ 2147483646 w 1304"/>
              <a:gd name="T31" fmla="*/ 2147483646 h 986"/>
              <a:gd name="T32" fmla="*/ 2147483646 w 1304"/>
              <a:gd name="T33" fmla="*/ 2147483646 h 986"/>
              <a:gd name="T34" fmla="*/ 2147483646 w 1304"/>
              <a:gd name="T35" fmla="*/ 2147483646 h 986"/>
              <a:gd name="T36" fmla="*/ 2147483646 w 1304"/>
              <a:gd name="T37" fmla="*/ 2147483646 h 986"/>
              <a:gd name="T38" fmla="*/ 2147483646 w 1304"/>
              <a:gd name="T39" fmla="*/ 2147483646 h 986"/>
              <a:gd name="T40" fmla="*/ 2147483646 w 1304"/>
              <a:gd name="T41" fmla="*/ 2147483646 h 986"/>
              <a:gd name="T42" fmla="*/ 2147483646 w 1304"/>
              <a:gd name="T43" fmla="*/ 2147483646 h 986"/>
              <a:gd name="T44" fmla="*/ 2147483646 w 1304"/>
              <a:gd name="T45" fmla="*/ 2147483646 h 986"/>
              <a:gd name="T46" fmla="*/ 2147483646 w 1304"/>
              <a:gd name="T47" fmla="*/ 2147483646 h 986"/>
              <a:gd name="T48" fmla="*/ 2147483646 w 1304"/>
              <a:gd name="T49" fmla="*/ 2147483646 h 986"/>
              <a:gd name="T50" fmla="*/ 2147483646 w 1304"/>
              <a:gd name="T51" fmla="*/ 2147483646 h 986"/>
              <a:gd name="T52" fmla="*/ 2147483646 w 1304"/>
              <a:gd name="T53" fmla="*/ 2147483646 h 986"/>
              <a:gd name="T54" fmla="*/ 2147483646 w 1304"/>
              <a:gd name="T55" fmla="*/ 2147483646 h 986"/>
              <a:gd name="T56" fmla="*/ 2147483646 w 1304"/>
              <a:gd name="T57" fmla="*/ 2147483646 h 986"/>
              <a:gd name="T58" fmla="*/ 2147483646 w 1304"/>
              <a:gd name="T59" fmla="*/ 2147483646 h 986"/>
              <a:gd name="T60" fmla="*/ 2147483646 w 1304"/>
              <a:gd name="T61" fmla="*/ 2147483646 h 986"/>
              <a:gd name="T62" fmla="*/ 2147483646 w 1304"/>
              <a:gd name="T63" fmla="*/ 2147483646 h 986"/>
              <a:gd name="T64" fmla="*/ 2147483646 w 1304"/>
              <a:gd name="T65" fmla="*/ 2147483646 h 986"/>
              <a:gd name="T66" fmla="*/ 2147483646 w 1304"/>
              <a:gd name="T67" fmla="*/ 2147483646 h 986"/>
              <a:gd name="T68" fmla="*/ 2147483646 w 1304"/>
              <a:gd name="T69" fmla="*/ 2147483646 h 986"/>
              <a:gd name="T70" fmla="*/ 2147483646 w 1304"/>
              <a:gd name="T71" fmla="*/ 2147483646 h 986"/>
              <a:gd name="T72" fmla="*/ 2147483646 w 1304"/>
              <a:gd name="T73" fmla="*/ 2147483646 h 986"/>
              <a:gd name="T74" fmla="*/ 2147483646 w 1304"/>
              <a:gd name="T75" fmla="*/ 2147483646 h 986"/>
              <a:gd name="T76" fmla="*/ 2147483646 w 1304"/>
              <a:gd name="T77" fmla="*/ 2147483646 h 986"/>
              <a:gd name="T78" fmla="*/ 2147483646 w 1304"/>
              <a:gd name="T79" fmla="*/ 2147483646 h 986"/>
              <a:gd name="T80" fmla="*/ 2147483646 w 1304"/>
              <a:gd name="T81" fmla="*/ 2147483646 h 986"/>
              <a:gd name="T82" fmla="*/ 2147483646 w 1304"/>
              <a:gd name="T83" fmla="*/ 2147483646 h 986"/>
              <a:gd name="T84" fmla="*/ 2147483646 w 1304"/>
              <a:gd name="T85" fmla="*/ 2147483646 h 986"/>
              <a:gd name="T86" fmla="*/ 2147483646 w 1304"/>
              <a:gd name="T87" fmla="*/ 2147483646 h 986"/>
              <a:gd name="T88" fmla="*/ 2147483646 w 1304"/>
              <a:gd name="T89" fmla="*/ 2147483646 h 986"/>
              <a:gd name="T90" fmla="*/ 2147483646 w 1304"/>
              <a:gd name="T91" fmla="*/ 2147483646 h 986"/>
              <a:gd name="T92" fmla="*/ 2147483646 w 1304"/>
              <a:gd name="T93" fmla="*/ 2147483646 h 986"/>
              <a:gd name="T94" fmla="*/ 2147483646 w 1304"/>
              <a:gd name="T95" fmla="*/ 2147483646 h 986"/>
              <a:gd name="T96" fmla="*/ 2147483646 w 1304"/>
              <a:gd name="T97" fmla="*/ 2147483646 h 986"/>
              <a:gd name="T98" fmla="*/ 2147483646 w 1304"/>
              <a:gd name="T99" fmla="*/ 2147483646 h 986"/>
              <a:gd name="T100" fmla="*/ 2147483646 w 1304"/>
              <a:gd name="T101" fmla="*/ 2147483646 h 986"/>
              <a:gd name="T102" fmla="*/ 2147483646 w 1304"/>
              <a:gd name="T103" fmla="*/ 2147483646 h 986"/>
              <a:gd name="T104" fmla="*/ 2147483646 w 1304"/>
              <a:gd name="T105" fmla="*/ 2147483646 h 986"/>
              <a:gd name="T106" fmla="*/ 2147483646 w 1304"/>
              <a:gd name="T107" fmla="*/ 2147483646 h 986"/>
              <a:gd name="T108" fmla="*/ 2147483646 w 1304"/>
              <a:gd name="T109" fmla="*/ 2147483646 h 986"/>
              <a:gd name="T110" fmla="*/ 2147483646 w 1304"/>
              <a:gd name="T111" fmla="*/ 2147483646 h 986"/>
              <a:gd name="T112" fmla="*/ 2147483646 w 1304"/>
              <a:gd name="T113" fmla="*/ 2147483646 h 986"/>
              <a:gd name="T114" fmla="*/ 2147483646 w 1304"/>
              <a:gd name="T115" fmla="*/ 2147483646 h 98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304" h="986">
                <a:moveTo>
                  <a:pt x="1302" y="530"/>
                </a:moveTo>
                <a:lnTo>
                  <a:pt x="1304" y="530"/>
                </a:lnTo>
                <a:lnTo>
                  <a:pt x="1304" y="528"/>
                </a:lnTo>
                <a:lnTo>
                  <a:pt x="1278" y="456"/>
                </a:lnTo>
                <a:lnTo>
                  <a:pt x="1262" y="444"/>
                </a:lnTo>
                <a:lnTo>
                  <a:pt x="1262" y="442"/>
                </a:lnTo>
                <a:lnTo>
                  <a:pt x="1258" y="412"/>
                </a:lnTo>
                <a:lnTo>
                  <a:pt x="1226" y="408"/>
                </a:lnTo>
                <a:lnTo>
                  <a:pt x="1224" y="408"/>
                </a:lnTo>
                <a:lnTo>
                  <a:pt x="1222" y="408"/>
                </a:lnTo>
                <a:lnTo>
                  <a:pt x="1222" y="406"/>
                </a:lnTo>
                <a:lnTo>
                  <a:pt x="1222" y="404"/>
                </a:lnTo>
                <a:lnTo>
                  <a:pt x="1218" y="396"/>
                </a:lnTo>
                <a:lnTo>
                  <a:pt x="1212" y="386"/>
                </a:lnTo>
                <a:lnTo>
                  <a:pt x="1202" y="378"/>
                </a:lnTo>
                <a:lnTo>
                  <a:pt x="1192" y="368"/>
                </a:lnTo>
                <a:lnTo>
                  <a:pt x="1178" y="360"/>
                </a:lnTo>
                <a:lnTo>
                  <a:pt x="1166" y="354"/>
                </a:lnTo>
                <a:lnTo>
                  <a:pt x="1152" y="346"/>
                </a:lnTo>
                <a:lnTo>
                  <a:pt x="1140" y="340"/>
                </a:lnTo>
                <a:lnTo>
                  <a:pt x="1116" y="336"/>
                </a:lnTo>
                <a:lnTo>
                  <a:pt x="1084" y="334"/>
                </a:lnTo>
                <a:lnTo>
                  <a:pt x="1042" y="332"/>
                </a:lnTo>
                <a:lnTo>
                  <a:pt x="1040" y="332"/>
                </a:lnTo>
                <a:lnTo>
                  <a:pt x="1032" y="320"/>
                </a:lnTo>
                <a:lnTo>
                  <a:pt x="1028" y="310"/>
                </a:lnTo>
                <a:lnTo>
                  <a:pt x="1026" y="300"/>
                </a:lnTo>
                <a:lnTo>
                  <a:pt x="1028" y="288"/>
                </a:lnTo>
                <a:lnTo>
                  <a:pt x="1034" y="272"/>
                </a:lnTo>
                <a:lnTo>
                  <a:pt x="1044" y="246"/>
                </a:lnTo>
                <a:lnTo>
                  <a:pt x="1058" y="214"/>
                </a:lnTo>
                <a:lnTo>
                  <a:pt x="1048" y="180"/>
                </a:lnTo>
                <a:lnTo>
                  <a:pt x="1036" y="124"/>
                </a:lnTo>
                <a:lnTo>
                  <a:pt x="1032" y="118"/>
                </a:lnTo>
                <a:lnTo>
                  <a:pt x="1024" y="112"/>
                </a:lnTo>
                <a:lnTo>
                  <a:pt x="1012" y="106"/>
                </a:lnTo>
                <a:lnTo>
                  <a:pt x="996" y="100"/>
                </a:lnTo>
                <a:lnTo>
                  <a:pt x="990" y="98"/>
                </a:lnTo>
                <a:lnTo>
                  <a:pt x="982" y="94"/>
                </a:lnTo>
                <a:lnTo>
                  <a:pt x="976" y="90"/>
                </a:lnTo>
                <a:lnTo>
                  <a:pt x="970" y="86"/>
                </a:lnTo>
                <a:lnTo>
                  <a:pt x="966" y="80"/>
                </a:lnTo>
                <a:lnTo>
                  <a:pt x="964" y="74"/>
                </a:lnTo>
                <a:lnTo>
                  <a:pt x="960" y="68"/>
                </a:lnTo>
                <a:lnTo>
                  <a:pt x="954" y="60"/>
                </a:lnTo>
                <a:lnTo>
                  <a:pt x="948" y="54"/>
                </a:lnTo>
                <a:lnTo>
                  <a:pt x="940" y="50"/>
                </a:lnTo>
                <a:lnTo>
                  <a:pt x="938" y="50"/>
                </a:lnTo>
                <a:lnTo>
                  <a:pt x="938" y="48"/>
                </a:lnTo>
                <a:lnTo>
                  <a:pt x="928" y="0"/>
                </a:lnTo>
                <a:lnTo>
                  <a:pt x="890" y="4"/>
                </a:lnTo>
                <a:lnTo>
                  <a:pt x="886" y="14"/>
                </a:lnTo>
                <a:lnTo>
                  <a:pt x="882" y="24"/>
                </a:lnTo>
                <a:lnTo>
                  <a:pt x="878" y="32"/>
                </a:lnTo>
                <a:lnTo>
                  <a:pt x="876" y="36"/>
                </a:lnTo>
                <a:lnTo>
                  <a:pt x="870" y="38"/>
                </a:lnTo>
                <a:lnTo>
                  <a:pt x="846" y="46"/>
                </a:lnTo>
                <a:lnTo>
                  <a:pt x="828" y="56"/>
                </a:lnTo>
                <a:lnTo>
                  <a:pt x="822" y="60"/>
                </a:lnTo>
                <a:lnTo>
                  <a:pt x="816" y="66"/>
                </a:lnTo>
                <a:lnTo>
                  <a:pt x="814" y="74"/>
                </a:lnTo>
                <a:lnTo>
                  <a:pt x="810" y="92"/>
                </a:lnTo>
                <a:lnTo>
                  <a:pt x="806" y="110"/>
                </a:lnTo>
                <a:lnTo>
                  <a:pt x="802" y="122"/>
                </a:lnTo>
                <a:lnTo>
                  <a:pt x="798" y="130"/>
                </a:lnTo>
                <a:lnTo>
                  <a:pt x="792" y="136"/>
                </a:lnTo>
                <a:lnTo>
                  <a:pt x="786" y="142"/>
                </a:lnTo>
                <a:lnTo>
                  <a:pt x="778" y="144"/>
                </a:lnTo>
                <a:lnTo>
                  <a:pt x="770" y="146"/>
                </a:lnTo>
                <a:lnTo>
                  <a:pt x="760" y="146"/>
                </a:lnTo>
                <a:lnTo>
                  <a:pt x="750" y="144"/>
                </a:lnTo>
                <a:lnTo>
                  <a:pt x="738" y="140"/>
                </a:lnTo>
                <a:lnTo>
                  <a:pt x="724" y="134"/>
                </a:lnTo>
                <a:lnTo>
                  <a:pt x="708" y="126"/>
                </a:lnTo>
                <a:lnTo>
                  <a:pt x="674" y="104"/>
                </a:lnTo>
                <a:lnTo>
                  <a:pt x="608" y="188"/>
                </a:lnTo>
                <a:lnTo>
                  <a:pt x="616" y="224"/>
                </a:lnTo>
                <a:lnTo>
                  <a:pt x="618" y="224"/>
                </a:lnTo>
                <a:lnTo>
                  <a:pt x="616" y="226"/>
                </a:lnTo>
                <a:lnTo>
                  <a:pt x="610" y="232"/>
                </a:lnTo>
                <a:lnTo>
                  <a:pt x="602" y="236"/>
                </a:lnTo>
                <a:lnTo>
                  <a:pt x="598" y="236"/>
                </a:lnTo>
                <a:lnTo>
                  <a:pt x="594" y="234"/>
                </a:lnTo>
                <a:lnTo>
                  <a:pt x="582" y="230"/>
                </a:lnTo>
                <a:lnTo>
                  <a:pt x="576" y="226"/>
                </a:lnTo>
                <a:lnTo>
                  <a:pt x="564" y="224"/>
                </a:lnTo>
                <a:lnTo>
                  <a:pt x="548" y="220"/>
                </a:lnTo>
                <a:lnTo>
                  <a:pt x="528" y="220"/>
                </a:lnTo>
                <a:lnTo>
                  <a:pt x="514" y="218"/>
                </a:lnTo>
                <a:lnTo>
                  <a:pt x="494" y="216"/>
                </a:lnTo>
                <a:lnTo>
                  <a:pt x="474" y="220"/>
                </a:lnTo>
                <a:lnTo>
                  <a:pt x="482" y="234"/>
                </a:lnTo>
                <a:lnTo>
                  <a:pt x="492" y="248"/>
                </a:lnTo>
                <a:lnTo>
                  <a:pt x="494" y="252"/>
                </a:lnTo>
                <a:lnTo>
                  <a:pt x="494" y="256"/>
                </a:lnTo>
                <a:lnTo>
                  <a:pt x="484" y="308"/>
                </a:lnTo>
                <a:lnTo>
                  <a:pt x="488" y="336"/>
                </a:lnTo>
                <a:lnTo>
                  <a:pt x="490" y="336"/>
                </a:lnTo>
                <a:lnTo>
                  <a:pt x="488" y="336"/>
                </a:lnTo>
                <a:lnTo>
                  <a:pt x="472" y="388"/>
                </a:lnTo>
                <a:lnTo>
                  <a:pt x="470" y="394"/>
                </a:lnTo>
                <a:lnTo>
                  <a:pt x="468" y="396"/>
                </a:lnTo>
                <a:lnTo>
                  <a:pt x="466" y="396"/>
                </a:lnTo>
                <a:lnTo>
                  <a:pt x="466" y="394"/>
                </a:lnTo>
                <a:lnTo>
                  <a:pt x="464" y="390"/>
                </a:lnTo>
                <a:lnTo>
                  <a:pt x="460" y="384"/>
                </a:lnTo>
                <a:lnTo>
                  <a:pt x="460" y="382"/>
                </a:lnTo>
                <a:lnTo>
                  <a:pt x="458" y="382"/>
                </a:lnTo>
                <a:lnTo>
                  <a:pt x="454" y="384"/>
                </a:lnTo>
                <a:lnTo>
                  <a:pt x="452" y="392"/>
                </a:lnTo>
                <a:lnTo>
                  <a:pt x="450" y="404"/>
                </a:lnTo>
                <a:lnTo>
                  <a:pt x="444" y="414"/>
                </a:lnTo>
                <a:lnTo>
                  <a:pt x="436" y="422"/>
                </a:lnTo>
                <a:lnTo>
                  <a:pt x="426" y="432"/>
                </a:lnTo>
                <a:lnTo>
                  <a:pt x="412" y="444"/>
                </a:lnTo>
                <a:lnTo>
                  <a:pt x="406" y="448"/>
                </a:lnTo>
                <a:lnTo>
                  <a:pt x="404" y="448"/>
                </a:lnTo>
                <a:lnTo>
                  <a:pt x="352" y="448"/>
                </a:lnTo>
                <a:lnTo>
                  <a:pt x="332" y="468"/>
                </a:lnTo>
                <a:lnTo>
                  <a:pt x="330" y="468"/>
                </a:lnTo>
                <a:lnTo>
                  <a:pt x="274" y="460"/>
                </a:lnTo>
                <a:lnTo>
                  <a:pt x="268" y="466"/>
                </a:lnTo>
                <a:lnTo>
                  <a:pt x="260" y="470"/>
                </a:lnTo>
                <a:lnTo>
                  <a:pt x="254" y="470"/>
                </a:lnTo>
                <a:lnTo>
                  <a:pt x="248" y="470"/>
                </a:lnTo>
                <a:lnTo>
                  <a:pt x="240" y="470"/>
                </a:lnTo>
                <a:lnTo>
                  <a:pt x="232" y="470"/>
                </a:lnTo>
                <a:lnTo>
                  <a:pt x="206" y="478"/>
                </a:lnTo>
                <a:lnTo>
                  <a:pt x="184" y="504"/>
                </a:lnTo>
                <a:lnTo>
                  <a:pt x="184" y="506"/>
                </a:lnTo>
                <a:lnTo>
                  <a:pt x="148" y="508"/>
                </a:lnTo>
                <a:lnTo>
                  <a:pt x="148" y="478"/>
                </a:lnTo>
                <a:lnTo>
                  <a:pt x="126" y="478"/>
                </a:lnTo>
                <a:lnTo>
                  <a:pt x="122" y="490"/>
                </a:lnTo>
                <a:lnTo>
                  <a:pt x="106" y="494"/>
                </a:lnTo>
                <a:lnTo>
                  <a:pt x="104" y="494"/>
                </a:lnTo>
                <a:lnTo>
                  <a:pt x="102" y="494"/>
                </a:lnTo>
                <a:lnTo>
                  <a:pt x="86" y="486"/>
                </a:lnTo>
                <a:lnTo>
                  <a:pt x="66" y="480"/>
                </a:lnTo>
                <a:lnTo>
                  <a:pt x="60" y="482"/>
                </a:lnTo>
                <a:lnTo>
                  <a:pt x="54" y="484"/>
                </a:lnTo>
                <a:lnTo>
                  <a:pt x="38" y="496"/>
                </a:lnTo>
                <a:lnTo>
                  <a:pt x="20" y="512"/>
                </a:lnTo>
                <a:lnTo>
                  <a:pt x="14" y="520"/>
                </a:lnTo>
                <a:lnTo>
                  <a:pt x="10" y="528"/>
                </a:lnTo>
                <a:lnTo>
                  <a:pt x="12" y="530"/>
                </a:lnTo>
                <a:lnTo>
                  <a:pt x="14" y="536"/>
                </a:lnTo>
                <a:lnTo>
                  <a:pt x="16" y="546"/>
                </a:lnTo>
                <a:lnTo>
                  <a:pt x="16" y="554"/>
                </a:lnTo>
                <a:lnTo>
                  <a:pt x="14" y="562"/>
                </a:lnTo>
                <a:lnTo>
                  <a:pt x="10" y="568"/>
                </a:lnTo>
                <a:lnTo>
                  <a:pt x="6" y="570"/>
                </a:lnTo>
                <a:lnTo>
                  <a:pt x="4" y="574"/>
                </a:lnTo>
                <a:lnTo>
                  <a:pt x="0" y="590"/>
                </a:lnTo>
                <a:lnTo>
                  <a:pt x="14" y="598"/>
                </a:lnTo>
                <a:lnTo>
                  <a:pt x="30" y="580"/>
                </a:lnTo>
                <a:lnTo>
                  <a:pt x="54" y="604"/>
                </a:lnTo>
                <a:lnTo>
                  <a:pt x="54" y="606"/>
                </a:lnTo>
                <a:lnTo>
                  <a:pt x="58" y="650"/>
                </a:lnTo>
                <a:lnTo>
                  <a:pt x="58" y="652"/>
                </a:lnTo>
                <a:lnTo>
                  <a:pt x="44" y="712"/>
                </a:lnTo>
                <a:lnTo>
                  <a:pt x="42" y="712"/>
                </a:lnTo>
                <a:lnTo>
                  <a:pt x="18" y="712"/>
                </a:lnTo>
                <a:lnTo>
                  <a:pt x="12" y="714"/>
                </a:lnTo>
                <a:lnTo>
                  <a:pt x="6" y="716"/>
                </a:lnTo>
                <a:lnTo>
                  <a:pt x="8" y="720"/>
                </a:lnTo>
                <a:lnTo>
                  <a:pt x="12" y="724"/>
                </a:lnTo>
                <a:lnTo>
                  <a:pt x="28" y="736"/>
                </a:lnTo>
                <a:lnTo>
                  <a:pt x="40" y="734"/>
                </a:lnTo>
                <a:lnTo>
                  <a:pt x="42" y="734"/>
                </a:lnTo>
                <a:lnTo>
                  <a:pt x="70" y="760"/>
                </a:lnTo>
                <a:lnTo>
                  <a:pt x="72" y="764"/>
                </a:lnTo>
                <a:lnTo>
                  <a:pt x="76" y="768"/>
                </a:lnTo>
                <a:lnTo>
                  <a:pt x="76" y="778"/>
                </a:lnTo>
                <a:lnTo>
                  <a:pt x="74" y="792"/>
                </a:lnTo>
                <a:lnTo>
                  <a:pt x="66" y="806"/>
                </a:lnTo>
                <a:lnTo>
                  <a:pt x="70" y="832"/>
                </a:lnTo>
                <a:lnTo>
                  <a:pt x="80" y="834"/>
                </a:lnTo>
                <a:lnTo>
                  <a:pt x="120" y="834"/>
                </a:lnTo>
                <a:lnTo>
                  <a:pt x="100" y="852"/>
                </a:lnTo>
                <a:lnTo>
                  <a:pt x="112" y="860"/>
                </a:lnTo>
                <a:lnTo>
                  <a:pt x="128" y="868"/>
                </a:lnTo>
                <a:lnTo>
                  <a:pt x="170" y="886"/>
                </a:lnTo>
                <a:lnTo>
                  <a:pt x="172" y="888"/>
                </a:lnTo>
                <a:lnTo>
                  <a:pt x="174" y="888"/>
                </a:lnTo>
                <a:lnTo>
                  <a:pt x="178" y="952"/>
                </a:lnTo>
                <a:lnTo>
                  <a:pt x="180" y="962"/>
                </a:lnTo>
                <a:lnTo>
                  <a:pt x="186" y="970"/>
                </a:lnTo>
                <a:lnTo>
                  <a:pt x="194" y="976"/>
                </a:lnTo>
                <a:lnTo>
                  <a:pt x="206" y="982"/>
                </a:lnTo>
                <a:lnTo>
                  <a:pt x="210" y="980"/>
                </a:lnTo>
                <a:lnTo>
                  <a:pt x="212" y="980"/>
                </a:lnTo>
                <a:lnTo>
                  <a:pt x="256" y="986"/>
                </a:lnTo>
                <a:lnTo>
                  <a:pt x="260" y="986"/>
                </a:lnTo>
                <a:lnTo>
                  <a:pt x="260" y="984"/>
                </a:lnTo>
                <a:lnTo>
                  <a:pt x="268" y="968"/>
                </a:lnTo>
                <a:lnTo>
                  <a:pt x="268" y="966"/>
                </a:lnTo>
                <a:lnTo>
                  <a:pt x="268" y="960"/>
                </a:lnTo>
                <a:lnTo>
                  <a:pt x="270" y="956"/>
                </a:lnTo>
                <a:lnTo>
                  <a:pt x="274" y="952"/>
                </a:lnTo>
                <a:lnTo>
                  <a:pt x="278" y="948"/>
                </a:lnTo>
                <a:lnTo>
                  <a:pt x="286" y="940"/>
                </a:lnTo>
                <a:lnTo>
                  <a:pt x="290" y="932"/>
                </a:lnTo>
                <a:lnTo>
                  <a:pt x="294" y="928"/>
                </a:lnTo>
                <a:lnTo>
                  <a:pt x="298" y="926"/>
                </a:lnTo>
                <a:lnTo>
                  <a:pt x="306" y="926"/>
                </a:lnTo>
                <a:lnTo>
                  <a:pt x="314" y="928"/>
                </a:lnTo>
                <a:lnTo>
                  <a:pt x="316" y="928"/>
                </a:lnTo>
                <a:lnTo>
                  <a:pt x="330" y="936"/>
                </a:lnTo>
                <a:lnTo>
                  <a:pt x="382" y="946"/>
                </a:lnTo>
                <a:lnTo>
                  <a:pt x="412" y="944"/>
                </a:lnTo>
                <a:lnTo>
                  <a:pt x="434" y="934"/>
                </a:lnTo>
                <a:lnTo>
                  <a:pt x="440" y="928"/>
                </a:lnTo>
                <a:lnTo>
                  <a:pt x="444" y="924"/>
                </a:lnTo>
                <a:lnTo>
                  <a:pt x="452" y="924"/>
                </a:lnTo>
                <a:lnTo>
                  <a:pt x="460" y="930"/>
                </a:lnTo>
                <a:lnTo>
                  <a:pt x="464" y="932"/>
                </a:lnTo>
                <a:lnTo>
                  <a:pt x="468" y="938"/>
                </a:lnTo>
                <a:lnTo>
                  <a:pt x="472" y="948"/>
                </a:lnTo>
                <a:lnTo>
                  <a:pt x="488" y="960"/>
                </a:lnTo>
                <a:lnTo>
                  <a:pt x="500" y="960"/>
                </a:lnTo>
                <a:lnTo>
                  <a:pt x="502" y="960"/>
                </a:lnTo>
                <a:lnTo>
                  <a:pt x="504" y="960"/>
                </a:lnTo>
                <a:lnTo>
                  <a:pt x="520" y="968"/>
                </a:lnTo>
                <a:lnTo>
                  <a:pt x="552" y="964"/>
                </a:lnTo>
                <a:lnTo>
                  <a:pt x="570" y="960"/>
                </a:lnTo>
                <a:lnTo>
                  <a:pt x="614" y="964"/>
                </a:lnTo>
                <a:lnTo>
                  <a:pt x="634" y="958"/>
                </a:lnTo>
                <a:lnTo>
                  <a:pt x="658" y="948"/>
                </a:lnTo>
                <a:lnTo>
                  <a:pt x="666" y="944"/>
                </a:lnTo>
                <a:lnTo>
                  <a:pt x="676" y="940"/>
                </a:lnTo>
                <a:lnTo>
                  <a:pt x="720" y="940"/>
                </a:lnTo>
                <a:lnTo>
                  <a:pt x="736" y="934"/>
                </a:lnTo>
                <a:lnTo>
                  <a:pt x="746" y="930"/>
                </a:lnTo>
                <a:lnTo>
                  <a:pt x="754" y="928"/>
                </a:lnTo>
                <a:lnTo>
                  <a:pt x="778" y="928"/>
                </a:lnTo>
                <a:lnTo>
                  <a:pt x="790" y="936"/>
                </a:lnTo>
                <a:lnTo>
                  <a:pt x="826" y="944"/>
                </a:lnTo>
                <a:lnTo>
                  <a:pt x="830" y="944"/>
                </a:lnTo>
                <a:lnTo>
                  <a:pt x="832" y="948"/>
                </a:lnTo>
                <a:lnTo>
                  <a:pt x="842" y="956"/>
                </a:lnTo>
                <a:lnTo>
                  <a:pt x="858" y="964"/>
                </a:lnTo>
                <a:lnTo>
                  <a:pt x="858" y="966"/>
                </a:lnTo>
                <a:lnTo>
                  <a:pt x="892" y="968"/>
                </a:lnTo>
                <a:lnTo>
                  <a:pt x="908" y="976"/>
                </a:lnTo>
                <a:lnTo>
                  <a:pt x="928" y="980"/>
                </a:lnTo>
                <a:lnTo>
                  <a:pt x="946" y="982"/>
                </a:lnTo>
                <a:lnTo>
                  <a:pt x="950" y="972"/>
                </a:lnTo>
                <a:lnTo>
                  <a:pt x="942" y="956"/>
                </a:lnTo>
                <a:lnTo>
                  <a:pt x="940" y="940"/>
                </a:lnTo>
                <a:lnTo>
                  <a:pt x="938" y="940"/>
                </a:lnTo>
                <a:lnTo>
                  <a:pt x="942" y="936"/>
                </a:lnTo>
                <a:lnTo>
                  <a:pt x="952" y="922"/>
                </a:lnTo>
                <a:lnTo>
                  <a:pt x="952" y="920"/>
                </a:lnTo>
                <a:lnTo>
                  <a:pt x="954" y="920"/>
                </a:lnTo>
                <a:lnTo>
                  <a:pt x="964" y="912"/>
                </a:lnTo>
                <a:lnTo>
                  <a:pt x="962" y="908"/>
                </a:lnTo>
                <a:lnTo>
                  <a:pt x="958" y="892"/>
                </a:lnTo>
                <a:lnTo>
                  <a:pt x="956" y="888"/>
                </a:lnTo>
                <a:lnTo>
                  <a:pt x="950" y="884"/>
                </a:lnTo>
                <a:lnTo>
                  <a:pt x="938" y="872"/>
                </a:lnTo>
                <a:lnTo>
                  <a:pt x="922" y="858"/>
                </a:lnTo>
                <a:lnTo>
                  <a:pt x="922" y="856"/>
                </a:lnTo>
                <a:lnTo>
                  <a:pt x="920" y="856"/>
                </a:lnTo>
                <a:lnTo>
                  <a:pt x="922" y="856"/>
                </a:lnTo>
                <a:lnTo>
                  <a:pt x="922" y="854"/>
                </a:lnTo>
                <a:lnTo>
                  <a:pt x="924" y="838"/>
                </a:lnTo>
                <a:lnTo>
                  <a:pt x="924" y="828"/>
                </a:lnTo>
                <a:lnTo>
                  <a:pt x="916" y="808"/>
                </a:lnTo>
                <a:lnTo>
                  <a:pt x="934" y="804"/>
                </a:lnTo>
                <a:lnTo>
                  <a:pt x="944" y="796"/>
                </a:lnTo>
                <a:lnTo>
                  <a:pt x="966" y="796"/>
                </a:lnTo>
                <a:lnTo>
                  <a:pt x="988" y="792"/>
                </a:lnTo>
                <a:lnTo>
                  <a:pt x="990" y="792"/>
                </a:lnTo>
                <a:lnTo>
                  <a:pt x="1004" y="794"/>
                </a:lnTo>
                <a:lnTo>
                  <a:pt x="1022" y="788"/>
                </a:lnTo>
                <a:lnTo>
                  <a:pt x="1042" y="784"/>
                </a:lnTo>
                <a:lnTo>
                  <a:pt x="1054" y="780"/>
                </a:lnTo>
                <a:lnTo>
                  <a:pt x="1056" y="780"/>
                </a:lnTo>
                <a:lnTo>
                  <a:pt x="1090" y="772"/>
                </a:lnTo>
                <a:lnTo>
                  <a:pt x="1096" y="768"/>
                </a:lnTo>
                <a:lnTo>
                  <a:pt x="1094" y="760"/>
                </a:lnTo>
                <a:lnTo>
                  <a:pt x="1088" y="750"/>
                </a:lnTo>
                <a:lnTo>
                  <a:pt x="1088" y="748"/>
                </a:lnTo>
                <a:lnTo>
                  <a:pt x="1086" y="748"/>
                </a:lnTo>
                <a:lnTo>
                  <a:pt x="1088" y="736"/>
                </a:lnTo>
                <a:lnTo>
                  <a:pt x="1090" y="734"/>
                </a:lnTo>
                <a:lnTo>
                  <a:pt x="1090" y="718"/>
                </a:lnTo>
                <a:lnTo>
                  <a:pt x="1086" y="704"/>
                </a:lnTo>
                <a:lnTo>
                  <a:pt x="1086" y="702"/>
                </a:lnTo>
                <a:lnTo>
                  <a:pt x="1094" y="686"/>
                </a:lnTo>
                <a:lnTo>
                  <a:pt x="1100" y="678"/>
                </a:lnTo>
                <a:lnTo>
                  <a:pt x="1102" y="676"/>
                </a:lnTo>
                <a:lnTo>
                  <a:pt x="1106" y="676"/>
                </a:lnTo>
                <a:lnTo>
                  <a:pt x="1126" y="676"/>
                </a:lnTo>
                <a:lnTo>
                  <a:pt x="1132" y="676"/>
                </a:lnTo>
                <a:lnTo>
                  <a:pt x="1138" y="672"/>
                </a:lnTo>
                <a:lnTo>
                  <a:pt x="1170" y="630"/>
                </a:lnTo>
                <a:lnTo>
                  <a:pt x="1170" y="628"/>
                </a:lnTo>
                <a:lnTo>
                  <a:pt x="1186" y="614"/>
                </a:lnTo>
                <a:lnTo>
                  <a:pt x="1188" y="612"/>
                </a:lnTo>
                <a:lnTo>
                  <a:pt x="1196" y="610"/>
                </a:lnTo>
                <a:lnTo>
                  <a:pt x="1202" y="608"/>
                </a:lnTo>
                <a:lnTo>
                  <a:pt x="1206" y="604"/>
                </a:lnTo>
                <a:lnTo>
                  <a:pt x="1214" y="596"/>
                </a:lnTo>
                <a:lnTo>
                  <a:pt x="1218" y="592"/>
                </a:lnTo>
                <a:lnTo>
                  <a:pt x="1246" y="598"/>
                </a:lnTo>
                <a:lnTo>
                  <a:pt x="1270" y="588"/>
                </a:lnTo>
                <a:lnTo>
                  <a:pt x="1284" y="586"/>
                </a:lnTo>
                <a:lnTo>
                  <a:pt x="1296" y="580"/>
                </a:lnTo>
                <a:lnTo>
                  <a:pt x="1296" y="562"/>
                </a:lnTo>
                <a:lnTo>
                  <a:pt x="1298" y="540"/>
                </a:lnTo>
                <a:lnTo>
                  <a:pt x="1298" y="538"/>
                </a:lnTo>
                <a:lnTo>
                  <a:pt x="1302" y="532"/>
                </a:lnTo>
                <a:lnTo>
                  <a:pt x="1302" y="5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青海"/>
          <p:cNvSpPr/>
          <p:nvPr/>
        </p:nvSpPr>
        <p:spPr bwMode="auto">
          <a:xfrm>
            <a:off x="4768172" y="3202128"/>
            <a:ext cx="1130972" cy="811297"/>
          </a:xfrm>
          <a:custGeom>
            <a:avLst/>
            <a:gdLst>
              <a:gd name="T0" fmla="*/ 2147483646 w 812"/>
              <a:gd name="T1" fmla="*/ 2147483646 h 582"/>
              <a:gd name="T2" fmla="*/ 2147483646 w 812"/>
              <a:gd name="T3" fmla="*/ 2147483646 h 582"/>
              <a:gd name="T4" fmla="*/ 2147483646 w 812"/>
              <a:gd name="T5" fmla="*/ 2147483646 h 582"/>
              <a:gd name="T6" fmla="*/ 2147483646 w 812"/>
              <a:gd name="T7" fmla="*/ 2147483646 h 582"/>
              <a:gd name="T8" fmla="*/ 2147483646 w 812"/>
              <a:gd name="T9" fmla="*/ 2147483646 h 582"/>
              <a:gd name="T10" fmla="*/ 2147483646 w 812"/>
              <a:gd name="T11" fmla="*/ 2147483646 h 582"/>
              <a:gd name="T12" fmla="*/ 2147483646 w 812"/>
              <a:gd name="T13" fmla="*/ 2147483646 h 582"/>
              <a:gd name="T14" fmla="*/ 2147483646 w 812"/>
              <a:gd name="T15" fmla="*/ 2147483646 h 582"/>
              <a:gd name="T16" fmla="*/ 2147483646 w 812"/>
              <a:gd name="T17" fmla="*/ 2147483646 h 582"/>
              <a:gd name="T18" fmla="*/ 2147483646 w 812"/>
              <a:gd name="T19" fmla="*/ 2147483646 h 582"/>
              <a:gd name="T20" fmla="*/ 2147483646 w 812"/>
              <a:gd name="T21" fmla="*/ 2147483646 h 582"/>
              <a:gd name="T22" fmla="*/ 2147483646 w 812"/>
              <a:gd name="T23" fmla="*/ 2147483646 h 582"/>
              <a:gd name="T24" fmla="*/ 2147483646 w 812"/>
              <a:gd name="T25" fmla="*/ 2147483646 h 582"/>
              <a:gd name="T26" fmla="*/ 2147483646 w 812"/>
              <a:gd name="T27" fmla="*/ 2147483646 h 582"/>
              <a:gd name="T28" fmla="*/ 2147483646 w 812"/>
              <a:gd name="T29" fmla="*/ 2147483646 h 582"/>
              <a:gd name="T30" fmla="*/ 2147483646 w 812"/>
              <a:gd name="T31" fmla="*/ 2147483646 h 582"/>
              <a:gd name="T32" fmla="*/ 2147483646 w 812"/>
              <a:gd name="T33" fmla="*/ 2147483646 h 582"/>
              <a:gd name="T34" fmla="*/ 0 w 812"/>
              <a:gd name="T35" fmla="*/ 2147483646 h 582"/>
              <a:gd name="T36" fmla="*/ 2147483646 w 812"/>
              <a:gd name="T37" fmla="*/ 2147483646 h 582"/>
              <a:gd name="T38" fmla="*/ 2147483646 w 812"/>
              <a:gd name="T39" fmla="*/ 2147483646 h 582"/>
              <a:gd name="T40" fmla="*/ 2147483646 w 812"/>
              <a:gd name="T41" fmla="*/ 2147483646 h 582"/>
              <a:gd name="T42" fmla="*/ 2147483646 w 812"/>
              <a:gd name="T43" fmla="*/ 2147483646 h 582"/>
              <a:gd name="T44" fmla="*/ 2147483646 w 812"/>
              <a:gd name="T45" fmla="*/ 2147483646 h 582"/>
              <a:gd name="T46" fmla="*/ 2147483646 w 812"/>
              <a:gd name="T47" fmla="*/ 2147483646 h 582"/>
              <a:gd name="T48" fmla="*/ 2147483646 w 812"/>
              <a:gd name="T49" fmla="*/ 2147483646 h 582"/>
              <a:gd name="T50" fmla="*/ 2147483646 w 812"/>
              <a:gd name="T51" fmla="*/ 2147483646 h 582"/>
              <a:gd name="T52" fmla="*/ 2147483646 w 812"/>
              <a:gd name="T53" fmla="*/ 2147483646 h 582"/>
              <a:gd name="T54" fmla="*/ 2147483646 w 812"/>
              <a:gd name="T55" fmla="*/ 2147483646 h 582"/>
              <a:gd name="T56" fmla="*/ 2147483646 w 812"/>
              <a:gd name="T57" fmla="*/ 2147483646 h 582"/>
              <a:gd name="T58" fmla="*/ 2147483646 w 812"/>
              <a:gd name="T59" fmla="*/ 2147483646 h 582"/>
              <a:gd name="T60" fmla="*/ 2147483646 w 812"/>
              <a:gd name="T61" fmla="*/ 2147483646 h 582"/>
              <a:gd name="T62" fmla="*/ 2147483646 w 812"/>
              <a:gd name="T63" fmla="*/ 2147483646 h 582"/>
              <a:gd name="T64" fmla="*/ 2147483646 w 812"/>
              <a:gd name="T65" fmla="*/ 2147483646 h 582"/>
              <a:gd name="T66" fmla="*/ 2147483646 w 812"/>
              <a:gd name="T67" fmla="*/ 2147483646 h 582"/>
              <a:gd name="T68" fmla="*/ 2147483646 w 812"/>
              <a:gd name="T69" fmla="*/ 2147483646 h 582"/>
              <a:gd name="T70" fmla="*/ 2147483646 w 812"/>
              <a:gd name="T71" fmla="*/ 2147483646 h 582"/>
              <a:gd name="T72" fmla="*/ 2147483646 w 812"/>
              <a:gd name="T73" fmla="*/ 2147483646 h 582"/>
              <a:gd name="T74" fmla="*/ 2147483646 w 812"/>
              <a:gd name="T75" fmla="*/ 2147483646 h 582"/>
              <a:gd name="T76" fmla="*/ 2147483646 w 812"/>
              <a:gd name="T77" fmla="*/ 2147483646 h 582"/>
              <a:gd name="T78" fmla="*/ 2147483646 w 812"/>
              <a:gd name="T79" fmla="*/ 2147483646 h 582"/>
              <a:gd name="T80" fmla="*/ 2147483646 w 812"/>
              <a:gd name="T81" fmla="*/ 2147483646 h 582"/>
              <a:gd name="T82" fmla="*/ 2147483646 w 812"/>
              <a:gd name="T83" fmla="*/ 2147483646 h 582"/>
              <a:gd name="T84" fmla="*/ 2147483646 w 812"/>
              <a:gd name="T85" fmla="*/ 2147483646 h 582"/>
              <a:gd name="T86" fmla="*/ 2147483646 w 812"/>
              <a:gd name="T87" fmla="*/ 2147483646 h 582"/>
              <a:gd name="T88" fmla="*/ 2147483646 w 812"/>
              <a:gd name="T89" fmla="*/ 2147483646 h 582"/>
              <a:gd name="T90" fmla="*/ 2147483646 w 812"/>
              <a:gd name="T91" fmla="*/ 2147483646 h 582"/>
              <a:gd name="T92" fmla="*/ 2147483646 w 812"/>
              <a:gd name="T93" fmla="*/ 2147483646 h 582"/>
              <a:gd name="T94" fmla="*/ 2147483646 w 812"/>
              <a:gd name="T95" fmla="*/ 2147483646 h 582"/>
              <a:gd name="T96" fmla="*/ 2147483646 w 812"/>
              <a:gd name="T97" fmla="*/ 2147483646 h 582"/>
              <a:gd name="T98" fmla="*/ 2147483646 w 812"/>
              <a:gd name="T99" fmla="*/ 2147483646 h 582"/>
              <a:gd name="T100" fmla="*/ 2147483646 w 812"/>
              <a:gd name="T101" fmla="*/ 2147483646 h 582"/>
              <a:gd name="T102" fmla="*/ 2147483646 w 812"/>
              <a:gd name="T103" fmla="*/ 2147483646 h 582"/>
              <a:gd name="T104" fmla="*/ 2147483646 w 812"/>
              <a:gd name="T105" fmla="*/ 2147483646 h 582"/>
              <a:gd name="T106" fmla="*/ 2147483646 w 812"/>
              <a:gd name="T107" fmla="*/ 2147483646 h 58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四川"/>
          <p:cNvSpPr/>
          <p:nvPr/>
        </p:nvSpPr>
        <p:spPr bwMode="auto">
          <a:xfrm>
            <a:off x="5417210" y="3771247"/>
            <a:ext cx="978400" cy="858522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西藏"/>
          <p:cNvSpPr/>
          <p:nvPr/>
        </p:nvSpPr>
        <p:spPr bwMode="auto">
          <a:xfrm>
            <a:off x="3792194" y="3422510"/>
            <a:ext cx="1750949" cy="1065584"/>
          </a:xfrm>
          <a:custGeom>
            <a:avLst/>
            <a:gdLst>
              <a:gd name="T0" fmla="*/ 2147483646 w 1256"/>
              <a:gd name="T1" fmla="*/ 2147483646 h 764"/>
              <a:gd name="T2" fmla="*/ 2147483646 w 1256"/>
              <a:gd name="T3" fmla="*/ 2147483646 h 764"/>
              <a:gd name="T4" fmla="*/ 2147483646 w 1256"/>
              <a:gd name="T5" fmla="*/ 2147483646 h 764"/>
              <a:gd name="T6" fmla="*/ 2147483646 w 1256"/>
              <a:gd name="T7" fmla="*/ 2147483646 h 764"/>
              <a:gd name="T8" fmla="*/ 2147483646 w 1256"/>
              <a:gd name="T9" fmla="*/ 2147483646 h 764"/>
              <a:gd name="T10" fmla="*/ 2147483646 w 1256"/>
              <a:gd name="T11" fmla="*/ 2147483646 h 764"/>
              <a:gd name="T12" fmla="*/ 2147483646 w 1256"/>
              <a:gd name="T13" fmla="*/ 2147483646 h 764"/>
              <a:gd name="T14" fmla="*/ 2147483646 w 1256"/>
              <a:gd name="T15" fmla="*/ 2147483646 h 764"/>
              <a:gd name="T16" fmla="*/ 2147483646 w 1256"/>
              <a:gd name="T17" fmla="*/ 2147483646 h 764"/>
              <a:gd name="T18" fmla="*/ 2147483646 w 1256"/>
              <a:gd name="T19" fmla="*/ 2147483646 h 764"/>
              <a:gd name="T20" fmla="*/ 2147483646 w 1256"/>
              <a:gd name="T21" fmla="*/ 2147483646 h 764"/>
              <a:gd name="T22" fmla="*/ 2147483646 w 1256"/>
              <a:gd name="T23" fmla="*/ 2147483646 h 764"/>
              <a:gd name="T24" fmla="*/ 2147483646 w 1256"/>
              <a:gd name="T25" fmla="*/ 2147483646 h 764"/>
              <a:gd name="T26" fmla="*/ 2147483646 w 1256"/>
              <a:gd name="T27" fmla="*/ 2147483646 h 764"/>
              <a:gd name="T28" fmla="*/ 2147483646 w 1256"/>
              <a:gd name="T29" fmla="*/ 2147483646 h 764"/>
              <a:gd name="T30" fmla="*/ 2147483646 w 1256"/>
              <a:gd name="T31" fmla="*/ 2147483646 h 764"/>
              <a:gd name="T32" fmla="*/ 2147483646 w 1256"/>
              <a:gd name="T33" fmla="*/ 2147483646 h 764"/>
              <a:gd name="T34" fmla="*/ 2147483646 w 1256"/>
              <a:gd name="T35" fmla="*/ 2147483646 h 764"/>
              <a:gd name="T36" fmla="*/ 2147483646 w 1256"/>
              <a:gd name="T37" fmla="*/ 2147483646 h 764"/>
              <a:gd name="T38" fmla="*/ 2147483646 w 1256"/>
              <a:gd name="T39" fmla="*/ 2147483646 h 764"/>
              <a:gd name="T40" fmla="*/ 2147483646 w 1256"/>
              <a:gd name="T41" fmla="*/ 2147483646 h 764"/>
              <a:gd name="T42" fmla="*/ 2147483646 w 1256"/>
              <a:gd name="T43" fmla="*/ 2147483646 h 764"/>
              <a:gd name="T44" fmla="*/ 2147483646 w 1256"/>
              <a:gd name="T45" fmla="*/ 2147483646 h 764"/>
              <a:gd name="T46" fmla="*/ 2147483646 w 1256"/>
              <a:gd name="T47" fmla="*/ 2147483646 h 764"/>
              <a:gd name="T48" fmla="*/ 2147483646 w 1256"/>
              <a:gd name="T49" fmla="*/ 2147483646 h 764"/>
              <a:gd name="T50" fmla="*/ 2147483646 w 1256"/>
              <a:gd name="T51" fmla="*/ 2147483646 h 764"/>
              <a:gd name="T52" fmla="*/ 2147483646 w 1256"/>
              <a:gd name="T53" fmla="*/ 2147483646 h 764"/>
              <a:gd name="T54" fmla="*/ 2147483646 w 1256"/>
              <a:gd name="T55" fmla="*/ 2147483646 h 764"/>
              <a:gd name="T56" fmla="*/ 2147483646 w 1256"/>
              <a:gd name="T57" fmla="*/ 2147483646 h 764"/>
              <a:gd name="T58" fmla="*/ 2147483646 w 1256"/>
              <a:gd name="T59" fmla="*/ 2147483646 h 764"/>
              <a:gd name="T60" fmla="*/ 2147483646 w 1256"/>
              <a:gd name="T61" fmla="*/ 2147483646 h 764"/>
              <a:gd name="T62" fmla="*/ 2147483646 w 1256"/>
              <a:gd name="T63" fmla="*/ 2147483646 h 764"/>
              <a:gd name="T64" fmla="*/ 2147483646 w 1256"/>
              <a:gd name="T65" fmla="*/ 2147483646 h 764"/>
              <a:gd name="T66" fmla="*/ 2147483646 w 1256"/>
              <a:gd name="T67" fmla="*/ 2147483646 h 764"/>
              <a:gd name="T68" fmla="*/ 2147483646 w 1256"/>
              <a:gd name="T69" fmla="*/ 2147483646 h 764"/>
              <a:gd name="T70" fmla="*/ 2147483646 w 1256"/>
              <a:gd name="T71" fmla="*/ 2147483646 h 764"/>
              <a:gd name="T72" fmla="*/ 2147483646 w 1256"/>
              <a:gd name="T73" fmla="*/ 2147483646 h 764"/>
              <a:gd name="T74" fmla="*/ 2147483646 w 1256"/>
              <a:gd name="T75" fmla="*/ 2147483646 h 764"/>
              <a:gd name="T76" fmla="*/ 2147483646 w 1256"/>
              <a:gd name="T77" fmla="*/ 2147483646 h 764"/>
              <a:gd name="T78" fmla="*/ 2147483646 w 1256"/>
              <a:gd name="T79" fmla="*/ 2147483646 h 764"/>
              <a:gd name="T80" fmla="*/ 2147483646 w 1256"/>
              <a:gd name="T81" fmla="*/ 2147483646 h 764"/>
              <a:gd name="T82" fmla="*/ 2147483646 w 1256"/>
              <a:gd name="T83" fmla="*/ 2147483646 h 764"/>
              <a:gd name="T84" fmla="*/ 2147483646 w 1256"/>
              <a:gd name="T85" fmla="*/ 2147483646 h 764"/>
              <a:gd name="T86" fmla="*/ 2147483646 w 1256"/>
              <a:gd name="T87" fmla="*/ 2147483646 h 764"/>
              <a:gd name="T88" fmla="*/ 2147483646 w 1256"/>
              <a:gd name="T89" fmla="*/ 2147483646 h 764"/>
              <a:gd name="T90" fmla="*/ 2147483646 w 1256"/>
              <a:gd name="T91" fmla="*/ 2147483646 h 764"/>
              <a:gd name="T92" fmla="*/ 2147483646 w 1256"/>
              <a:gd name="T93" fmla="*/ 2147483646 h 764"/>
              <a:gd name="T94" fmla="*/ 2147483646 w 1256"/>
              <a:gd name="T95" fmla="*/ 2147483646 h 764"/>
              <a:gd name="T96" fmla="*/ 2147483646 w 1256"/>
              <a:gd name="T97" fmla="*/ 2147483646 h 764"/>
              <a:gd name="T98" fmla="*/ 2147483646 w 1256"/>
              <a:gd name="T99" fmla="*/ 2147483646 h 764"/>
              <a:gd name="T100" fmla="*/ 2147483646 w 1256"/>
              <a:gd name="T101" fmla="*/ 2147483646 h 764"/>
              <a:gd name="T102" fmla="*/ 2147483646 w 1256"/>
              <a:gd name="T103" fmla="*/ 2147483646 h 764"/>
              <a:gd name="T104" fmla="*/ 2147483646 w 1256"/>
              <a:gd name="T105" fmla="*/ 2147483646 h 764"/>
              <a:gd name="T106" fmla="*/ 2147483646 w 1256"/>
              <a:gd name="T107" fmla="*/ 2147483646 h 764"/>
              <a:gd name="T108" fmla="*/ 2147483646 w 1256"/>
              <a:gd name="T109" fmla="*/ 2147483646 h 764"/>
              <a:gd name="T110" fmla="*/ 2147483646 w 1256"/>
              <a:gd name="T111" fmla="*/ 2147483646 h 764"/>
              <a:gd name="T112" fmla="*/ 2147483646 w 1256"/>
              <a:gd name="T113" fmla="*/ 2147483646 h 764"/>
              <a:gd name="T114" fmla="*/ 2147483646 w 1256"/>
              <a:gd name="T115" fmla="*/ 2147483646 h 764"/>
              <a:gd name="T116" fmla="*/ 2147483646 w 1256"/>
              <a:gd name="T117" fmla="*/ 2147483646 h 764"/>
              <a:gd name="T118" fmla="*/ 2147483646 w 1256"/>
              <a:gd name="T119" fmla="*/ 2147483646 h 764"/>
              <a:gd name="T120" fmla="*/ 2147483646 w 1256"/>
              <a:gd name="T121" fmla="*/ 2147483646 h 764"/>
              <a:gd name="T122" fmla="*/ 2147483646 w 1256"/>
              <a:gd name="T123" fmla="*/ 2147483646 h 764"/>
              <a:gd name="T124" fmla="*/ 2147483646 w 1256"/>
              <a:gd name="T125" fmla="*/ 2147483646 h 76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56" h="764">
                <a:moveTo>
                  <a:pt x="152" y="4"/>
                </a:moveTo>
                <a:lnTo>
                  <a:pt x="152" y="4"/>
                </a:lnTo>
                <a:lnTo>
                  <a:pt x="146" y="14"/>
                </a:lnTo>
                <a:lnTo>
                  <a:pt x="138" y="22"/>
                </a:lnTo>
                <a:lnTo>
                  <a:pt x="132" y="26"/>
                </a:lnTo>
                <a:lnTo>
                  <a:pt x="132" y="32"/>
                </a:lnTo>
                <a:lnTo>
                  <a:pt x="132" y="36"/>
                </a:lnTo>
                <a:lnTo>
                  <a:pt x="130" y="44"/>
                </a:lnTo>
                <a:lnTo>
                  <a:pt x="122" y="56"/>
                </a:lnTo>
                <a:lnTo>
                  <a:pt x="122" y="60"/>
                </a:lnTo>
                <a:lnTo>
                  <a:pt x="118" y="62"/>
                </a:lnTo>
                <a:lnTo>
                  <a:pt x="112" y="64"/>
                </a:lnTo>
                <a:lnTo>
                  <a:pt x="66" y="58"/>
                </a:lnTo>
                <a:lnTo>
                  <a:pt x="62" y="68"/>
                </a:lnTo>
                <a:lnTo>
                  <a:pt x="62" y="70"/>
                </a:lnTo>
                <a:lnTo>
                  <a:pt x="48" y="92"/>
                </a:lnTo>
                <a:lnTo>
                  <a:pt x="42" y="100"/>
                </a:lnTo>
                <a:lnTo>
                  <a:pt x="40" y="108"/>
                </a:lnTo>
                <a:lnTo>
                  <a:pt x="42" y="112"/>
                </a:lnTo>
                <a:lnTo>
                  <a:pt x="44" y="122"/>
                </a:lnTo>
                <a:lnTo>
                  <a:pt x="56" y="150"/>
                </a:lnTo>
                <a:lnTo>
                  <a:pt x="62" y="168"/>
                </a:lnTo>
                <a:lnTo>
                  <a:pt x="64" y="174"/>
                </a:lnTo>
                <a:lnTo>
                  <a:pt x="64" y="180"/>
                </a:lnTo>
                <a:lnTo>
                  <a:pt x="60" y="188"/>
                </a:lnTo>
                <a:lnTo>
                  <a:pt x="56" y="196"/>
                </a:lnTo>
                <a:lnTo>
                  <a:pt x="42" y="210"/>
                </a:lnTo>
                <a:lnTo>
                  <a:pt x="18" y="210"/>
                </a:lnTo>
                <a:lnTo>
                  <a:pt x="12" y="184"/>
                </a:lnTo>
                <a:lnTo>
                  <a:pt x="6" y="216"/>
                </a:lnTo>
                <a:lnTo>
                  <a:pt x="16" y="232"/>
                </a:lnTo>
                <a:lnTo>
                  <a:pt x="16" y="236"/>
                </a:lnTo>
                <a:lnTo>
                  <a:pt x="16" y="238"/>
                </a:lnTo>
                <a:lnTo>
                  <a:pt x="10" y="246"/>
                </a:lnTo>
                <a:lnTo>
                  <a:pt x="2" y="262"/>
                </a:lnTo>
                <a:lnTo>
                  <a:pt x="0" y="272"/>
                </a:lnTo>
                <a:lnTo>
                  <a:pt x="0" y="280"/>
                </a:lnTo>
                <a:lnTo>
                  <a:pt x="4" y="290"/>
                </a:lnTo>
                <a:lnTo>
                  <a:pt x="10" y="300"/>
                </a:lnTo>
                <a:lnTo>
                  <a:pt x="28" y="300"/>
                </a:lnTo>
                <a:lnTo>
                  <a:pt x="34" y="302"/>
                </a:lnTo>
                <a:lnTo>
                  <a:pt x="42" y="308"/>
                </a:lnTo>
                <a:lnTo>
                  <a:pt x="58" y="330"/>
                </a:lnTo>
                <a:lnTo>
                  <a:pt x="60" y="332"/>
                </a:lnTo>
                <a:lnTo>
                  <a:pt x="62" y="338"/>
                </a:lnTo>
                <a:lnTo>
                  <a:pt x="66" y="344"/>
                </a:lnTo>
                <a:lnTo>
                  <a:pt x="108" y="384"/>
                </a:lnTo>
                <a:lnTo>
                  <a:pt x="128" y="408"/>
                </a:lnTo>
                <a:lnTo>
                  <a:pt x="138" y="408"/>
                </a:lnTo>
                <a:lnTo>
                  <a:pt x="150" y="386"/>
                </a:lnTo>
                <a:lnTo>
                  <a:pt x="152" y="384"/>
                </a:lnTo>
                <a:lnTo>
                  <a:pt x="182" y="392"/>
                </a:lnTo>
                <a:lnTo>
                  <a:pt x="182" y="394"/>
                </a:lnTo>
                <a:lnTo>
                  <a:pt x="186" y="414"/>
                </a:lnTo>
                <a:lnTo>
                  <a:pt x="222" y="454"/>
                </a:lnTo>
                <a:lnTo>
                  <a:pt x="234" y="460"/>
                </a:lnTo>
                <a:lnTo>
                  <a:pt x="240" y="464"/>
                </a:lnTo>
                <a:lnTo>
                  <a:pt x="268" y="504"/>
                </a:lnTo>
                <a:lnTo>
                  <a:pt x="288" y="500"/>
                </a:lnTo>
                <a:lnTo>
                  <a:pt x="290" y="500"/>
                </a:lnTo>
                <a:lnTo>
                  <a:pt x="292" y="500"/>
                </a:lnTo>
                <a:lnTo>
                  <a:pt x="292" y="502"/>
                </a:lnTo>
                <a:lnTo>
                  <a:pt x="294" y="504"/>
                </a:lnTo>
                <a:lnTo>
                  <a:pt x="312" y="542"/>
                </a:lnTo>
                <a:lnTo>
                  <a:pt x="334" y="556"/>
                </a:lnTo>
                <a:lnTo>
                  <a:pt x="352" y="560"/>
                </a:lnTo>
                <a:lnTo>
                  <a:pt x="362" y="584"/>
                </a:lnTo>
                <a:lnTo>
                  <a:pt x="376" y="584"/>
                </a:lnTo>
                <a:lnTo>
                  <a:pt x="376" y="586"/>
                </a:lnTo>
                <a:lnTo>
                  <a:pt x="404" y="602"/>
                </a:lnTo>
                <a:lnTo>
                  <a:pt x="406" y="604"/>
                </a:lnTo>
                <a:lnTo>
                  <a:pt x="426" y="628"/>
                </a:lnTo>
                <a:lnTo>
                  <a:pt x="456" y="624"/>
                </a:lnTo>
                <a:lnTo>
                  <a:pt x="458" y="624"/>
                </a:lnTo>
                <a:lnTo>
                  <a:pt x="470" y="628"/>
                </a:lnTo>
                <a:lnTo>
                  <a:pt x="490" y="644"/>
                </a:lnTo>
                <a:lnTo>
                  <a:pt x="524" y="648"/>
                </a:lnTo>
                <a:lnTo>
                  <a:pt x="544" y="644"/>
                </a:lnTo>
                <a:lnTo>
                  <a:pt x="564" y="642"/>
                </a:lnTo>
                <a:lnTo>
                  <a:pt x="580" y="642"/>
                </a:lnTo>
                <a:lnTo>
                  <a:pt x="590" y="644"/>
                </a:lnTo>
                <a:lnTo>
                  <a:pt x="596" y="648"/>
                </a:lnTo>
                <a:lnTo>
                  <a:pt x="598" y="654"/>
                </a:lnTo>
                <a:lnTo>
                  <a:pt x="598" y="658"/>
                </a:lnTo>
                <a:lnTo>
                  <a:pt x="594" y="664"/>
                </a:lnTo>
                <a:lnTo>
                  <a:pt x="588" y="670"/>
                </a:lnTo>
                <a:lnTo>
                  <a:pt x="580" y="678"/>
                </a:lnTo>
                <a:lnTo>
                  <a:pt x="580" y="682"/>
                </a:lnTo>
                <a:lnTo>
                  <a:pt x="582" y="686"/>
                </a:lnTo>
                <a:lnTo>
                  <a:pt x="586" y="692"/>
                </a:lnTo>
                <a:lnTo>
                  <a:pt x="592" y="698"/>
                </a:lnTo>
                <a:lnTo>
                  <a:pt x="592" y="700"/>
                </a:lnTo>
                <a:lnTo>
                  <a:pt x="598" y="704"/>
                </a:lnTo>
                <a:lnTo>
                  <a:pt x="600" y="702"/>
                </a:lnTo>
                <a:lnTo>
                  <a:pt x="616" y="676"/>
                </a:lnTo>
                <a:lnTo>
                  <a:pt x="628" y="658"/>
                </a:lnTo>
                <a:lnTo>
                  <a:pt x="638" y="646"/>
                </a:lnTo>
                <a:lnTo>
                  <a:pt x="648" y="640"/>
                </a:lnTo>
                <a:lnTo>
                  <a:pt x="654" y="638"/>
                </a:lnTo>
                <a:lnTo>
                  <a:pt x="660" y="638"/>
                </a:lnTo>
                <a:lnTo>
                  <a:pt x="676" y="644"/>
                </a:lnTo>
                <a:lnTo>
                  <a:pt x="698" y="654"/>
                </a:lnTo>
                <a:lnTo>
                  <a:pt x="724" y="670"/>
                </a:lnTo>
                <a:lnTo>
                  <a:pt x="772" y="678"/>
                </a:lnTo>
                <a:lnTo>
                  <a:pt x="772" y="680"/>
                </a:lnTo>
                <a:lnTo>
                  <a:pt x="772" y="682"/>
                </a:lnTo>
                <a:lnTo>
                  <a:pt x="768" y="704"/>
                </a:lnTo>
                <a:lnTo>
                  <a:pt x="792" y="708"/>
                </a:lnTo>
                <a:lnTo>
                  <a:pt x="792" y="738"/>
                </a:lnTo>
                <a:lnTo>
                  <a:pt x="802" y="754"/>
                </a:lnTo>
                <a:lnTo>
                  <a:pt x="808" y="762"/>
                </a:lnTo>
                <a:lnTo>
                  <a:pt x="816" y="764"/>
                </a:lnTo>
                <a:lnTo>
                  <a:pt x="830" y="764"/>
                </a:lnTo>
                <a:lnTo>
                  <a:pt x="880" y="762"/>
                </a:lnTo>
                <a:lnTo>
                  <a:pt x="904" y="748"/>
                </a:lnTo>
                <a:lnTo>
                  <a:pt x="928" y="716"/>
                </a:lnTo>
                <a:lnTo>
                  <a:pt x="956" y="714"/>
                </a:lnTo>
                <a:lnTo>
                  <a:pt x="970" y="710"/>
                </a:lnTo>
                <a:lnTo>
                  <a:pt x="1022" y="680"/>
                </a:lnTo>
                <a:lnTo>
                  <a:pt x="1024" y="680"/>
                </a:lnTo>
                <a:lnTo>
                  <a:pt x="1060" y="676"/>
                </a:lnTo>
                <a:lnTo>
                  <a:pt x="1070" y="678"/>
                </a:lnTo>
                <a:lnTo>
                  <a:pt x="1076" y="680"/>
                </a:lnTo>
                <a:lnTo>
                  <a:pt x="1112" y="708"/>
                </a:lnTo>
                <a:lnTo>
                  <a:pt x="1122" y="712"/>
                </a:lnTo>
                <a:lnTo>
                  <a:pt x="1124" y="714"/>
                </a:lnTo>
                <a:lnTo>
                  <a:pt x="1136" y="720"/>
                </a:lnTo>
                <a:lnTo>
                  <a:pt x="1138" y="720"/>
                </a:lnTo>
                <a:lnTo>
                  <a:pt x="1138" y="718"/>
                </a:lnTo>
                <a:lnTo>
                  <a:pt x="1138" y="716"/>
                </a:lnTo>
                <a:lnTo>
                  <a:pt x="1144" y="692"/>
                </a:lnTo>
                <a:lnTo>
                  <a:pt x="1142" y="682"/>
                </a:lnTo>
                <a:lnTo>
                  <a:pt x="1144" y="674"/>
                </a:lnTo>
                <a:lnTo>
                  <a:pt x="1148" y="668"/>
                </a:lnTo>
                <a:lnTo>
                  <a:pt x="1156" y="666"/>
                </a:lnTo>
                <a:lnTo>
                  <a:pt x="1164" y="666"/>
                </a:lnTo>
                <a:lnTo>
                  <a:pt x="1172" y="672"/>
                </a:lnTo>
                <a:lnTo>
                  <a:pt x="1182" y="682"/>
                </a:lnTo>
                <a:lnTo>
                  <a:pt x="1190" y="696"/>
                </a:lnTo>
                <a:lnTo>
                  <a:pt x="1192" y="696"/>
                </a:lnTo>
                <a:lnTo>
                  <a:pt x="1212" y="688"/>
                </a:lnTo>
                <a:lnTo>
                  <a:pt x="1214" y="686"/>
                </a:lnTo>
                <a:lnTo>
                  <a:pt x="1216" y="684"/>
                </a:lnTo>
                <a:lnTo>
                  <a:pt x="1218" y="680"/>
                </a:lnTo>
                <a:lnTo>
                  <a:pt x="1214" y="664"/>
                </a:lnTo>
                <a:lnTo>
                  <a:pt x="1214" y="660"/>
                </a:lnTo>
                <a:lnTo>
                  <a:pt x="1214" y="656"/>
                </a:lnTo>
                <a:lnTo>
                  <a:pt x="1216" y="652"/>
                </a:lnTo>
                <a:lnTo>
                  <a:pt x="1220" y="650"/>
                </a:lnTo>
                <a:lnTo>
                  <a:pt x="1228" y="644"/>
                </a:lnTo>
                <a:lnTo>
                  <a:pt x="1244" y="624"/>
                </a:lnTo>
                <a:lnTo>
                  <a:pt x="1256" y="598"/>
                </a:lnTo>
                <a:lnTo>
                  <a:pt x="1250" y="586"/>
                </a:lnTo>
                <a:lnTo>
                  <a:pt x="1246" y="576"/>
                </a:lnTo>
                <a:lnTo>
                  <a:pt x="1246" y="568"/>
                </a:lnTo>
                <a:lnTo>
                  <a:pt x="1246" y="562"/>
                </a:lnTo>
                <a:lnTo>
                  <a:pt x="1248" y="540"/>
                </a:lnTo>
                <a:lnTo>
                  <a:pt x="1244" y="528"/>
                </a:lnTo>
                <a:lnTo>
                  <a:pt x="1242" y="518"/>
                </a:lnTo>
                <a:lnTo>
                  <a:pt x="1240" y="510"/>
                </a:lnTo>
                <a:lnTo>
                  <a:pt x="1232" y="498"/>
                </a:lnTo>
                <a:lnTo>
                  <a:pt x="1232" y="496"/>
                </a:lnTo>
                <a:lnTo>
                  <a:pt x="1228" y="468"/>
                </a:lnTo>
                <a:lnTo>
                  <a:pt x="1228" y="458"/>
                </a:lnTo>
                <a:lnTo>
                  <a:pt x="1228" y="448"/>
                </a:lnTo>
                <a:lnTo>
                  <a:pt x="1220" y="440"/>
                </a:lnTo>
                <a:lnTo>
                  <a:pt x="1214" y="432"/>
                </a:lnTo>
                <a:lnTo>
                  <a:pt x="1202" y="416"/>
                </a:lnTo>
                <a:lnTo>
                  <a:pt x="1200" y="414"/>
                </a:lnTo>
                <a:lnTo>
                  <a:pt x="1200" y="412"/>
                </a:lnTo>
                <a:lnTo>
                  <a:pt x="1196" y="392"/>
                </a:lnTo>
                <a:lnTo>
                  <a:pt x="1184" y="382"/>
                </a:lnTo>
                <a:lnTo>
                  <a:pt x="1184" y="384"/>
                </a:lnTo>
                <a:lnTo>
                  <a:pt x="1162" y="364"/>
                </a:lnTo>
                <a:lnTo>
                  <a:pt x="1162" y="366"/>
                </a:lnTo>
                <a:lnTo>
                  <a:pt x="1164" y="392"/>
                </a:lnTo>
                <a:lnTo>
                  <a:pt x="1164" y="394"/>
                </a:lnTo>
                <a:lnTo>
                  <a:pt x="1152" y="400"/>
                </a:lnTo>
                <a:lnTo>
                  <a:pt x="1152" y="416"/>
                </a:lnTo>
                <a:lnTo>
                  <a:pt x="1152" y="418"/>
                </a:lnTo>
                <a:lnTo>
                  <a:pt x="1124" y="428"/>
                </a:lnTo>
                <a:lnTo>
                  <a:pt x="1114" y="406"/>
                </a:lnTo>
                <a:lnTo>
                  <a:pt x="1108" y="404"/>
                </a:lnTo>
                <a:lnTo>
                  <a:pt x="1100" y="414"/>
                </a:lnTo>
                <a:lnTo>
                  <a:pt x="1094" y="430"/>
                </a:lnTo>
                <a:lnTo>
                  <a:pt x="1074" y="436"/>
                </a:lnTo>
                <a:lnTo>
                  <a:pt x="1062" y="428"/>
                </a:lnTo>
                <a:lnTo>
                  <a:pt x="1046" y="422"/>
                </a:lnTo>
                <a:lnTo>
                  <a:pt x="1042" y="400"/>
                </a:lnTo>
                <a:lnTo>
                  <a:pt x="1036" y="386"/>
                </a:lnTo>
                <a:lnTo>
                  <a:pt x="1026" y="382"/>
                </a:lnTo>
                <a:lnTo>
                  <a:pt x="1024" y="380"/>
                </a:lnTo>
                <a:lnTo>
                  <a:pt x="1018" y="372"/>
                </a:lnTo>
                <a:lnTo>
                  <a:pt x="1010" y="360"/>
                </a:lnTo>
                <a:lnTo>
                  <a:pt x="1000" y="344"/>
                </a:lnTo>
                <a:lnTo>
                  <a:pt x="990" y="344"/>
                </a:lnTo>
                <a:lnTo>
                  <a:pt x="974" y="350"/>
                </a:lnTo>
                <a:lnTo>
                  <a:pt x="972" y="352"/>
                </a:lnTo>
                <a:lnTo>
                  <a:pt x="932" y="348"/>
                </a:lnTo>
                <a:lnTo>
                  <a:pt x="900" y="342"/>
                </a:lnTo>
                <a:lnTo>
                  <a:pt x="884" y="332"/>
                </a:lnTo>
                <a:lnTo>
                  <a:pt x="860" y="324"/>
                </a:lnTo>
                <a:lnTo>
                  <a:pt x="838" y="318"/>
                </a:lnTo>
                <a:lnTo>
                  <a:pt x="832" y="314"/>
                </a:lnTo>
                <a:lnTo>
                  <a:pt x="828" y="312"/>
                </a:lnTo>
                <a:lnTo>
                  <a:pt x="824" y="308"/>
                </a:lnTo>
                <a:lnTo>
                  <a:pt x="820" y="308"/>
                </a:lnTo>
                <a:lnTo>
                  <a:pt x="804" y="300"/>
                </a:lnTo>
                <a:lnTo>
                  <a:pt x="804" y="298"/>
                </a:lnTo>
                <a:lnTo>
                  <a:pt x="796" y="290"/>
                </a:lnTo>
                <a:lnTo>
                  <a:pt x="794" y="282"/>
                </a:lnTo>
                <a:lnTo>
                  <a:pt x="788" y="272"/>
                </a:lnTo>
                <a:lnTo>
                  <a:pt x="776" y="268"/>
                </a:lnTo>
                <a:lnTo>
                  <a:pt x="772" y="270"/>
                </a:lnTo>
                <a:lnTo>
                  <a:pt x="768" y="274"/>
                </a:lnTo>
                <a:lnTo>
                  <a:pt x="766" y="276"/>
                </a:lnTo>
                <a:lnTo>
                  <a:pt x="760" y="280"/>
                </a:lnTo>
                <a:lnTo>
                  <a:pt x="756" y="280"/>
                </a:lnTo>
                <a:lnTo>
                  <a:pt x="750" y="282"/>
                </a:lnTo>
                <a:lnTo>
                  <a:pt x="746" y="280"/>
                </a:lnTo>
                <a:lnTo>
                  <a:pt x="740" y="276"/>
                </a:lnTo>
                <a:lnTo>
                  <a:pt x="736" y="272"/>
                </a:lnTo>
                <a:lnTo>
                  <a:pt x="720" y="256"/>
                </a:lnTo>
                <a:lnTo>
                  <a:pt x="714" y="246"/>
                </a:lnTo>
                <a:lnTo>
                  <a:pt x="708" y="238"/>
                </a:lnTo>
                <a:lnTo>
                  <a:pt x="704" y="232"/>
                </a:lnTo>
                <a:lnTo>
                  <a:pt x="698" y="224"/>
                </a:lnTo>
                <a:lnTo>
                  <a:pt x="692" y="216"/>
                </a:lnTo>
                <a:lnTo>
                  <a:pt x="690" y="206"/>
                </a:lnTo>
                <a:lnTo>
                  <a:pt x="692" y="196"/>
                </a:lnTo>
                <a:lnTo>
                  <a:pt x="702" y="178"/>
                </a:lnTo>
                <a:lnTo>
                  <a:pt x="708" y="160"/>
                </a:lnTo>
                <a:lnTo>
                  <a:pt x="710" y="148"/>
                </a:lnTo>
                <a:lnTo>
                  <a:pt x="706" y="128"/>
                </a:lnTo>
                <a:lnTo>
                  <a:pt x="694" y="118"/>
                </a:lnTo>
                <a:lnTo>
                  <a:pt x="696" y="104"/>
                </a:lnTo>
                <a:lnTo>
                  <a:pt x="698" y="96"/>
                </a:lnTo>
                <a:lnTo>
                  <a:pt x="700" y="90"/>
                </a:lnTo>
                <a:lnTo>
                  <a:pt x="704" y="86"/>
                </a:lnTo>
                <a:lnTo>
                  <a:pt x="708" y="84"/>
                </a:lnTo>
                <a:lnTo>
                  <a:pt x="712" y="84"/>
                </a:lnTo>
                <a:lnTo>
                  <a:pt x="712" y="80"/>
                </a:lnTo>
                <a:lnTo>
                  <a:pt x="712" y="78"/>
                </a:lnTo>
                <a:lnTo>
                  <a:pt x="712" y="62"/>
                </a:lnTo>
                <a:lnTo>
                  <a:pt x="712" y="44"/>
                </a:lnTo>
                <a:lnTo>
                  <a:pt x="710" y="42"/>
                </a:lnTo>
                <a:lnTo>
                  <a:pt x="708" y="40"/>
                </a:lnTo>
                <a:lnTo>
                  <a:pt x="706" y="40"/>
                </a:lnTo>
                <a:lnTo>
                  <a:pt x="692" y="30"/>
                </a:lnTo>
                <a:lnTo>
                  <a:pt x="680" y="20"/>
                </a:lnTo>
                <a:lnTo>
                  <a:pt x="642" y="14"/>
                </a:lnTo>
                <a:lnTo>
                  <a:pt x="630" y="4"/>
                </a:lnTo>
                <a:lnTo>
                  <a:pt x="608" y="4"/>
                </a:lnTo>
                <a:lnTo>
                  <a:pt x="602" y="6"/>
                </a:lnTo>
                <a:lnTo>
                  <a:pt x="596" y="10"/>
                </a:lnTo>
                <a:lnTo>
                  <a:pt x="594" y="10"/>
                </a:lnTo>
                <a:lnTo>
                  <a:pt x="576" y="16"/>
                </a:lnTo>
                <a:lnTo>
                  <a:pt x="532" y="16"/>
                </a:lnTo>
                <a:lnTo>
                  <a:pt x="524" y="20"/>
                </a:lnTo>
                <a:lnTo>
                  <a:pt x="518" y="24"/>
                </a:lnTo>
                <a:lnTo>
                  <a:pt x="508" y="28"/>
                </a:lnTo>
                <a:lnTo>
                  <a:pt x="492" y="34"/>
                </a:lnTo>
                <a:lnTo>
                  <a:pt x="472" y="40"/>
                </a:lnTo>
                <a:lnTo>
                  <a:pt x="470" y="40"/>
                </a:lnTo>
                <a:lnTo>
                  <a:pt x="440" y="36"/>
                </a:lnTo>
                <a:lnTo>
                  <a:pt x="438" y="36"/>
                </a:lnTo>
                <a:lnTo>
                  <a:pt x="428" y="36"/>
                </a:lnTo>
                <a:lnTo>
                  <a:pt x="410" y="40"/>
                </a:lnTo>
                <a:lnTo>
                  <a:pt x="374" y="44"/>
                </a:lnTo>
                <a:lnTo>
                  <a:pt x="372" y="44"/>
                </a:lnTo>
                <a:lnTo>
                  <a:pt x="356" y="36"/>
                </a:lnTo>
                <a:lnTo>
                  <a:pt x="340" y="36"/>
                </a:lnTo>
                <a:lnTo>
                  <a:pt x="330" y="32"/>
                </a:lnTo>
                <a:lnTo>
                  <a:pt x="320" y="20"/>
                </a:lnTo>
                <a:lnTo>
                  <a:pt x="318" y="20"/>
                </a:lnTo>
                <a:lnTo>
                  <a:pt x="316" y="12"/>
                </a:lnTo>
                <a:lnTo>
                  <a:pt x="314" y="8"/>
                </a:lnTo>
                <a:lnTo>
                  <a:pt x="310" y="4"/>
                </a:lnTo>
                <a:lnTo>
                  <a:pt x="302" y="0"/>
                </a:lnTo>
                <a:lnTo>
                  <a:pt x="296" y="8"/>
                </a:lnTo>
                <a:lnTo>
                  <a:pt x="270" y="20"/>
                </a:lnTo>
                <a:lnTo>
                  <a:pt x="268" y="20"/>
                </a:lnTo>
                <a:lnTo>
                  <a:pt x="236" y="22"/>
                </a:lnTo>
                <a:lnTo>
                  <a:pt x="226" y="20"/>
                </a:lnTo>
                <a:lnTo>
                  <a:pt x="210" y="16"/>
                </a:lnTo>
                <a:lnTo>
                  <a:pt x="184" y="12"/>
                </a:lnTo>
                <a:lnTo>
                  <a:pt x="182" y="12"/>
                </a:lnTo>
                <a:lnTo>
                  <a:pt x="166" y="4"/>
                </a:lnTo>
                <a:lnTo>
                  <a:pt x="152" y="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云南"/>
          <p:cNvSpPr/>
          <p:nvPr/>
        </p:nvSpPr>
        <p:spPr bwMode="auto">
          <a:xfrm>
            <a:off x="5386937" y="4308882"/>
            <a:ext cx="791923" cy="825828"/>
          </a:xfrm>
          <a:custGeom>
            <a:avLst/>
            <a:gdLst>
              <a:gd name="T0" fmla="*/ 2147483646 w 568"/>
              <a:gd name="T1" fmla="*/ 2147483646 h 592"/>
              <a:gd name="T2" fmla="*/ 2147483646 w 568"/>
              <a:gd name="T3" fmla="*/ 2147483646 h 592"/>
              <a:gd name="T4" fmla="*/ 2147483646 w 568"/>
              <a:gd name="T5" fmla="*/ 2147483646 h 592"/>
              <a:gd name="T6" fmla="*/ 2147483646 w 568"/>
              <a:gd name="T7" fmla="*/ 2147483646 h 592"/>
              <a:gd name="T8" fmla="*/ 2147483646 w 568"/>
              <a:gd name="T9" fmla="*/ 2147483646 h 592"/>
              <a:gd name="T10" fmla="*/ 2147483646 w 568"/>
              <a:gd name="T11" fmla="*/ 2147483646 h 592"/>
              <a:gd name="T12" fmla="*/ 2147483646 w 568"/>
              <a:gd name="T13" fmla="*/ 2147483646 h 592"/>
              <a:gd name="T14" fmla="*/ 2147483646 w 568"/>
              <a:gd name="T15" fmla="*/ 2147483646 h 592"/>
              <a:gd name="T16" fmla="*/ 2147483646 w 568"/>
              <a:gd name="T17" fmla="*/ 2147483646 h 592"/>
              <a:gd name="T18" fmla="*/ 2147483646 w 568"/>
              <a:gd name="T19" fmla="*/ 2147483646 h 592"/>
              <a:gd name="T20" fmla="*/ 2147483646 w 568"/>
              <a:gd name="T21" fmla="*/ 2147483646 h 592"/>
              <a:gd name="T22" fmla="*/ 2147483646 w 568"/>
              <a:gd name="T23" fmla="*/ 2147483646 h 592"/>
              <a:gd name="T24" fmla="*/ 2147483646 w 568"/>
              <a:gd name="T25" fmla="*/ 2147483646 h 592"/>
              <a:gd name="T26" fmla="*/ 2147483646 w 568"/>
              <a:gd name="T27" fmla="*/ 2147483646 h 592"/>
              <a:gd name="T28" fmla="*/ 2147483646 w 568"/>
              <a:gd name="T29" fmla="*/ 2147483646 h 592"/>
              <a:gd name="T30" fmla="*/ 2147483646 w 568"/>
              <a:gd name="T31" fmla="*/ 2147483646 h 592"/>
              <a:gd name="T32" fmla="*/ 2147483646 w 568"/>
              <a:gd name="T33" fmla="*/ 2147483646 h 592"/>
              <a:gd name="T34" fmla="*/ 2147483646 w 568"/>
              <a:gd name="T35" fmla="*/ 2147483646 h 592"/>
              <a:gd name="T36" fmla="*/ 2147483646 w 568"/>
              <a:gd name="T37" fmla="*/ 2147483646 h 592"/>
              <a:gd name="T38" fmla="*/ 2147483646 w 568"/>
              <a:gd name="T39" fmla="*/ 2147483646 h 592"/>
              <a:gd name="T40" fmla="*/ 2147483646 w 568"/>
              <a:gd name="T41" fmla="*/ 2147483646 h 592"/>
              <a:gd name="T42" fmla="*/ 2147483646 w 568"/>
              <a:gd name="T43" fmla="*/ 2147483646 h 592"/>
              <a:gd name="T44" fmla="*/ 2147483646 w 568"/>
              <a:gd name="T45" fmla="*/ 2147483646 h 592"/>
              <a:gd name="T46" fmla="*/ 2147483646 w 568"/>
              <a:gd name="T47" fmla="*/ 2147483646 h 592"/>
              <a:gd name="T48" fmla="*/ 2147483646 w 568"/>
              <a:gd name="T49" fmla="*/ 2147483646 h 592"/>
              <a:gd name="T50" fmla="*/ 2147483646 w 568"/>
              <a:gd name="T51" fmla="*/ 2147483646 h 592"/>
              <a:gd name="T52" fmla="*/ 2147483646 w 568"/>
              <a:gd name="T53" fmla="*/ 2147483646 h 592"/>
              <a:gd name="T54" fmla="*/ 2147483646 w 568"/>
              <a:gd name="T55" fmla="*/ 2147483646 h 592"/>
              <a:gd name="T56" fmla="*/ 2147483646 w 568"/>
              <a:gd name="T57" fmla="*/ 2147483646 h 592"/>
              <a:gd name="T58" fmla="*/ 2147483646 w 568"/>
              <a:gd name="T59" fmla="*/ 2147483646 h 592"/>
              <a:gd name="T60" fmla="*/ 2147483646 w 568"/>
              <a:gd name="T61" fmla="*/ 2147483646 h 592"/>
              <a:gd name="T62" fmla="*/ 2147483646 w 568"/>
              <a:gd name="T63" fmla="*/ 2147483646 h 592"/>
              <a:gd name="T64" fmla="*/ 2147483646 w 568"/>
              <a:gd name="T65" fmla="*/ 2147483646 h 592"/>
              <a:gd name="T66" fmla="*/ 2147483646 w 568"/>
              <a:gd name="T67" fmla="*/ 2147483646 h 592"/>
              <a:gd name="T68" fmla="*/ 2147483646 w 568"/>
              <a:gd name="T69" fmla="*/ 2147483646 h 592"/>
              <a:gd name="T70" fmla="*/ 2147483646 w 568"/>
              <a:gd name="T71" fmla="*/ 2147483646 h 592"/>
              <a:gd name="T72" fmla="*/ 2147483646 w 568"/>
              <a:gd name="T73" fmla="*/ 2147483646 h 592"/>
              <a:gd name="T74" fmla="*/ 2147483646 w 568"/>
              <a:gd name="T75" fmla="*/ 2147483646 h 592"/>
              <a:gd name="T76" fmla="*/ 2147483646 w 568"/>
              <a:gd name="T77" fmla="*/ 2147483646 h 592"/>
              <a:gd name="T78" fmla="*/ 2147483646 w 568"/>
              <a:gd name="T79" fmla="*/ 2147483646 h 592"/>
              <a:gd name="T80" fmla="*/ 2147483646 w 568"/>
              <a:gd name="T81" fmla="*/ 2147483646 h 592"/>
              <a:gd name="T82" fmla="*/ 2147483646 w 568"/>
              <a:gd name="T83" fmla="*/ 2147483646 h 592"/>
              <a:gd name="T84" fmla="*/ 2147483646 w 568"/>
              <a:gd name="T85" fmla="*/ 2147483646 h 592"/>
              <a:gd name="T86" fmla="*/ 2147483646 w 568"/>
              <a:gd name="T87" fmla="*/ 2147483646 h 592"/>
              <a:gd name="T88" fmla="*/ 2147483646 w 568"/>
              <a:gd name="T89" fmla="*/ 2147483646 h 592"/>
              <a:gd name="T90" fmla="*/ 2147483646 w 568"/>
              <a:gd name="T91" fmla="*/ 2147483646 h 592"/>
              <a:gd name="T92" fmla="*/ 2147483646 w 568"/>
              <a:gd name="T93" fmla="*/ 2147483646 h 592"/>
              <a:gd name="T94" fmla="*/ 2147483646 w 568"/>
              <a:gd name="T95" fmla="*/ 2147483646 h 592"/>
              <a:gd name="T96" fmla="*/ 2147483646 w 568"/>
              <a:gd name="T97" fmla="*/ 2147483646 h 592"/>
              <a:gd name="T98" fmla="*/ 2147483646 w 568"/>
              <a:gd name="T99" fmla="*/ 2147483646 h 592"/>
              <a:gd name="T100" fmla="*/ 2147483646 w 568"/>
              <a:gd name="T101" fmla="*/ 2147483646 h 592"/>
              <a:gd name="T102" fmla="*/ 2147483646 w 568"/>
              <a:gd name="T103" fmla="*/ 2147483646 h 592"/>
              <a:gd name="T104" fmla="*/ 2147483646 w 568"/>
              <a:gd name="T105" fmla="*/ 2147483646 h 592"/>
              <a:gd name="T106" fmla="*/ 2147483646 w 568"/>
              <a:gd name="T107" fmla="*/ 2147483646 h 59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68" h="592">
                <a:moveTo>
                  <a:pt x="4" y="364"/>
                </a:moveTo>
                <a:lnTo>
                  <a:pt x="0" y="374"/>
                </a:lnTo>
                <a:lnTo>
                  <a:pt x="10" y="372"/>
                </a:lnTo>
                <a:lnTo>
                  <a:pt x="18" y="366"/>
                </a:lnTo>
                <a:lnTo>
                  <a:pt x="20" y="364"/>
                </a:lnTo>
                <a:lnTo>
                  <a:pt x="52" y="360"/>
                </a:lnTo>
                <a:lnTo>
                  <a:pt x="74" y="350"/>
                </a:lnTo>
                <a:lnTo>
                  <a:pt x="82" y="362"/>
                </a:lnTo>
                <a:lnTo>
                  <a:pt x="84" y="362"/>
                </a:lnTo>
                <a:lnTo>
                  <a:pt x="74" y="378"/>
                </a:lnTo>
                <a:lnTo>
                  <a:pt x="84" y="388"/>
                </a:lnTo>
                <a:lnTo>
                  <a:pt x="84" y="390"/>
                </a:lnTo>
                <a:lnTo>
                  <a:pt x="84" y="392"/>
                </a:lnTo>
                <a:lnTo>
                  <a:pt x="76" y="426"/>
                </a:lnTo>
                <a:lnTo>
                  <a:pt x="98" y="440"/>
                </a:lnTo>
                <a:lnTo>
                  <a:pt x="136" y="442"/>
                </a:lnTo>
                <a:lnTo>
                  <a:pt x="130" y="450"/>
                </a:lnTo>
                <a:lnTo>
                  <a:pt x="104" y="486"/>
                </a:lnTo>
                <a:lnTo>
                  <a:pt x="98" y="496"/>
                </a:lnTo>
                <a:lnTo>
                  <a:pt x="96" y="502"/>
                </a:lnTo>
                <a:lnTo>
                  <a:pt x="110" y="506"/>
                </a:lnTo>
                <a:lnTo>
                  <a:pt x="122" y="508"/>
                </a:lnTo>
                <a:lnTo>
                  <a:pt x="132" y="510"/>
                </a:lnTo>
                <a:lnTo>
                  <a:pt x="140" y="516"/>
                </a:lnTo>
                <a:lnTo>
                  <a:pt x="144" y="520"/>
                </a:lnTo>
                <a:lnTo>
                  <a:pt x="152" y="534"/>
                </a:lnTo>
                <a:lnTo>
                  <a:pt x="158" y="550"/>
                </a:lnTo>
                <a:lnTo>
                  <a:pt x="180" y="562"/>
                </a:lnTo>
                <a:lnTo>
                  <a:pt x="192" y="564"/>
                </a:lnTo>
                <a:lnTo>
                  <a:pt x="220" y="540"/>
                </a:lnTo>
                <a:lnTo>
                  <a:pt x="236" y="562"/>
                </a:lnTo>
                <a:lnTo>
                  <a:pt x="236" y="564"/>
                </a:lnTo>
                <a:lnTo>
                  <a:pt x="240" y="584"/>
                </a:lnTo>
                <a:lnTo>
                  <a:pt x="252" y="586"/>
                </a:lnTo>
                <a:lnTo>
                  <a:pt x="272" y="592"/>
                </a:lnTo>
                <a:lnTo>
                  <a:pt x="276" y="592"/>
                </a:lnTo>
                <a:lnTo>
                  <a:pt x="276" y="590"/>
                </a:lnTo>
                <a:lnTo>
                  <a:pt x="272" y="570"/>
                </a:lnTo>
                <a:lnTo>
                  <a:pt x="272" y="568"/>
                </a:lnTo>
                <a:lnTo>
                  <a:pt x="262" y="522"/>
                </a:lnTo>
                <a:lnTo>
                  <a:pt x="262" y="520"/>
                </a:lnTo>
                <a:lnTo>
                  <a:pt x="268" y="488"/>
                </a:lnTo>
                <a:lnTo>
                  <a:pt x="270" y="488"/>
                </a:lnTo>
                <a:lnTo>
                  <a:pt x="272" y="488"/>
                </a:lnTo>
                <a:lnTo>
                  <a:pt x="294" y="490"/>
                </a:lnTo>
                <a:lnTo>
                  <a:pt x="320" y="470"/>
                </a:lnTo>
                <a:lnTo>
                  <a:pt x="324" y="472"/>
                </a:lnTo>
                <a:lnTo>
                  <a:pt x="342" y="486"/>
                </a:lnTo>
                <a:lnTo>
                  <a:pt x="352" y="498"/>
                </a:lnTo>
                <a:lnTo>
                  <a:pt x="362" y="490"/>
                </a:lnTo>
                <a:lnTo>
                  <a:pt x="378" y="474"/>
                </a:lnTo>
                <a:lnTo>
                  <a:pt x="378" y="472"/>
                </a:lnTo>
                <a:lnTo>
                  <a:pt x="380" y="472"/>
                </a:lnTo>
                <a:lnTo>
                  <a:pt x="420" y="482"/>
                </a:lnTo>
                <a:lnTo>
                  <a:pt x="438" y="468"/>
                </a:lnTo>
                <a:lnTo>
                  <a:pt x="438" y="466"/>
                </a:lnTo>
                <a:lnTo>
                  <a:pt x="440" y="466"/>
                </a:lnTo>
                <a:lnTo>
                  <a:pt x="458" y="470"/>
                </a:lnTo>
                <a:lnTo>
                  <a:pt x="512" y="422"/>
                </a:lnTo>
                <a:lnTo>
                  <a:pt x="528" y="426"/>
                </a:lnTo>
                <a:lnTo>
                  <a:pt x="530" y="428"/>
                </a:lnTo>
                <a:lnTo>
                  <a:pt x="532" y="428"/>
                </a:lnTo>
                <a:lnTo>
                  <a:pt x="536" y="436"/>
                </a:lnTo>
                <a:lnTo>
                  <a:pt x="540" y="432"/>
                </a:lnTo>
                <a:lnTo>
                  <a:pt x="540" y="430"/>
                </a:lnTo>
                <a:lnTo>
                  <a:pt x="556" y="422"/>
                </a:lnTo>
                <a:lnTo>
                  <a:pt x="568" y="410"/>
                </a:lnTo>
                <a:lnTo>
                  <a:pt x="566" y="386"/>
                </a:lnTo>
                <a:lnTo>
                  <a:pt x="564" y="382"/>
                </a:lnTo>
                <a:lnTo>
                  <a:pt x="548" y="388"/>
                </a:lnTo>
                <a:lnTo>
                  <a:pt x="542" y="392"/>
                </a:lnTo>
                <a:lnTo>
                  <a:pt x="534" y="392"/>
                </a:lnTo>
                <a:lnTo>
                  <a:pt x="516" y="392"/>
                </a:lnTo>
                <a:lnTo>
                  <a:pt x="510" y="390"/>
                </a:lnTo>
                <a:lnTo>
                  <a:pt x="504" y="386"/>
                </a:lnTo>
                <a:lnTo>
                  <a:pt x="504" y="360"/>
                </a:lnTo>
                <a:lnTo>
                  <a:pt x="496" y="358"/>
                </a:lnTo>
                <a:lnTo>
                  <a:pt x="492" y="356"/>
                </a:lnTo>
                <a:lnTo>
                  <a:pt x="488" y="358"/>
                </a:lnTo>
                <a:lnTo>
                  <a:pt x="484" y="360"/>
                </a:lnTo>
                <a:lnTo>
                  <a:pt x="472" y="364"/>
                </a:lnTo>
                <a:lnTo>
                  <a:pt x="468" y="364"/>
                </a:lnTo>
                <a:lnTo>
                  <a:pt x="468" y="362"/>
                </a:lnTo>
                <a:lnTo>
                  <a:pt x="462" y="350"/>
                </a:lnTo>
                <a:lnTo>
                  <a:pt x="460" y="340"/>
                </a:lnTo>
                <a:lnTo>
                  <a:pt x="468" y="310"/>
                </a:lnTo>
                <a:lnTo>
                  <a:pt x="468" y="308"/>
                </a:lnTo>
                <a:lnTo>
                  <a:pt x="476" y="294"/>
                </a:lnTo>
                <a:lnTo>
                  <a:pt x="452" y="274"/>
                </a:lnTo>
                <a:lnTo>
                  <a:pt x="452" y="272"/>
                </a:lnTo>
                <a:lnTo>
                  <a:pt x="452" y="248"/>
                </a:lnTo>
                <a:lnTo>
                  <a:pt x="464" y="212"/>
                </a:lnTo>
                <a:lnTo>
                  <a:pt x="456" y="192"/>
                </a:lnTo>
                <a:lnTo>
                  <a:pt x="450" y="190"/>
                </a:lnTo>
                <a:lnTo>
                  <a:pt x="440" y="190"/>
                </a:lnTo>
                <a:lnTo>
                  <a:pt x="432" y="204"/>
                </a:lnTo>
                <a:lnTo>
                  <a:pt x="420" y="196"/>
                </a:lnTo>
                <a:lnTo>
                  <a:pt x="410" y="190"/>
                </a:lnTo>
                <a:lnTo>
                  <a:pt x="400" y="168"/>
                </a:lnTo>
                <a:lnTo>
                  <a:pt x="398" y="152"/>
                </a:lnTo>
                <a:lnTo>
                  <a:pt x="398" y="150"/>
                </a:lnTo>
                <a:lnTo>
                  <a:pt x="396" y="148"/>
                </a:lnTo>
                <a:lnTo>
                  <a:pt x="400" y="148"/>
                </a:lnTo>
                <a:lnTo>
                  <a:pt x="410" y="132"/>
                </a:lnTo>
                <a:lnTo>
                  <a:pt x="412" y="132"/>
                </a:lnTo>
                <a:lnTo>
                  <a:pt x="420" y="130"/>
                </a:lnTo>
                <a:lnTo>
                  <a:pt x="430" y="128"/>
                </a:lnTo>
                <a:lnTo>
                  <a:pt x="472" y="126"/>
                </a:lnTo>
                <a:lnTo>
                  <a:pt x="478" y="128"/>
                </a:lnTo>
                <a:lnTo>
                  <a:pt x="480" y="128"/>
                </a:lnTo>
                <a:lnTo>
                  <a:pt x="486" y="132"/>
                </a:lnTo>
                <a:lnTo>
                  <a:pt x="496" y="126"/>
                </a:lnTo>
                <a:lnTo>
                  <a:pt x="506" y="120"/>
                </a:lnTo>
                <a:lnTo>
                  <a:pt x="512" y="112"/>
                </a:lnTo>
                <a:lnTo>
                  <a:pt x="512" y="108"/>
                </a:lnTo>
                <a:lnTo>
                  <a:pt x="512" y="90"/>
                </a:lnTo>
                <a:lnTo>
                  <a:pt x="502" y="88"/>
                </a:lnTo>
                <a:lnTo>
                  <a:pt x="486" y="94"/>
                </a:lnTo>
                <a:lnTo>
                  <a:pt x="478" y="100"/>
                </a:lnTo>
                <a:lnTo>
                  <a:pt x="474" y="102"/>
                </a:lnTo>
                <a:lnTo>
                  <a:pt x="470" y="104"/>
                </a:lnTo>
                <a:lnTo>
                  <a:pt x="466" y="102"/>
                </a:lnTo>
                <a:lnTo>
                  <a:pt x="462" y="100"/>
                </a:lnTo>
                <a:lnTo>
                  <a:pt x="454" y="90"/>
                </a:lnTo>
                <a:lnTo>
                  <a:pt x="454" y="88"/>
                </a:lnTo>
                <a:lnTo>
                  <a:pt x="452" y="78"/>
                </a:lnTo>
                <a:lnTo>
                  <a:pt x="452" y="76"/>
                </a:lnTo>
                <a:lnTo>
                  <a:pt x="454" y="66"/>
                </a:lnTo>
                <a:lnTo>
                  <a:pt x="444" y="44"/>
                </a:lnTo>
                <a:lnTo>
                  <a:pt x="428" y="48"/>
                </a:lnTo>
                <a:lnTo>
                  <a:pt x="420" y="56"/>
                </a:lnTo>
                <a:lnTo>
                  <a:pt x="424" y="80"/>
                </a:lnTo>
                <a:lnTo>
                  <a:pt x="396" y="68"/>
                </a:lnTo>
                <a:lnTo>
                  <a:pt x="404" y="82"/>
                </a:lnTo>
                <a:lnTo>
                  <a:pt x="404" y="84"/>
                </a:lnTo>
                <a:lnTo>
                  <a:pt x="402" y="100"/>
                </a:lnTo>
                <a:lnTo>
                  <a:pt x="402" y="102"/>
                </a:lnTo>
                <a:lnTo>
                  <a:pt x="400" y="102"/>
                </a:lnTo>
                <a:lnTo>
                  <a:pt x="386" y="124"/>
                </a:lnTo>
                <a:lnTo>
                  <a:pt x="360" y="138"/>
                </a:lnTo>
                <a:lnTo>
                  <a:pt x="358" y="152"/>
                </a:lnTo>
                <a:lnTo>
                  <a:pt x="360" y="160"/>
                </a:lnTo>
                <a:lnTo>
                  <a:pt x="364" y="170"/>
                </a:lnTo>
                <a:lnTo>
                  <a:pt x="366" y="170"/>
                </a:lnTo>
                <a:lnTo>
                  <a:pt x="366" y="172"/>
                </a:lnTo>
                <a:lnTo>
                  <a:pt x="368" y="192"/>
                </a:lnTo>
                <a:lnTo>
                  <a:pt x="368" y="194"/>
                </a:lnTo>
                <a:lnTo>
                  <a:pt x="366" y="196"/>
                </a:lnTo>
                <a:lnTo>
                  <a:pt x="356" y="208"/>
                </a:lnTo>
                <a:lnTo>
                  <a:pt x="348" y="214"/>
                </a:lnTo>
                <a:lnTo>
                  <a:pt x="346" y="214"/>
                </a:lnTo>
                <a:lnTo>
                  <a:pt x="344" y="214"/>
                </a:lnTo>
                <a:lnTo>
                  <a:pt x="326" y="210"/>
                </a:lnTo>
                <a:lnTo>
                  <a:pt x="322" y="210"/>
                </a:lnTo>
                <a:lnTo>
                  <a:pt x="316" y="214"/>
                </a:lnTo>
                <a:lnTo>
                  <a:pt x="308" y="224"/>
                </a:lnTo>
                <a:lnTo>
                  <a:pt x="300" y="232"/>
                </a:lnTo>
                <a:lnTo>
                  <a:pt x="298" y="236"/>
                </a:lnTo>
                <a:lnTo>
                  <a:pt x="294" y="238"/>
                </a:lnTo>
                <a:lnTo>
                  <a:pt x="288" y="240"/>
                </a:lnTo>
                <a:lnTo>
                  <a:pt x="282" y="238"/>
                </a:lnTo>
                <a:lnTo>
                  <a:pt x="280" y="238"/>
                </a:lnTo>
                <a:lnTo>
                  <a:pt x="278" y="234"/>
                </a:lnTo>
                <a:lnTo>
                  <a:pt x="276" y="230"/>
                </a:lnTo>
                <a:lnTo>
                  <a:pt x="276" y="224"/>
                </a:lnTo>
                <a:lnTo>
                  <a:pt x="276" y="220"/>
                </a:lnTo>
                <a:lnTo>
                  <a:pt x="276" y="214"/>
                </a:lnTo>
                <a:lnTo>
                  <a:pt x="272" y="218"/>
                </a:lnTo>
                <a:lnTo>
                  <a:pt x="270" y="220"/>
                </a:lnTo>
                <a:lnTo>
                  <a:pt x="264" y="222"/>
                </a:lnTo>
                <a:lnTo>
                  <a:pt x="260" y="218"/>
                </a:lnTo>
                <a:lnTo>
                  <a:pt x="258" y="212"/>
                </a:lnTo>
                <a:lnTo>
                  <a:pt x="256" y="192"/>
                </a:lnTo>
                <a:lnTo>
                  <a:pt x="252" y="176"/>
                </a:lnTo>
                <a:lnTo>
                  <a:pt x="244" y="168"/>
                </a:lnTo>
                <a:lnTo>
                  <a:pt x="244" y="166"/>
                </a:lnTo>
                <a:lnTo>
                  <a:pt x="226" y="128"/>
                </a:lnTo>
                <a:lnTo>
                  <a:pt x="220" y="116"/>
                </a:lnTo>
                <a:lnTo>
                  <a:pt x="220" y="114"/>
                </a:lnTo>
                <a:lnTo>
                  <a:pt x="216" y="94"/>
                </a:lnTo>
                <a:lnTo>
                  <a:pt x="214" y="90"/>
                </a:lnTo>
                <a:lnTo>
                  <a:pt x="212" y="92"/>
                </a:lnTo>
                <a:lnTo>
                  <a:pt x="204" y="100"/>
                </a:lnTo>
                <a:lnTo>
                  <a:pt x="200" y="104"/>
                </a:lnTo>
                <a:lnTo>
                  <a:pt x="196" y="102"/>
                </a:lnTo>
                <a:lnTo>
                  <a:pt x="188" y="96"/>
                </a:lnTo>
                <a:lnTo>
                  <a:pt x="176" y="90"/>
                </a:lnTo>
                <a:lnTo>
                  <a:pt x="174" y="88"/>
                </a:lnTo>
                <a:lnTo>
                  <a:pt x="172" y="88"/>
                </a:lnTo>
                <a:lnTo>
                  <a:pt x="172" y="86"/>
                </a:lnTo>
                <a:lnTo>
                  <a:pt x="172" y="70"/>
                </a:lnTo>
                <a:lnTo>
                  <a:pt x="168" y="58"/>
                </a:lnTo>
                <a:lnTo>
                  <a:pt x="162" y="42"/>
                </a:lnTo>
                <a:lnTo>
                  <a:pt x="156" y="42"/>
                </a:lnTo>
                <a:lnTo>
                  <a:pt x="156" y="50"/>
                </a:lnTo>
                <a:lnTo>
                  <a:pt x="154" y="58"/>
                </a:lnTo>
                <a:lnTo>
                  <a:pt x="150" y="64"/>
                </a:lnTo>
                <a:lnTo>
                  <a:pt x="144" y="70"/>
                </a:lnTo>
                <a:lnTo>
                  <a:pt x="142" y="78"/>
                </a:lnTo>
                <a:lnTo>
                  <a:pt x="138" y="82"/>
                </a:lnTo>
                <a:lnTo>
                  <a:pt x="134" y="86"/>
                </a:lnTo>
                <a:lnTo>
                  <a:pt x="130" y="86"/>
                </a:lnTo>
                <a:lnTo>
                  <a:pt x="128" y="86"/>
                </a:lnTo>
                <a:lnTo>
                  <a:pt x="124" y="84"/>
                </a:lnTo>
                <a:lnTo>
                  <a:pt x="122" y="84"/>
                </a:lnTo>
                <a:lnTo>
                  <a:pt x="118" y="82"/>
                </a:lnTo>
                <a:lnTo>
                  <a:pt x="118" y="78"/>
                </a:lnTo>
                <a:lnTo>
                  <a:pt x="116" y="66"/>
                </a:lnTo>
                <a:lnTo>
                  <a:pt x="116" y="62"/>
                </a:lnTo>
                <a:lnTo>
                  <a:pt x="106" y="56"/>
                </a:lnTo>
                <a:lnTo>
                  <a:pt x="104" y="54"/>
                </a:lnTo>
                <a:lnTo>
                  <a:pt x="102" y="50"/>
                </a:lnTo>
                <a:lnTo>
                  <a:pt x="100" y="42"/>
                </a:lnTo>
                <a:lnTo>
                  <a:pt x="104" y="6"/>
                </a:lnTo>
                <a:lnTo>
                  <a:pt x="102" y="0"/>
                </a:lnTo>
                <a:lnTo>
                  <a:pt x="88" y="14"/>
                </a:lnTo>
                <a:lnTo>
                  <a:pt x="80" y="20"/>
                </a:lnTo>
                <a:lnTo>
                  <a:pt x="78" y="26"/>
                </a:lnTo>
                <a:lnTo>
                  <a:pt x="82" y="36"/>
                </a:lnTo>
                <a:lnTo>
                  <a:pt x="82" y="44"/>
                </a:lnTo>
                <a:lnTo>
                  <a:pt x="82" y="48"/>
                </a:lnTo>
                <a:lnTo>
                  <a:pt x="80" y="54"/>
                </a:lnTo>
                <a:lnTo>
                  <a:pt x="76" y="58"/>
                </a:lnTo>
                <a:lnTo>
                  <a:pt x="72" y="60"/>
                </a:lnTo>
                <a:lnTo>
                  <a:pt x="56" y="66"/>
                </a:lnTo>
                <a:lnTo>
                  <a:pt x="52" y="68"/>
                </a:lnTo>
                <a:lnTo>
                  <a:pt x="52" y="74"/>
                </a:lnTo>
                <a:lnTo>
                  <a:pt x="52" y="96"/>
                </a:lnTo>
                <a:lnTo>
                  <a:pt x="54" y="104"/>
                </a:lnTo>
                <a:lnTo>
                  <a:pt x="54" y="106"/>
                </a:lnTo>
                <a:lnTo>
                  <a:pt x="56" y="108"/>
                </a:lnTo>
                <a:lnTo>
                  <a:pt x="64" y="108"/>
                </a:lnTo>
                <a:lnTo>
                  <a:pt x="68" y="108"/>
                </a:lnTo>
                <a:lnTo>
                  <a:pt x="72" y="106"/>
                </a:lnTo>
                <a:lnTo>
                  <a:pt x="76" y="104"/>
                </a:lnTo>
                <a:lnTo>
                  <a:pt x="92" y="138"/>
                </a:lnTo>
                <a:lnTo>
                  <a:pt x="92" y="140"/>
                </a:lnTo>
                <a:lnTo>
                  <a:pt x="88" y="184"/>
                </a:lnTo>
                <a:lnTo>
                  <a:pt x="82" y="216"/>
                </a:lnTo>
                <a:lnTo>
                  <a:pt x="78" y="238"/>
                </a:lnTo>
                <a:lnTo>
                  <a:pt x="72" y="250"/>
                </a:lnTo>
                <a:lnTo>
                  <a:pt x="68" y="254"/>
                </a:lnTo>
                <a:lnTo>
                  <a:pt x="62" y="256"/>
                </a:lnTo>
                <a:lnTo>
                  <a:pt x="54" y="254"/>
                </a:lnTo>
                <a:lnTo>
                  <a:pt x="48" y="252"/>
                </a:lnTo>
                <a:lnTo>
                  <a:pt x="22" y="298"/>
                </a:lnTo>
                <a:lnTo>
                  <a:pt x="12" y="312"/>
                </a:lnTo>
                <a:lnTo>
                  <a:pt x="6" y="318"/>
                </a:lnTo>
                <a:lnTo>
                  <a:pt x="8" y="318"/>
                </a:lnTo>
                <a:lnTo>
                  <a:pt x="6" y="320"/>
                </a:lnTo>
                <a:lnTo>
                  <a:pt x="4" y="326"/>
                </a:lnTo>
                <a:lnTo>
                  <a:pt x="4" y="348"/>
                </a:lnTo>
                <a:lnTo>
                  <a:pt x="8" y="352"/>
                </a:lnTo>
                <a:lnTo>
                  <a:pt x="10" y="352"/>
                </a:lnTo>
                <a:lnTo>
                  <a:pt x="12" y="354"/>
                </a:lnTo>
                <a:lnTo>
                  <a:pt x="4" y="3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贵州"/>
          <p:cNvSpPr/>
          <p:nvPr/>
        </p:nvSpPr>
        <p:spPr bwMode="auto">
          <a:xfrm>
            <a:off x="5954845" y="4297985"/>
            <a:ext cx="535214" cy="463771"/>
          </a:xfrm>
          <a:custGeom>
            <a:avLst/>
            <a:gdLst>
              <a:gd name="T0" fmla="*/ 2147483646 w 384"/>
              <a:gd name="T1" fmla="*/ 2147483646 h 332"/>
              <a:gd name="T2" fmla="*/ 2147483646 w 384"/>
              <a:gd name="T3" fmla="*/ 2147483646 h 332"/>
              <a:gd name="T4" fmla="*/ 2147483646 w 384"/>
              <a:gd name="T5" fmla="*/ 2147483646 h 332"/>
              <a:gd name="T6" fmla="*/ 2147483646 w 384"/>
              <a:gd name="T7" fmla="*/ 2147483646 h 332"/>
              <a:gd name="T8" fmla="*/ 2147483646 w 384"/>
              <a:gd name="T9" fmla="*/ 2147483646 h 332"/>
              <a:gd name="T10" fmla="*/ 2147483646 w 384"/>
              <a:gd name="T11" fmla="*/ 2147483646 h 332"/>
              <a:gd name="T12" fmla="*/ 2147483646 w 384"/>
              <a:gd name="T13" fmla="*/ 2147483646 h 332"/>
              <a:gd name="T14" fmla="*/ 2147483646 w 384"/>
              <a:gd name="T15" fmla="*/ 2147483646 h 332"/>
              <a:gd name="T16" fmla="*/ 2147483646 w 384"/>
              <a:gd name="T17" fmla="*/ 2147483646 h 332"/>
              <a:gd name="T18" fmla="*/ 2147483646 w 384"/>
              <a:gd name="T19" fmla="*/ 2147483646 h 332"/>
              <a:gd name="T20" fmla="*/ 2147483646 w 384"/>
              <a:gd name="T21" fmla="*/ 2147483646 h 332"/>
              <a:gd name="T22" fmla="*/ 2147483646 w 384"/>
              <a:gd name="T23" fmla="*/ 2147483646 h 332"/>
              <a:gd name="T24" fmla="*/ 2147483646 w 384"/>
              <a:gd name="T25" fmla="*/ 2147483646 h 332"/>
              <a:gd name="T26" fmla="*/ 2147483646 w 384"/>
              <a:gd name="T27" fmla="*/ 2147483646 h 332"/>
              <a:gd name="T28" fmla="*/ 2147483646 w 384"/>
              <a:gd name="T29" fmla="*/ 2147483646 h 332"/>
              <a:gd name="T30" fmla="*/ 2147483646 w 384"/>
              <a:gd name="T31" fmla="*/ 2147483646 h 332"/>
              <a:gd name="T32" fmla="*/ 2147483646 w 384"/>
              <a:gd name="T33" fmla="*/ 2147483646 h 332"/>
              <a:gd name="T34" fmla="*/ 2147483646 w 384"/>
              <a:gd name="T35" fmla="*/ 2147483646 h 332"/>
              <a:gd name="T36" fmla="*/ 2147483646 w 384"/>
              <a:gd name="T37" fmla="*/ 2147483646 h 332"/>
              <a:gd name="T38" fmla="*/ 2147483646 w 384"/>
              <a:gd name="T39" fmla="*/ 2147483646 h 332"/>
              <a:gd name="T40" fmla="*/ 2147483646 w 384"/>
              <a:gd name="T41" fmla="*/ 2147483646 h 332"/>
              <a:gd name="T42" fmla="*/ 0 w 384"/>
              <a:gd name="T43" fmla="*/ 2147483646 h 332"/>
              <a:gd name="T44" fmla="*/ 2147483646 w 384"/>
              <a:gd name="T45" fmla="*/ 2147483646 h 332"/>
              <a:gd name="T46" fmla="*/ 2147483646 w 384"/>
              <a:gd name="T47" fmla="*/ 2147483646 h 332"/>
              <a:gd name="T48" fmla="*/ 2147483646 w 384"/>
              <a:gd name="T49" fmla="*/ 2147483646 h 332"/>
              <a:gd name="T50" fmla="*/ 2147483646 w 384"/>
              <a:gd name="T51" fmla="*/ 2147483646 h 332"/>
              <a:gd name="T52" fmla="*/ 2147483646 w 384"/>
              <a:gd name="T53" fmla="*/ 2147483646 h 332"/>
              <a:gd name="T54" fmla="*/ 2147483646 w 384"/>
              <a:gd name="T55" fmla="*/ 2147483646 h 332"/>
              <a:gd name="T56" fmla="*/ 2147483646 w 384"/>
              <a:gd name="T57" fmla="*/ 2147483646 h 332"/>
              <a:gd name="T58" fmla="*/ 2147483646 w 384"/>
              <a:gd name="T59" fmla="*/ 2147483646 h 332"/>
              <a:gd name="T60" fmla="*/ 2147483646 w 384"/>
              <a:gd name="T61" fmla="*/ 2147483646 h 332"/>
              <a:gd name="T62" fmla="*/ 2147483646 w 384"/>
              <a:gd name="T63" fmla="*/ 2147483646 h 332"/>
              <a:gd name="T64" fmla="*/ 2147483646 w 384"/>
              <a:gd name="T65" fmla="*/ 2147483646 h 332"/>
              <a:gd name="T66" fmla="*/ 2147483646 w 384"/>
              <a:gd name="T67" fmla="*/ 2147483646 h 332"/>
              <a:gd name="T68" fmla="*/ 2147483646 w 384"/>
              <a:gd name="T69" fmla="*/ 2147483646 h 332"/>
              <a:gd name="T70" fmla="*/ 2147483646 w 384"/>
              <a:gd name="T71" fmla="*/ 2147483646 h 332"/>
              <a:gd name="T72" fmla="*/ 2147483646 w 384"/>
              <a:gd name="T73" fmla="*/ 2147483646 h 332"/>
              <a:gd name="T74" fmla="*/ 2147483646 w 384"/>
              <a:gd name="T75" fmla="*/ 2147483646 h 332"/>
              <a:gd name="T76" fmla="*/ 2147483646 w 384"/>
              <a:gd name="T77" fmla="*/ 2147483646 h 332"/>
              <a:gd name="T78" fmla="*/ 2147483646 w 384"/>
              <a:gd name="T79" fmla="*/ 2147483646 h 332"/>
              <a:gd name="T80" fmla="*/ 2147483646 w 384"/>
              <a:gd name="T81" fmla="*/ 2147483646 h 332"/>
              <a:gd name="T82" fmla="*/ 2147483646 w 384"/>
              <a:gd name="T83" fmla="*/ 2147483646 h 332"/>
              <a:gd name="T84" fmla="*/ 2147483646 w 384"/>
              <a:gd name="T85" fmla="*/ 2147483646 h 332"/>
              <a:gd name="T86" fmla="*/ 2147483646 w 384"/>
              <a:gd name="T87" fmla="*/ 2147483646 h 332"/>
              <a:gd name="T88" fmla="*/ 2147483646 w 384"/>
              <a:gd name="T89" fmla="*/ 2147483646 h 332"/>
              <a:gd name="T90" fmla="*/ 2147483646 w 384"/>
              <a:gd name="T91" fmla="*/ 2147483646 h 332"/>
              <a:gd name="T92" fmla="*/ 2147483646 w 384"/>
              <a:gd name="T93" fmla="*/ 2147483646 h 332"/>
              <a:gd name="T94" fmla="*/ 2147483646 w 384"/>
              <a:gd name="T95" fmla="*/ 2147483646 h 332"/>
              <a:gd name="T96" fmla="*/ 2147483646 w 384"/>
              <a:gd name="T97" fmla="*/ 2147483646 h 332"/>
              <a:gd name="T98" fmla="*/ 2147483646 w 384"/>
              <a:gd name="T99" fmla="*/ 2147483646 h 332"/>
              <a:gd name="T100" fmla="*/ 2147483646 w 384"/>
              <a:gd name="T101" fmla="*/ 2147483646 h 332"/>
              <a:gd name="T102" fmla="*/ 2147483646 w 384"/>
              <a:gd name="T103" fmla="*/ 2147483646 h 332"/>
              <a:gd name="T104" fmla="*/ 2147483646 w 384"/>
              <a:gd name="T105" fmla="*/ 2147483646 h 332"/>
              <a:gd name="T106" fmla="*/ 2147483646 w 384"/>
              <a:gd name="T107" fmla="*/ 2147483646 h 332"/>
              <a:gd name="T108" fmla="*/ 2147483646 w 384"/>
              <a:gd name="T109" fmla="*/ 2147483646 h 332"/>
              <a:gd name="T110" fmla="*/ 2147483646 w 384"/>
              <a:gd name="T111" fmla="*/ 2147483646 h 332"/>
              <a:gd name="T112" fmla="*/ 2147483646 w 384"/>
              <a:gd name="T113" fmla="*/ 2147483646 h 332"/>
              <a:gd name="T114" fmla="*/ 2147483646 w 384"/>
              <a:gd name="T115" fmla="*/ 2147483646 h 332"/>
              <a:gd name="T116" fmla="*/ 2147483646 w 384"/>
              <a:gd name="T117" fmla="*/ 2147483646 h 3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88"/>
                </a:lnTo>
                <a:lnTo>
                  <a:pt x="302" y="284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广西"/>
          <p:cNvSpPr/>
          <p:nvPr/>
        </p:nvSpPr>
        <p:spPr bwMode="auto">
          <a:xfrm>
            <a:off x="6042029" y="4582544"/>
            <a:ext cx="699895" cy="532792"/>
          </a:xfrm>
          <a:custGeom>
            <a:avLst/>
            <a:gdLst>
              <a:gd name="T0" fmla="*/ 2147483646 w 502"/>
              <a:gd name="T1" fmla="*/ 2147483646 h 382"/>
              <a:gd name="T2" fmla="*/ 2147483646 w 502"/>
              <a:gd name="T3" fmla="*/ 2147483646 h 382"/>
              <a:gd name="T4" fmla="*/ 2147483646 w 502"/>
              <a:gd name="T5" fmla="*/ 2147483646 h 382"/>
              <a:gd name="T6" fmla="*/ 2147483646 w 502"/>
              <a:gd name="T7" fmla="*/ 2147483646 h 382"/>
              <a:gd name="T8" fmla="*/ 2147483646 w 502"/>
              <a:gd name="T9" fmla="*/ 2147483646 h 382"/>
              <a:gd name="T10" fmla="*/ 2147483646 w 502"/>
              <a:gd name="T11" fmla="*/ 2147483646 h 382"/>
              <a:gd name="T12" fmla="*/ 2147483646 w 502"/>
              <a:gd name="T13" fmla="*/ 2147483646 h 382"/>
              <a:gd name="T14" fmla="*/ 2147483646 w 502"/>
              <a:gd name="T15" fmla="*/ 2147483646 h 382"/>
              <a:gd name="T16" fmla="*/ 2147483646 w 502"/>
              <a:gd name="T17" fmla="*/ 2147483646 h 382"/>
              <a:gd name="T18" fmla="*/ 2147483646 w 502"/>
              <a:gd name="T19" fmla="*/ 2147483646 h 382"/>
              <a:gd name="T20" fmla="*/ 2147483646 w 502"/>
              <a:gd name="T21" fmla="*/ 2147483646 h 382"/>
              <a:gd name="T22" fmla="*/ 2147483646 w 502"/>
              <a:gd name="T23" fmla="*/ 2147483646 h 382"/>
              <a:gd name="T24" fmla="*/ 2147483646 w 502"/>
              <a:gd name="T25" fmla="*/ 2147483646 h 382"/>
              <a:gd name="T26" fmla="*/ 2147483646 w 502"/>
              <a:gd name="T27" fmla="*/ 2147483646 h 382"/>
              <a:gd name="T28" fmla="*/ 2147483646 w 502"/>
              <a:gd name="T29" fmla="*/ 2147483646 h 382"/>
              <a:gd name="T30" fmla="*/ 2147483646 w 502"/>
              <a:gd name="T31" fmla="*/ 2147483646 h 382"/>
              <a:gd name="T32" fmla="*/ 2147483646 w 502"/>
              <a:gd name="T33" fmla="*/ 2147483646 h 382"/>
              <a:gd name="T34" fmla="*/ 2147483646 w 502"/>
              <a:gd name="T35" fmla="*/ 2147483646 h 382"/>
              <a:gd name="T36" fmla="*/ 2147483646 w 502"/>
              <a:gd name="T37" fmla="*/ 2147483646 h 382"/>
              <a:gd name="T38" fmla="*/ 2147483646 w 502"/>
              <a:gd name="T39" fmla="*/ 2147483646 h 382"/>
              <a:gd name="T40" fmla="*/ 2147483646 w 502"/>
              <a:gd name="T41" fmla="*/ 2147483646 h 382"/>
              <a:gd name="T42" fmla="*/ 2147483646 w 502"/>
              <a:gd name="T43" fmla="*/ 2147483646 h 382"/>
              <a:gd name="T44" fmla="*/ 2147483646 w 502"/>
              <a:gd name="T45" fmla="*/ 2147483646 h 382"/>
              <a:gd name="T46" fmla="*/ 2147483646 w 502"/>
              <a:gd name="T47" fmla="*/ 2147483646 h 382"/>
              <a:gd name="T48" fmla="*/ 2147483646 w 502"/>
              <a:gd name="T49" fmla="*/ 2147483646 h 382"/>
              <a:gd name="T50" fmla="*/ 2147483646 w 502"/>
              <a:gd name="T51" fmla="*/ 2147483646 h 382"/>
              <a:gd name="T52" fmla="*/ 2147483646 w 502"/>
              <a:gd name="T53" fmla="*/ 2147483646 h 382"/>
              <a:gd name="T54" fmla="*/ 2147483646 w 502"/>
              <a:gd name="T55" fmla="*/ 2147483646 h 382"/>
              <a:gd name="T56" fmla="*/ 2147483646 w 502"/>
              <a:gd name="T57" fmla="*/ 2147483646 h 382"/>
              <a:gd name="T58" fmla="*/ 2147483646 w 502"/>
              <a:gd name="T59" fmla="*/ 2147483646 h 382"/>
              <a:gd name="T60" fmla="*/ 2147483646 w 502"/>
              <a:gd name="T61" fmla="*/ 2147483646 h 382"/>
              <a:gd name="T62" fmla="*/ 2147483646 w 502"/>
              <a:gd name="T63" fmla="*/ 2147483646 h 382"/>
              <a:gd name="T64" fmla="*/ 2147483646 w 502"/>
              <a:gd name="T65" fmla="*/ 2147483646 h 382"/>
              <a:gd name="T66" fmla="*/ 2147483646 w 502"/>
              <a:gd name="T67" fmla="*/ 2147483646 h 382"/>
              <a:gd name="T68" fmla="*/ 2147483646 w 502"/>
              <a:gd name="T69" fmla="*/ 2147483646 h 382"/>
              <a:gd name="T70" fmla="*/ 2147483646 w 502"/>
              <a:gd name="T71" fmla="*/ 2147483646 h 382"/>
              <a:gd name="T72" fmla="*/ 2147483646 w 502"/>
              <a:gd name="T73" fmla="*/ 2147483646 h 382"/>
              <a:gd name="T74" fmla="*/ 2147483646 w 502"/>
              <a:gd name="T75" fmla="*/ 2147483646 h 382"/>
              <a:gd name="T76" fmla="*/ 2147483646 w 502"/>
              <a:gd name="T77" fmla="*/ 2147483646 h 382"/>
              <a:gd name="T78" fmla="*/ 2147483646 w 502"/>
              <a:gd name="T79" fmla="*/ 2147483646 h 382"/>
              <a:gd name="T80" fmla="*/ 2147483646 w 502"/>
              <a:gd name="T81" fmla="*/ 2147483646 h 382"/>
              <a:gd name="T82" fmla="*/ 2147483646 w 502"/>
              <a:gd name="T83" fmla="*/ 2147483646 h 382"/>
              <a:gd name="T84" fmla="*/ 2147483646 w 502"/>
              <a:gd name="T85" fmla="*/ 2147483646 h 382"/>
              <a:gd name="T86" fmla="*/ 2147483646 w 502"/>
              <a:gd name="T87" fmla="*/ 2147483646 h 382"/>
              <a:gd name="T88" fmla="*/ 2147483646 w 502"/>
              <a:gd name="T89" fmla="*/ 2147483646 h 382"/>
              <a:gd name="T90" fmla="*/ 2147483646 w 502"/>
              <a:gd name="T91" fmla="*/ 2147483646 h 382"/>
              <a:gd name="T92" fmla="*/ 2147483646 w 502"/>
              <a:gd name="T93" fmla="*/ 2147483646 h 382"/>
              <a:gd name="T94" fmla="*/ 2147483646 w 502"/>
              <a:gd name="T95" fmla="*/ 2147483646 h 382"/>
              <a:gd name="T96" fmla="*/ 2147483646 w 502"/>
              <a:gd name="T97" fmla="*/ 2147483646 h 382"/>
              <a:gd name="T98" fmla="*/ 2147483646 w 502"/>
              <a:gd name="T99" fmla="*/ 2147483646 h 382"/>
              <a:gd name="T100" fmla="*/ 2147483646 w 502"/>
              <a:gd name="T101" fmla="*/ 2147483646 h 382"/>
              <a:gd name="T102" fmla="*/ 2147483646 w 502"/>
              <a:gd name="T103" fmla="*/ 2147483646 h 382"/>
              <a:gd name="T104" fmla="*/ 2147483646 w 502"/>
              <a:gd name="T105" fmla="*/ 2147483646 h 382"/>
              <a:gd name="T106" fmla="*/ 2147483646 w 502"/>
              <a:gd name="T107" fmla="*/ 2147483646 h 382"/>
              <a:gd name="T108" fmla="*/ 2147483646 w 502"/>
              <a:gd name="T109" fmla="*/ 2147483646 h 382"/>
              <a:gd name="T110" fmla="*/ 2147483646 w 502"/>
              <a:gd name="T111" fmla="*/ 2147483646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02" h="382">
                <a:moveTo>
                  <a:pt x="402" y="8"/>
                </a:moveTo>
                <a:lnTo>
                  <a:pt x="402" y="10"/>
                </a:lnTo>
                <a:lnTo>
                  <a:pt x="404" y="12"/>
                </a:lnTo>
                <a:lnTo>
                  <a:pt x="394" y="28"/>
                </a:lnTo>
                <a:lnTo>
                  <a:pt x="386" y="34"/>
                </a:lnTo>
                <a:lnTo>
                  <a:pt x="378" y="36"/>
                </a:lnTo>
                <a:lnTo>
                  <a:pt x="376" y="36"/>
                </a:lnTo>
                <a:lnTo>
                  <a:pt x="368" y="30"/>
                </a:lnTo>
                <a:lnTo>
                  <a:pt x="360" y="32"/>
                </a:lnTo>
                <a:lnTo>
                  <a:pt x="344" y="44"/>
                </a:lnTo>
                <a:lnTo>
                  <a:pt x="340" y="44"/>
                </a:lnTo>
                <a:lnTo>
                  <a:pt x="336" y="42"/>
                </a:lnTo>
                <a:lnTo>
                  <a:pt x="328" y="32"/>
                </a:lnTo>
                <a:lnTo>
                  <a:pt x="322" y="42"/>
                </a:lnTo>
                <a:lnTo>
                  <a:pt x="316" y="48"/>
                </a:lnTo>
                <a:lnTo>
                  <a:pt x="306" y="48"/>
                </a:lnTo>
                <a:lnTo>
                  <a:pt x="294" y="52"/>
                </a:lnTo>
                <a:lnTo>
                  <a:pt x="282" y="60"/>
                </a:lnTo>
                <a:lnTo>
                  <a:pt x="278" y="60"/>
                </a:lnTo>
                <a:lnTo>
                  <a:pt x="274" y="64"/>
                </a:lnTo>
                <a:lnTo>
                  <a:pt x="270" y="70"/>
                </a:lnTo>
                <a:lnTo>
                  <a:pt x="270" y="72"/>
                </a:lnTo>
                <a:lnTo>
                  <a:pt x="270" y="74"/>
                </a:lnTo>
                <a:lnTo>
                  <a:pt x="276" y="82"/>
                </a:lnTo>
                <a:lnTo>
                  <a:pt x="254" y="80"/>
                </a:lnTo>
                <a:lnTo>
                  <a:pt x="242" y="90"/>
                </a:lnTo>
                <a:lnTo>
                  <a:pt x="240" y="94"/>
                </a:lnTo>
                <a:lnTo>
                  <a:pt x="238" y="100"/>
                </a:lnTo>
                <a:lnTo>
                  <a:pt x="236" y="102"/>
                </a:lnTo>
                <a:lnTo>
                  <a:pt x="224" y="102"/>
                </a:lnTo>
                <a:lnTo>
                  <a:pt x="210" y="96"/>
                </a:lnTo>
                <a:lnTo>
                  <a:pt x="206" y="96"/>
                </a:lnTo>
                <a:lnTo>
                  <a:pt x="194" y="98"/>
                </a:lnTo>
                <a:lnTo>
                  <a:pt x="190" y="96"/>
                </a:lnTo>
                <a:lnTo>
                  <a:pt x="186" y="94"/>
                </a:lnTo>
                <a:lnTo>
                  <a:pt x="178" y="84"/>
                </a:lnTo>
                <a:lnTo>
                  <a:pt x="170" y="80"/>
                </a:lnTo>
                <a:lnTo>
                  <a:pt x="162" y="92"/>
                </a:lnTo>
                <a:lnTo>
                  <a:pt x="160" y="92"/>
                </a:lnTo>
                <a:lnTo>
                  <a:pt x="150" y="100"/>
                </a:lnTo>
                <a:lnTo>
                  <a:pt x="148" y="100"/>
                </a:lnTo>
                <a:lnTo>
                  <a:pt x="148" y="102"/>
                </a:lnTo>
                <a:lnTo>
                  <a:pt x="146" y="102"/>
                </a:lnTo>
                <a:lnTo>
                  <a:pt x="138" y="104"/>
                </a:lnTo>
                <a:lnTo>
                  <a:pt x="126" y="116"/>
                </a:lnTo>
                <a:lnTo>
                  <a:pt x="112" y="122"/>
                </a:lnTo>
                <a:lnTo>
                  <a:pt x="102" y="134"/>
                </a:lnTo>
                <a:lnTo>
                  <a:pt x="70" y="134"/>
                </a:lnTo>
                <a:lnTo>
                  <a:pt x="46" y="124"/>
                </a:lnTo>
                <a:lnTo>
                  <a:pt x="32" y="124"/>
                </a:lnTo>
                <a:lnTo>
                  <a:pt x="20" y="130"/>
                </a:lnTo>
                <a:lnTo>
                  <a:pt x="18" y="130"/>
                </a:lnTo>
                <a:lnTo>
                  <a:pt x="10" y="132"/>
                </a:lnTo>
                <a:lnTo>
                  <a:pt x="2" y="138"/>
                </a:lnTo>
                <a:lnTo>
                  <a:pt x="0" y="142"/>
                </a:lnTo>
                <a:lnTo>
                  <a:pt x="0" y="152"/>
                </a:lnTo>
                <a:lnTo>
                  <a:pt x="4" y="158"/>
                </a:lnTo>
                <a:lnTo>
                  <a:pt x="22" y="152"/>
                </a:lnTo>
                <a:lnTo>
                  <a:pt x="30" y="154"/>
                </a:lnTo>
                <a:lnTo>
                  <a:pt x="40" y="158"/>
                </a:lnTo>
                <a:lnTo>
                  <a:pt x="42" y="158"/>
                </a:lnTo>
                <a:lnTo>
                  <a:pt x="42" y="160"/>
                </a:lnTo>
                <a:lnTo>
                  <a:pt x="42" y="186"/>
                </a:lnTo>
                <a:lnTo>
                  <a:pt x="46" y="188"/>
                </a:lnTo>
                <a:lnTo>
                  <a:pt x="64" y="188"/>
                </a:lnTo>
                <a:lnTo>
                  <a:pt x="74" y="184"/>
                </a:lnTo>
                <a:lnTo>
                  <a:pt x="76" y="184"/>
                </a:lnTo>
                <a:lnTo>
                  <a:pt x="86" y="180"/>
                </a:lnTo>
                <a:lnTo>
                  <a:pt x="94" y="176"/>
                </a:lnTo>
                <a:lnTo>
                  <a:pt x="98" y="176"/>
                </a:lnTo>
                <a:lnTo>
                  <a:pt x="100" y="178"/>
                </a:lnTo>
                <a:lnTo>
                  <a:pt x="104" y="188"/>
                </a:lnTo>
                <a:lnTo>
                  <a:pt x="106" y="216"/>
                </a:lnTo>
                <a:lnTo>
                  <a:pt x="106" y="218"/>
                </a:lnTo>
                <a:lnTo>
                  <a:pt x="92" y="232"/>
                </a:lnTo>
                <a:lnTo>
                  <a:pt x="92" y="234"/>
                </a:lnTo>
                <a:lnTo>
                  <a:pt x="74" y="242"/>
                </a:lnTo>
                <a:lnTo>
                  <a:pt x="70" y="248"/>
                </a:lnTo>
                <a:lnTo>
                  <a:pt x="72" y="252"/>
                </a:lnTo>
                <a:lnTo>
                  <a:pt x="106" y="256"/>
                </a:lnTo>
                <a:lnTo>
                  <a:pt x="108" y="258"/>
                </a:lnTo>
                <a:lnTo>
                  <a:pt x="122" y="266"/>
                </a:lnTo>
                <a:lnTo>
                  <a:pt x="152" y="264"/>
                </a:lnTo>
                <a:lnTo>
                  <a:pt x="152" y="268"/>
                </a:lnTo>
                <a:lnTo>
                  <a:pt x="154" y="284"/>
                </a:lnTo>
                <a:lnTo>
                  <a:pt x="154" y="286"/>
                </a:lnTo>
                <a:lnTo>
                  <a:pt x="140" y="300"/>
                </a:lnTo>
                <a:lnTo>
                  <a:pt x="140" y="312"/>
                </a:lnTo>
                <a:lnTo>
                  <a:pt x="142" y="320"/>
                </a:lnTo>
                <a:lnTo>
                  <a:pt x="144" y="326"/>
                </a:lnTo>
                <a:lnTo>
                  <a:pt x="150" y="330"/>
                </a:lnTo>
                <a:lnTo>
                  <a:pt x="174" y="344"/>
                </a:lnTo>
                <a:lnTo>
                  <a:pt x="194" y="356"/>
                </a:lnTo>
                <a:lnTo>
                  <a:pt x="212" y="348"/>
                </a:lnTo>
                <a:lnTo>
                  <a:pt x="214" y="348"/>
                </a:lnTo>
                <a:lnTo>
                  <a:pt x="216" y="348"/>
                </a:lnTo>
                <a:lnTo>
                  <a:pt x="242" y="368"/>
                </a:lnTo>
                <a:lnTo>
                  <a:pt x="246" y="368"/>
                </a:lnTo>
                <a:lnTo>
                  <a:pt x="252" y="360"/>
                </a:lnTo>
                <a:lnTo>
                  <a:pt x="254" y="360"/>
                </a:lnTo>
                <a:lnTo>
                  <a:pt x="254" y="358"/>
                </a:lnTo>
                <a:lnTo>
                  <a:pt x="256" y="358"/>
                </a:lnTo>
                <a:lnTo>
                  <a:pt x="270" y="360"/>
                </a:lnTo>
                <a:lnTo>
                  <a:pt x="274" y="334"/>
                </a:lnTo>
                <a:lnTo>
                  <a:pt x="294" y="368"/>
                </a:lnTo>
                <a:lnTo>
                  <a:pt x="310" y="370"/>
                </a:lnTo>
                <a:lnTo>
                  <a:pt x="312" y="370"/>
                </a:lnTo>
                <a:lnTo>
                  <a:pt x="314" y="370"/>
                </a:lnTo>
                <a:lnTo>
                  <a:pt x="314" y="372"/>
                </a:lnTo>
                <a:lnTo>
                  <a:pt x="314" y="382"/>
                </a:lnTo>
                <a:lnTo>
                  <a:pt x="320" y="380"/>
                </a:lnTo>
                <a:lnTo>
                  <a:pt x="346" y="346"/>
                </a:lnTo>
                <a:lnTo>
                  <a:pt x="358" y="362"/>
                </a:lnTo>
                <a:lnTo>
                  <a:pt x="358" y="356"/>
                </a:lnTo>
                <a:lnTo>
                  <a:pt x="366" y="340"/>
                </a:lnTo>
                <a:lnTo>
                  <a:pt x="372" y="328"/>
                </a:lnTo>
                <a:lnTo>
                  <a:pt x="392" y="328"/>
                </a:lnTo>
                <a:lnTo>
                  <a:pt x="396" y="304"/>
                </a:lnTo>
                <a:lnTo>
                  <a:pt x="398" y="304"/>
                </a:lnTo>
                <a:lnTo>
                  <a:pt x="400" y="306"/>
                </a:lnTo>
                <a:lnTo>
                  <a:pt x="414" y="308"/>
                </a:lnTo>
                <a:lnTo>
                  <a:pt x="416" y="300"/>
                </a:lnTo>
                <a:lnTo>
                  <a:pt x="410" y="288"/>
                </a:lnTo>
                <a:lnTo>
                  <a:pt x="410" y="286"/>
                </a:lnTo>
                <a:lnTo>
                  <a:pt x="414" y="276"/>
                </a:lnTo>
                <a:lnTo>
                  <a:pt x="414" y="274"/>
                </a:lnTo>
                <a:lnTo>
                  <a:pt x="416" y="274"/>
                </a:lnTo>
                <a:lnTo>
                  <a:pt x="458" y="252"/>
                </a:lnTo>
                <a:lnTo>
                  <a:pt x="456" y="230"/>
                </a:lnTo>
                <a:lnTo>
                  <a:pt x="456" y="228"/>
                </a:lnTo>
                <a:lnTo>
                  <a:pt x="464" y="212"/>
                </a:lnTo>
                <a:lnTo>
                  <a:pt x="466" y="210"/>
                </a:lnTo>
                <a:lnTo>
                  <a:pt x="478" y="180"/>
                </a:lnTo>
                <a:lnTo>
                  <a:pt x="490" y="168"/>
                </a:lnTo>
                <a:lnTo>
                  <a:pt x="496" y="156"/>
                </a:lnTo>
                <a:lnTo>
                  <a:pt x="502" y="146"/>
                </a:lnTo>
                <a:lnTo>
                  <a:pt x="496" y="134"/>
                </a:lnTo>
                <a:lnTo>
                  <a:pt x="496" y="132"/>
                </a:lnTo>
                <a:lnTo>
                  <a:pt x="496" y="120"/>
                </a:lnTo>
                <a:lnTo>
                  <a:pt x="490" y="120"/>
                </a:lnTo>
                <a:lnTo>
                  <a:pt x="478" y="126"/>
                </a:lnTo>
                <a:lnTo>
                  <a:pt x="472" y="128"/>
                </a:lnTo>
                <a:lnTo>
                  <a:pt x="468" y="128"/>
                </a:lnTo>
                <a:lnTo>
                  <a:pt x="460" y="126"/>
                </a:lnTo>
                <a:lnTo>
                  <a:pt x="454" y="122"/>
                </a:lnTo>
                <a:lnTo>
                  <a:pt x="452" y="118"/>
                </a:lnTo>
                <a:lnTo>
                  <a:pt x="450" y="114"/>
                </a:lnTo>
                <a:lnTo>
                  <a:pt x="452" y="98"/>
                </a:lnTo>
                <a:lnTo>
                  <a:pt x="446" y="98"/>
                </a:lnTo>
                <a:lnTo>
                  <a:pt x="442" y="102"/>
                </a:lnTo>
                <a:lnTo>
                  <a:pt x="432" y="112"/>
                </a:lnTo>
                <a:lnTo>
                  <a:pt x="428" y="114"/>
                </a:lnTo>
                <a:lnTo>
                  <a:pt x="424" y="114"/>
                </a:lnTo>
                <a:lnTo>
                  <a:pt x="422" y="108"/>
                </a:lnTo>
                <a:lnTo>
                  <a:pt x="422" y="100"/>
                </a:lnTo>
                <a:lnTo>
                  <a:pt x="422" y="92"/>
                </a:lnTo>
                <a:lnTo>
                  <a:pt x="424" y="88"/>
                </a:lnTo>
                <a:lnTo>
                  <a:pt x="426" y="86"/>
                </a:lnTo>
                <a:lnTo>
                  <a:pt x="428" y="86"/>
                </a:lnTo>
                <a:lnTo>
                  <a:pt x="444" y="58"/>
                </a:lnTo>
                <a:lnTo>
                  <a:pt x="448" y="48"/>
                </a:lnTo>
                <a:lnTo>
                  <a:pt x="450" y="36"/>
                </a:lnTo>
                <a:lnTo>
                  <a:pt x="442" y="28"/>
                </a:lnTo>
                <a:lnTo>
                  <a:pt x="440" y="22"/>
                </a:lnTo>
                <a:lnTo>
                  <a:pt x="440" y="12"/>
                </a:lnTo>
                <a:lnTo>
                  <a:pt x="440" y="8"/>
                </a:lnTo>
                <a:lnTo>
                  <a:pt x="438" y="4"/>
                </a:lnTo>
                <a:lnTo>
                  <a:pt x="434" y="0"/>
                </a:lnTo>
                <a:lnTo>
                  <a:pt x="432" y="2"/>
                </a:lnTo>
                <a:lnTo>
                  <a:pt x="430" y="6"/>
                </a:lnTo>
                <a:lnTo>
                  <a:pt x="426" y="8"/>
                </a:lnTo>
                <a:lnTo>
                  <a:pt x="422" y="10"/>
                </a:lnTo>
                <a:lnTo>
                  <a:pt x="416" y="8"/>
                </a:lnTo>
                <a:lnTo>
                  <a:pt x="410" y="8"/>
                </a:lnTo>
                <a:lnTo>
                  <a:pt x="402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重庆"/>
          <p:cNvSpPr/>
          <p:nvPr/>
        </p:nvSpPr>
        <p:spPr bwMode="auto">
          <a:xfrm>
            <a:off x="6138900" y="3996472"/>
            <a:ext cx="395961" cy="40201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陕西"/>
          <p:cNvSpPr/>
          <p:nvPr/>
        </p:nvSpPr>
        <p:spPr bwMode="auto">
          <a:xfrm>
            <a:off x="6138900" y="3216659"/>
            <a:ext cx="451662" cy="805243"/>
          </a:xfrm>
          <a:custGeom>
            <a:avLst/>
            <a:gdLst>
              <a:gd name="T0" fmla="*/ 2147483646 w 324"/>
              <a:gd name="T1" fmla="*/ 2147483646 h 578"/>
              <a:gd name="T2" fmla="*/ 2147483646 w 324"/>
              <a:gd name="T3" fmla="*/ 2147483646 h 578"/>
              <a:gd name="T4" fmla="*/ 2147483646 w 324"/>
              <a:gd name="T5" fmla="*/ 2147483646 h 578"/>
              <a:gd name="T6" fmla="*/ 2147483646 w 324"/>
              <a:gd name="T7" fmla="*/ 2147483646 h 578"/>
              <a:gd name="T8" fmla="*/ 2147483646 w 324"/>
              <a:gd name="T9" fmla="*/ 2147483646 h 578"/>
              <a:gd name="T10" fmla="*/ 2147483646 w 324"/>
              <a:gd name="T11" fmla="*/ 2147483646 h 578"/>
              <a:gd name="T12" fmla="*/ 2147483646 w 324"/>
              <a:gd name="T13" fmla="*/ 2147483646 h 578"/>
              <a:gd name="T14" fmla="*/ 2147483646 w 324"/>
              <a:gd name="T15" fmla="*/ 2147483646 h 578"/>
              <a:gd name="T16" fmla="*/ 2147483646 w 324"/>
              <a:gd name="T17" fmla="*/ 2147483646 h 578"/>
              <a:gd name="T18" fmla="*/ 2147483646 w 324"/>
              <a:gd name="T19" fmla="*/ 2147483646 h 578"/>
              <a:gd name="T20" fmla="*/ 2147483646 w 324"/>
              <a:gd name="T21" fmla="*/ 2147483646 h 578"/>
              <a:gd name="T22" fmla="*/ 2147483646 w 324"/>
              <a:gd name="T23" fmla="*/ 2147483646 h 578"/>
              <a:gd name="T24" fmla="*/ 2147483646 w 324"/>
              <a:gd name="T25" fmla="*/ 2147483646 h 578"/>
              <a:gd name="T26" fmla="*/ 2147483646 w 324"/>
              <a:gd name="T27" fmla="*/ 2147483646 h 578"/>
              <a:gd name="T28" fmla="*/ 2147483646 w 324"/>
              <a:gd name="T29" fmla="*/ 2147483646 h 578"/>
              <a:gd name="T30" fmla="*/ 2147483646 w 324"/>
              <a:gd name="T31" fmla="*/ 2147483646 h 578"/>
              <a:gd name="T32" fmla="*/ 2147483646 w 324"/>
              <a:gd name="T33" fmla="*/ 2147483646 h 578"/>
              <a:gd name="T34" fmla="*/ 2147483646 w 324"/>
              <a:gd name="T35" fmla="*/ 2147483646 h 578"/>
              <a:gd name="T36" fmla="*/ 2147483646 w 324"/>
              <a:gd name="T37" fmla="*/ 2147483646 h 578"/>
              <a:gd name="T38" fmla="*/ 2147483646 w 324"/>
              <a:gd name="T39" fmla="*/ 2147483646 h 578"/>
              <a:gd name="T40" fmla="*/ 2147483646 w 324"/>
              <a:gd name="T41" fmla="*/ 2147483646 h 578"/>
              <a:gd name="T42" fmla="*/ 2147483646 w 324"/>
              <a:gd name="T43" fmla="*/ 2147483646 h 578"/>
              <a:gd name="T44" fmla="*/ 2147483646 w 324"/>
              <a:gd name="T45" fmla="*/ 2147483646 h 578"/>
              <a:gd name="T46" fmla="*/ 2147483646 w 324"/>
              <a:gd name="T47" fmla="*/ 2147483646 h 578"/>
              <a:gd name="T48" fmla="*/ 2147483646 w 324"/>
              <a:gd name="T49" fmla="*/ 2147483646 h 578"/>
              <a:gd name="T50" fmla="*/ 2147483646 w 324"/>
              <a:gd name="T51" fmla="*/ 2147483646 h 578"/>
              <a:gd name="T52" fmla="*/ 2147483646 w 324"/>
              <a:gd name="T53" fmla="*/ 2147483646 h 578"/>
              <a:gd name="T54" fmla="*/ 2147483646 w 324"/>
              <a:gd name="T55" fmla="*/ 2147483646 h 578"/>
              <a:gd name="T56" fmla="*/ 2147483646 w 324"/>
              <a:gd name="T57" fmla="*/ 2147483646 h 578"/>
              <a:gd name="T58" fmla="*/ 2147483646 w 324"/>
              <a:gd name="T59" fmla="*/ 2147483646 h 578"/>
              <a:gd name="T60" fmla="*/ 2147483646 w 324"/>
              <a:gd name="T61" fmla="*/ 2147483646 h 578"/>
              <a:gd name="T62" fmla="*/ 2147483646 w 324"/>
              <a:gd name="T63" fmla="*/ 2147483646 h 578"/>
              <a:gd name="T64" fmla="*/ 2147483646 w 324"/>
              <a:gd name="T65" fmla="*/ 2147483646 h 578"/>
              <a:gd name="T66" fmla="*/ 2147483646 w 324"/>
              <a:gd name="T67" fmla="*/ 2147483646 h 578"/>
              <a:gd name="T68" fmla="*/ 2147483646 w 324"/>
              <a:gd name="T69" fmla="*/ 2147483646 h 578"/>
              <a:gd name="T70" fmla="*/ 2147483646 w 324"/>
              <a:gd name="T71" fmla="*/ 2147483646 h 578"/>
              <a:gd name="T72" fmla="*/ 2147483646 w 324"/>
              <a:gd name="T73" fmla="*/ 2147483646 h 578"/>
              <a:gd name="T74" fmla="*/ 2147483646 w 324"/>
              <a:gd name="T75" fmla="*/ 2147483646 h 578"/>
              <a:gd name="T76" fmla="*/ 2147483646 w 324"/>
              <a:gd name="T77" fmla="*/ 2147483646 h 578"/>
              <a:gd name="T78" fmla="*/ 2147483646 w 324"/>
              <a:gd name="T79" fmla="*/ 2147483646 h 578"/>
              <a:gd name="T80" fmla="*/ 2147483646 w 324"/>
              <a:gd name="T81" fmla="*/ 2147483646 h 578"/>
              <a:gd name="T82" fmla="*/ 2147483646 w 324"/>
              <a:gd name="T83" fmla="*/ 2147483646 h 578"/>
              <a:gd name="T84" fmla="*/ 2147483646 w 324"/>
              <a:gd name="T85" fmla="*/ 2147483646 h 578"/>
              <a:gd name="T86" fmla="*/ 2147483646 w 324"/>
              <a:gd name="T87" fmla="*/ 2147483646 h 578"/>
              <a:gd name="T88" fmla="*/ 2147483646 w 324"/>
              <a:gd name="T89" fmla="*/ 2147483646 h 578"/>
              <a:gd name="T90" fmla="*/ 2147483646 w 324"/>
              <a:gd name="T91" fmla="*/ 2147483646 h 578"/>
              <a:gd name="T92" fmla="*/ 2147483646 w 324"/>
              <a:gd name="T93" fmla="*/ 2147483646 h 578"/>
              <a:gd name="T94" fmla="*/ 2147483646 w 324"/>
              <a:gd name="T95" fmla="*/ 2147483646 h 578"/>
              <a:gd name="T96" fmla="*/ 2147483646 w 324"/>
              <a:gd name="T97" fmla="*/ 2147483646 h 578"/>
              <a:gd name="T98" fmla="*/ 2147483646 w 324"/>
              <a:gd name="T99" fmla="*/ 2147483646 h 578"/>
              <a:gd name="T100" fmla="*/ 2147483646 w 324"/>
              <a:gd name="T101" fmla="*/ 2147483646 h 5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24" h="578">
                <a:moveTo>
                  <a:pt x="108" y="132"/>
                </a:moveTo>
                <a:lnTo>
                  <a:pt x="104" y="130"/>
                </a:lnTo>
                <a:lnTo>
                  <a:pt x="96" y="180"/>
                </a:lnTo>
                <a:lnTo>
                  <a:pt x="108" y="196"/>
                </a:lnTo>
                <a:lnTo>
                  <a:pt x="122" y="200"/>
                </a:lnTo>
                <a:lnTo>
                  <a:pt x="124" y="202"/>
                </a:lnTo>
                <a:lnTo>
                  <a:pt x="140" y="216"/>
                </a:lnTo>
                <a:lnTo>
                  <a:pt x="164" y="220"/>
                </a:lnTo>
                <a:lnTo>
                  <a:pt x="176" y="228"/>
                </a:lnTo>
                <a:lnTo>
                  <a:pt x="176" y="230"/>
                </a:lnTo>
                <a:lnTo>
                  <a:pt x="186" y="244"/>
                </a:lnTo>
                <a:lnTo>
                  <a:pt x="188" y="244"/>
                </a:lnTo>
                <a:lnTo>
                  <a:pt x="186" y="246"/>
                </a:lnTo>
                <a:lnTo>
                  <a:pt x="178" y="260"/>
                </a:lnTo>
                <a:lnTo>
                  <a:pt x="178" y="264"/>
                </a:lnTo>
                <a:lnTo>
                  <a:pt x="176" y="272"/>
                </a:lnTo>
                <a:lnTo>
                  <a:pt x="178" y="272"/>
                </a:lnTo>
                <a:lnTo>
                  <a:pt x="178" y="286"/>
                </a:lnTo>
                <a:lnTo>
                  <a:pt x="176" y="288"/>
                </a:lnTo>
                <a:lnTo>
                  <a:pt x="170" y="312"/>
                </a:lnTo>
                <a:lnTo>
                  <a:pt x="168" y="316"/>
                </a:lnTo>
                <a:lnTo>
                  <a:pt x="164" y="314"/>
                </a:lnTo>
                <a:lnTo>
                  <a:pt x="154" y="312"/>
                </a:lnTo>
                <a:lnTo>
                  <a:pt x="140" y="312"/>
                </a:lnTo>
                <a:lnTo>
                  <a:pt x="128" y="316"/>
                </a:lnTo>
                <a:lnTo>
                  <a:pt x="116" y="328"/>
                </a:lnTo>
                <a:lnTo>
                  <a:pt x="112" y="332"/>
                </a:lnTo>
                <a:lnTo>
                  <a:pt x="130" y="340"/>
                </a:lnTo>
                <a:lnTo>
                  <a:pt x="128" y="344"/>
                </a:lnTo>
                <a:lnTo>
                  <a:pt x="124" y="350"/>
                </a:lnTo>
                <a:lnTo>
                  <a:pt x="116" y="354"/>
                </a:lnTo>
                <a:lnTo>
                  <a:pt x="106" y="354"/>
                </a:lnTo>
                <a:lnTo>
                  <a:pt x="88" y="348"/>
                </a:lnTo>
                <a:lnTo>
                  <a:pt x="70" y="338"/>
                </a:lnTo>
                <a:lnTo>
                  <a:pt x="64" y="338"/>
                </a:lnTo>
                <a:lnTo>
                  <a:pt x="44" y="366"/>
                </a:lnTo>
                <a:lnTo>
                  <a:pt x="40" y="376"/>
                </a:lnTo>
                <a:lnTo>
                  <a:pt x="40" y="392"/>
                </a:lnTo>
                <a:lnTo>
                  <a:pt x="48" y="406"/>
                </a:lnTo>
                <a:lnTo>
                  <a:pt x="48" y="408"/>
                </a:lnTo>
                <a:lnTo>
                  <a:pt x="52" y="420"/>
                </a:lnTo>
                <a:lnTo>
                  <a:pt x="52" y="422"/>
                </a:lnTo>
                <a:lnTo>
                  <a:pt x="52" y="440"/>
                </a:lnTo>
                <a:lnTo>
                  <a:pt x="52" y="442"/>
                </a:lnTo>
                <a:lnTo>
                  <a:pt x="54" y="444"/>
                </a:lnTo>
                <a:lnTo>
                  <a:pt x="40" y="446"/>
                </a:lnTo>
                <a:lnTo>
                  <a:pt x="16" y="446"/>
                </a:lnTo>
                <a:lnTo>
                  <a:pt x="6" y="454"/>
                </a:lnTo>
                <a:lnTo>
                  <a:pt x="0" y="462"/>
                </a:lnTo>
                <a:lnTo>
                  <a:pt x="2" y="462"/>
                </a:lnTo>
                <a:lnTo>
                  <a:pt x="6" y="486"/>
                </a:lnTo>
                <a:lnTo>
                  <a:pt x="8" y="486"/>
                </a:lnTo>
                <a:lnTo>
                  <a:pt x="8" y="496"/>
                </a:lnTo>
                <a:lnTo>
                  <a:pt x="12" y="508"/>
                </a:lnTo>
                <a:lnTo>
                  <a:pt x="30" y="518"/>
                </a:lnTo>
                <a:lnTo>
                  <a:pt x="54" y="512"/>
                </a:lnTo>
                <a:lnTo>
                  <a:pt x="66" y="504"/>
                </a:lnTo>
                <a:lnTo>
                  <a:pt x="68" y="504"/>
                </a:lnTo>
                <a:lnTo>
                  <a:pt x="80" y="504"/>
                </a:lnTo>
                <a:lnTo>
                  <a:pt x="86" y="520"/>
                </a:lnTo>
                <a:lnTo>
                  <a:pt x="92" y="526"/>
                </a:lnTo>
                <a:lnTo>
                  <a:pt x="94" y="532"/>
                </a:lnTo>
                <a:lnTo>
                  <a:pt x="100" y="532"/>
                </a:lnTo>
                <a:lnTo>
                  <a:pt x="102" y="532"/>
                </a:lnTo>
                <a:lnTo>
                  <a:pt x="104" y="532"/>
                </a:lnTo>
                <a:lnTo>
                  <a:pt x="104" y="530"/>
                </a:lnTo>
                <a:lnTo>
                  <a:pt x="116" y="520"/>
                </a:lnTo>
                <a:lnTo>
                  <a:pt x="126" y="540"/>
                </a:lnTo>
                <a:lnTo>
                  <a:pt x="136" y="546"/>
                </a:lnTo>
                <a:lnTo>
                  <a:pt x="152" y="546"/>
                </a:lnTo>
                <a:lnTo>
                  <a:pt x="164" y="544"/>
                </a:lnTo>
                <a:lnTo>
                  <a:pt x="168" y="544"/>
                </a:lnTo>
                <a:lnTo>
                  <a:pt x="196" y="548"/>
                </a:lnTo>
                <a:lnTo>
                  <a:pt x="196" y="550"/>
                </a:lnTo>
                <a:lnTo>
                  <a:pt x="208" y="556"/>
                </a:lnTo>
                <a:lnTo>
                  <a:pt x="208" y="558"/>
                </a:lnTo>
                <a:lnTo>
                  <a:pt x="220" y="566"/>
                </a:lnTo>
                <a:lnTo>
                  <a:pt x="226" y="574"/>
                </a:lnTo>
                <a:lnTo>
                  <a:pt x="234" y="578"/>
                </a:lnTo>
                <a:lnTo>
                  <a:pt x="248" y="576"/>
                </a:lnTo>
                <a:lnTo>
                  <a:pt x="248" y="560"/>
                </a:lnTo>
                <a:lnTo>
                  <a:pt x="240" y="548"/>
                </a:lnTo>
                <a:lnTo>
                  <a:pt x="236" y="526"/>
                </a:lnTo>
                <a:lnTo>
                  <a:pt x="246" y="516"/>
                </a:lnTo>
                <a:lnTo>
                  <a:pt x="248" y="514"/>
                </a:lnTo>
                <a:lnTo>
                  <a:pt x="258" y="512"/>
                </a:lnTo>
                <a:lnTo>
                  <a:pt x="268" y="512"/>
                </a:lnTo>
                <a:lnTo>
                  <a:pt x="272" y="508"/>
                </a:lnTo>
                <a:lnTo>
                  <a:pt x="264" y="500"/>
                </a:lnTo>
                <a:lnTo>
                  <a:pt x="242" y="484"/>
                </a:lnTo>
                <a:lnTo>
                  <a:pt x="236" y="476"/>
                </a:lnTo>
                <a:lnTo>
                  <a:pt x="234" y="474"/>
                </a:lnTo>
                <a:lnTo>
                  <a:pt x="236" y="472"/>
                </a:lnTo>
                <a:lnTo>
                  <a:pt x="242" y="460"/>
                </a:lnTo>
                <a:lnTo>
                  <a:pt x="244" y="462"/>
                </a:lnTo>
                <a:lnTo>
                  <a:pt x="260" y="466"/>
                </a:lnTo>
                <a:lnTo>
                  <a:pt x="302" y="464"/>
                </a:lnTo>
                <a:lnTo>
                  <a:pt x="302" y="466"/>
                </a:lnTo>
                <a:lnTo>
                  <a:pt x="304" y="466"/>
                </a:lnTo>
                <a:lnTo>
                  <a:pt x="316" y="470"/>
                </a:lnTo>
                <a:lnTo>
                  <a:pt x="324" y="462"/>
                </a:lnTo>
                <a:lnTo>
                  <a:pt x="320" y="438"/>
                </a:lnTo>
                <a:lnTo>
                  <a:pt x="304" y="428"/>
                </a:lnTo>
                <a:lnTo>
                  <a:pt x="300" y="424"/>
                </a:lnTo>
                <a:lnTo>
                  <a:pt x="296" y="420"/>
                </a:lnTo>
                <a:lnTo>
                  <a:pt x="292" y="410"/>
                </a:lnTo>
                <a:lnTo>
                  <a:pt x="290" y="394"/>
                </a:lnTo>
                <a:lnTo>
                  <a:pt x="290" y="374"/>
                </a:lnTo>
                <a:lnTo>
                  <a:pt x="276" y="368"/>
                </a:lnTo>
                <a:lnTo>
                  <a:pt x="274" y="368"/>
                </a:lnTo>
                <a:lnTo>
                  <a:pt x="274" y="366"/>
                </a:lnTo>
                <a:lnTo>
                  <a:pt x="274" y="364"/>
                </a:lnTo>
                <a:lnTo>
                  <a:pt x="272" y="344"/>
                </a:lnTo>
                <a:lnTo>
                  <a:pt x="288" y="262"/>
                </a:lnTo>
                <a:lnTo>
                  <a:pt x="280" y="232"/>
                </a:lnTo>
                <a:lnTo>
                  <a:pt x="278" y="214"/>
                </a:lnTo>
                <a:lnTo>
                  <a:pt x="276" y="190"/>
                </a:lnTo>
                <a:lnTo>
                  <a:pt x="278" y="164"/>
                </a:lnTo>
                <a:lnTo>
                  <a:pt x="278" y="162"/>
                </a:lnTo>
                <a:lnTo>
                  <a:pt x="280" y="160"/>
                </a:lnTo>
                <a:lnTo>
                  <a:pt x="296" y="148"/>
                </a:lnTo>
                <a:lnTo>
                  <a:pt x="296" y="136"/>
                </a:lnTo>
                <a:lnTo>
                  <a:pt x="294" y="130"/>
                </a:lnTo>
                <a:lnTo>
                  <a:pt x="290" y="122"/>
                </a:lnTo>
                <a:lnTo>
                  <a:pt x="280" y="110"/>
                </a:lnTo>
                <a:lnTo>
                  <a:pt x="278" y="110"/>
                </a:lnTo>
                <a:lnTo>
                  <a:pt x="278" y="108"/>
                </a:lnTo>
                <a:lnTo>
                  <a:pt x="276" y="88"/>
                </a:lnTo>
                <a:lnTo>
                  <a:pt x="276" y="86"/>
                </a:lnTo>
                <a:lnTo>
                  <a:pt x="298" y="60"/>
                </a:lnTo>
                <a:lnTo>
                  <a:pt x="298" y="48"/>
                </a:lnTo>
                <a:lnTo>
                  <a:pt x="292" y="36"/>
                </a:lnTo>
                <a:lnTo>
                  <a:pt x="290" y="34"/>
                </a:lnTo>
                <a:lnTo>
                  <a:pt x="300" y="20"/>
                </a:lnTo>
                <a:lnTo>
                  <a:pt x="302" y="20"/>
                </a:lnTo>
                <a:lnTo>
                  <a:pt x="312" y="12"/>
                </a:lnTo>
                <a:lnTo>
                  <a:pt x="312" y="0"/>
                </a:lnTo>
                <a:lnTo>
                  <a:pt x="306" y="0"/>
                </a:lnTo>
                <a:lnTo>
                  <a:pt x="296" y="0"/>
                </a:lnTo>
                <a:lnTo>
                  <a:pt x="292" y="18"/>
                </a:lnTo>
                <a:lnTo>
                  <a:pt x="290" y="18"/>
                </a:lnTo>
                <a:lnTo>
                  <a:pt x="268" y="10"/>
                </a:lnTo>
                <a:lnTo>
                  <a:pt x="256" y="8"/>
                </a:lnTo>
                <a:lnTo>
                  <a:pt x="260" y="28"/>
                </a:lnTo>
                <a:lnTo>
                  <a:pt x="244" y="32"/>
                </a:lnTo>
                <a:lnTo>
                  <a:pt x="218" y="46"/>
                </a:lnTo>
                <a:lnTo>
                  <a:pt x="210" y="56"/>
                </a:lnTo>
                <a:lnTo>
                  <a:pt x="210" y="58"/>
                </a:lnTo>
                <a:lnTo>
                  <a:pt x="208" y="58"/>
                </a:lnTo>
                <a:lnTo>
                  <a:pt x="196" y="70"/>
                </a:lnTo>
                <a:lnTo>
                  <a:pt x="192" y="88"/>
                </a:lnTo>
                <a:lnTo>
                  <a:pt x="192" y="90"/>
                </a:lnTo>
                <a:lnTo>
                  <a:pt x="186" y="118"/>
                </a:lnTo>
                <a:lnTo>
                  <a:pt x="184" y="130"/>
                </a:lnTo>
                <a:lnTo>
                  <a:pt x="184" y="132"/>
                </a:lnTo>
                <a:lnTo>
                  <a:pt x="182" y="132"/>
                </a:lnTo>
                <a:lnTo>
                  <a:pt x="174" y="144"/>
                </a:lnTo>
                <a:lnTo>
                  <a:pt x="172" y="144"/>
                </a:lnTo>
                <a:lnTo>
                  <a:pt x="172" y="146"/>
                </a:lnTo>
                <a:lnTo>
                  <a:pt x="152" y="148"/>
                </a:lnTo>
                <a:lnTo>
                  <a:pt x="122" y="138"/>
                </a:lnTo>
                <a:lnTo>
                  <a:pt x="108" y="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山西"/>
          <p:cNvSpPr/>
          <p:nvPr/>
        </p:nvSpPr>
        <p:spPr bwMode="auto">
          <a:xfrm>
            <a:off x="6530018" y="3065297"/>
            <a:ext cx="300301" cy="661147"/>
          </a:xfrm>
          <a:custGeom>
            <a:avLst/>
            <a:gdLst>
              <a:gd name="T0" fmla="*/ 2147483646 w 216"/>
              <a:gd name="T1" fmla="*/ 2147483646 h 474"/>
              <a:gd name="T2" fmla="*/ 2147483646 w 216"/>
              <a:gd name="T3" fmla="*/ 2147483646 h 474"/>
              <a:gd name="T4" fmla="*/ 2147483646 w 216"/>
              <a:gd name="T5" fmla="*/ 2147483646 h 474"/>
              <a:gd name="T6" fmla="*/ 2147483646 w 216"/>
              <a:gd name="T7" fmla="*/ 2147483646 h 474"/>
              <a:gd name="T8" fmla="*/ 2147483646 w 216"/>
              <a:gd name="T9" fmla="*/ 2147483646 h 474"/>
              <a:gd name="T10" fmla="*/ 2147483646 w 216"/>
              <a:gd name="T11" fmla="*/ 2147483646 h 474"/>
              <a:gd name="T12" fmla="*/ 2147483646 w 216"/>
              <a:gd name="T13" fmla="*/ 2147483646 h 474"/>
              <a:gd name="T14" fmla="*/ 2147483646 w 216"/>
              <a:gd name="T15" fmla="*/ 2147483646 h 474"/>
              <a:gd name="T16" fmla="*/ 2147483646 w 216"/>
              <a:gd name="T17" fmla="*/ 2147483646 h 474"/>
              <a:gd name="T18" fmla="*/ 2147483646 w 216"/>
              <a:gd name="T19" fmla="*/ 2147483646 h 474"/>
              <a:gd name="T20" fmla="*/ 2147483646 w 216"/>
              <a:gd name="T21" fmla="*/ 2147483646 h 474"/>
              <a:gd name="T22" fmla="*/ 2147483646 w 216"/>
              <a:gd name="T23" fmla="*/ 2147483646 h 474"/>
              <a:gd name="T24" fmla="*/ 2147483646 w 216"/>
              <a:gd name="T25" fmla="*/ 2147483646 h 474"/>
              <a:gd name="T26" fmla="*/ 2147483646 w 216"/>
              <a:gd name="T27" fmla="*/ 2147483646 h 474"/>
              <a:gd name="T28" fmla="*/ 2147483646 w 216"/>
              <a:gd name="T29" fmla="*/ 2147483646 h 474"/>
              <a:gd name="T30" fmla="*/ 2147483646 w 216"/>
              <a:gd name="T31" fmla="*/ 2147483646 h 474"/>
              <a:gd name="T32" fmla="*/ 2147483646 w 216"/>
              <a:gd name="T33" fmla="*/ 2147483646 h 474"/>
              <a:gd name="T34" fmla="*/ 2147483646 w 216"/>
              <a:gd name="T35" fmla="*/ 2147483646 h 474"/>
              <a:gd name="T36" fmla="*/ 2147483646 w 216"/>
              <a:gd name="T37" fmla="*/ 2147483646 h 474"/>
              <a:gd name="T38" fmla="*/ 2147483646 w 216"/>
              <a:gd name="T39" fmla="*/ 2147483646 h 474"/>
              <a:gd name="T40" fmla="*/ 2147483646 w 216"/>
              <a:gd name="T41" fmla="*/ 2147483646 h 474"/>
              <a:gd name="T42" fmla="*/ 2147483646 w 216"/>
              <a:gd name="T43" fmla="*/ 2147483646 h 474"/>
              <a:gd name="T44" fmla="*/ 2147483646 w 216"/>
              <a:gd name="T45" fmla="*/ 2147483646 h 474"/>
              <a:gd name="T46" fmla="*/ 2147483646 w 216"/>
              <a:gd name="T47" fmla="*/ 2147483646 h 474"/>
              <a:gd name="T48" fmla="*/ 2147483646 w 216"/>
              <a:gd name="T49" fmla="*/ 2147483646 h 474"/>
              <a:gd name="T50" fmla="*/ 2147483646 w 216"/>
              <a:gd name="T51" fmla="*/ 2147483646 h 474"/>
              <a:gd name="T52" fmla="*/ 2147483646 w 216"/>
              <a:gd name="T53" fmla="*/ 2147483646 h 474"/>
              <a:gd name="T54" fmla="*/ 2147483646 w 216"/>
              <a:gd name="T55" fmla="*/ 2147483646 h 474"/>
              <a:gd name="T56" fmla="*/ 2147483646 w 216"/>
              <a:gd name="T57" fmla="*/ 2147483646 h 474"/>
              <a:gd name="T58" fmla="*/ 2147483646 w 216"/>
              <a:gd name="T59" fmla="*/ 2147483646 h 474"/>
              <a:gd name="T60" fmla="*/ 2147483646 w 216"/>
              <a:gd name="T61" fmla="*/ 2147483646 h 474"/>
              <a:gd name="T62" fmla="*/ 2147483646 w 216"/>
              <a:gd name="T63" fmla="*/ 2147483646 h 474"/>
              <a:gd name="T64" fmla="*/ 2147483646 w 216"/>
              <a:gd name="T65" fmla="*/ 2147483646 h 474"/>
              <a:gd name="T66" fmla="*/ 2147483646 w 216"/>
              <a:gd name="T67" fmla="*/ 2147483646 h 474"/>
              <a:gd name="T68" fmla="*/ 2147483646 w 216"/>
              <a:gd name="T69" fmla="*/ 2147483646 h 474"/>
              <a:gd name="T70" fmla="*/ 2147483646 w 216"/>
              <a:gd name="T71" fmla="*/ 2147483646 h 474"/>
              <a:gd name="T72" fmla="*/ 2147483646 w 216"/>
              <a:gd name="T73" fmla="*/ 2147483646 h 474"/>
              <a:gd name="T74" fmla="*/ 2147483646 w 216"/>
              <a:gd name="T75" fmla="*/ 2147483646 h 474"/>
              <a:gd name="T76" fmla="*/ 2147483646 w 216"/>
              <a:gd name="T77" fmla="*/ 2147483646 h 474"/>
              <a:gd name="T78" fmla="*/ 2147483646 w 216"/>
              <a:gd name="T79" fmla="*/ 2147483646 h 474"/>
              <a:gd name="T80" fmla="*/ 2147483646 w 216"/>
              <a:gd name="T81" fmla="*/ 2147483646 h 474"/>
              <a:gd name="T82" fmla="*/ 2147483646 w 216"/>
              <a:gd name="T83" fmla="*/ 2147483646 h 474"/>
              <a:gd name="T84" fmla="*/ 2147483646 w 216"/>
              <a:gd name="T85" fmla="*/ 2147483646 h 474"/>
              <a:gd name="T86" fmla="*/ 2147483646 w 216"/>
              <a:gd name="T87" fmla="*/ 2147483646 h 474"/>
              <a:gd name="T88" fmla="*/ 2147483646 w 216"/>
              <a:gd name="T89" fmla="*/ 2147483646 h 474"/>
              <a:gd name="T90" fmla="*/ 2147483646 w 216"/>
              <a:gd name="T91" fmla="*/ 2147483646 h 474"/>
              <a:gd name="T92" fmla="*/ 2147483646 w 216"/>
              <a:gd name="T93" fmla="*/ 2147483646 h 474"/>
              <a:gd name="T94" fmla="*/ 2147483646 w 216"/>
              <a:gd name="T95" fmla="*/ 2147483646 h 474"/>
              <a:gd name="T96" fmla="*/ 2147483646 w 216"/>
              <a:gd name="T97" fmla="*/ 2147483646 h 47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" h="474">
                <a:moveTo>
                  <a:pt x="202" y="24"/>
                </a:moveTo>
                <a:lnTo>
                  <a:pt x="204" y="20"/>
                </a:lnTo>
                <a:lnTo>
                  <a:pt x="200" y="8"/>
                </a:lnTo>
                <a:lnTo>
                  <a:pt x="194" y="0"/>
                </a:lnTo>
                <a:lnTo>
                  <a:pt x="188" y="12"/>
                </a:lnTo>
                <a:lnTo>
                  <a:pt x="176" y="24"/>
                </a:lnTo>
                <a:lnTo>
                  <a:pt x="174" y="24"/>
                </a:lnTo>
                <a:lnTo>
                  <a:pt x="156" y="30"/>
                </a:lnTo>
                <a:lnTo>
                  <a:pt x="154" y="30"/>
                </a:lnTo>
                <a:lnTo>
                  <a:pt x="136" y="28"/>
                </a:lnTo>
                <a:lnTo>
                  <a:pt x="124" y="30"/>
                </a:lnTo>
                <a:lnTo>
                  <a:pt x="122" y="40"/>
                </a:lnTo>
                <a:lnTo>
                  <a:pt x="112" y="46"/>
                </a:lnTo>
                <a:lnTo>
                  <a:pt x="112" y="48"/>
                </a:lnTo>
                <a:lnTo>
                  <a:pt x="110" y="48"/>
                </a:lnTo>
                <a:lnTo>
                  <a:pt x="94" y="46"/>
                </a:lnTo>
                <a:lnTo>
                  <a:pt x="92" y="48"/>
                </a:lnTo>
                <a:lnTo>
                  <a:pt x="92" y="64"/>
                </a:lnTo>
                <a:lnTo>
                  <a:pt x="84" y="76"/>
                </a:lnTo>
                <a:lnTo>
                  <a:pt x="82" y="76"/>
                </a:lnTo>
                <a:lnTo>
                  <a:pt x="68" y="92"/>
                </a:lnTo>
                <a:lnTo>
                  <a:pt x="66" y="92"/>
                </a:lnTo>
                <a:lnTo>
                  <a:pt x="50" y="96"/>
                </a:lnTo>
                <a:lnTo>
                  <a:pt x="40" y="106"/>
                </a:lnTo>
                <a:lnTo>
                  <a:pt x="42" y="120"/>
                </a:lnTo>
                <a:lnTo>
                  <a:pt x="42" y="124"/>
                </a:lnTo>
                <a:lnTo>
                  <a:pt x="40" y="124"/>
                </a:lnTo>
                <a:lnTo>
                  <a:pt x="28" y="136"/>
                </a:lnTo>
                <a:lnTo>
                  <a:pt x="20" y="144"/>
                </a:lnTo>
                <a:lnTo>
                  <a:pt x="26" y="154"/>
                </a:lnTo>
                <a:lnTo>
                  <a:pt x="26" y="156"/>
                </a:lnTo>
                <a:lnTo>
                  <a:pt x="26" y="170"/>
                </a:lnTo>
                <a:lnTo>
                  <a:pt x="26" y="172"/>
                </a:lnTo>
                <a:lnTo>
                  <a:pt x="16" y="184"/>
                </a:lnTo>
                <a:lnTo>
                  <a:pt x="4" y="198"/>
                </a:lnTo>
                <a:lnTo>
                  <a:pt x="6" y="214"/>
                </a:lnTo>
                <a:lnTo>
                  <a:pt x="16" y="224"/>
                </a:lnTo>
                <a:lnTo>
                  <a:pt x="22" y="236"/>
                </a:lnTo>
                <a:lnTo>
                  <a:pt x="24" y="244"/>
                </a:lnTo>
                <a:lnTo>
                  <a:pt x="24" y="262"/>
                </a:lnTo>
                <a:lnTo>
                  <a:pt x="22" y="264"/>
                </a:lnTo>
                <a:lnTo>
                  <a:pt x="6" y="276"/>
                </a:lnTo>
                <a:lnTo>
                  <a:pt x="4" y="300"/>
                </a:lnTo>
                <a:lnTo>
                  <a:pt x="6" y="324"/>
                </a:lnTo>
                <a:lnTo>
                  <a:pt x="10" y="340"/>
                </a:lnTo>
                <a:lnTo>
                  <a:pt x="18" y="368"/>
                </a:lnTo>
                <a:lnTo>
                  <a:pt x="18" y="370"/>
                </a:lnTo>
                <a:lnTo>
                  <a:pt x="18" y="372"/>
                </a:lnTo>
                <a:lnTo>
                  <a:pt x="0" y="452"/>
                </a:lnTo>
                <a:lnTo>
                  <a:pt x="2" y="468"/>
                </a:lnTo>
                <a:lnTo>
                  <a:pt x="14" y="474"/>
                </a:lnTo>
                <a:lnTo>
                  <a:pt x="32" y="456"/>
                </a:lnTo>
                <a:lnTo>
                  <a:pt x="34" y="456"/>
                </a:lnTo>
                <a:lnTo>
                  <a:pt x="96" y="432"/>
                </a:lnTo>
                <a:lnTo>
                  <a:pt x="112" y="416"/>
                </a:lnTo>
                <a:lnTo>
                  <a:pt x="114" y="416"/>
                </a:lnTo>
                <a:lnTo>
                  <a:pt x="116" y="416"/>
                </a:lnTo>
                <a:lnTo>
                  <a:pt x="150" y="420"/>
                </a:lnTo>
                <a:lnTo>
                  <a:pt x="162" y="416"/>
                </a:lnTo>
                <a:lnTo>
                  <a:pt x="180" y="408"/>
                </a:lnTo>
                <a:lnTo>
                  <a:pt x="180" y="392"/>
                </a:lnTo>
                <a:lnTo>
                  <a:pt x="182" y="392"/>
                </a:lnTo>
                <a:lnTo>
                  <a:pt x="192" y="382"/>
                </a:lnTo>
                <a:lnTo>
                  <a:pt x="190" y="372"/>
                </a:lnTo>
                <a:lnTo>
                  <a:pt x="190" y="370"/>
                </a:lnTo>
                <a:lnTo>
                  <a:pt x="190" y="368"/>
                </a:lnTo>
                <a:lnTo>
                  <a:pt x="194" y="364"/>
                </a:lnTo>
                <a:lnTo>
                  <a:pt x="192" y="360"/>
                </a:lnTo>
                <a:lnTo>
                  <a:pt x="190" y="356"/>
                </a:lnTo>
                <a:lnTo>
                  <a:pt x="190" y="352"/>
                </a:lnTo>
                <a:lnTo>
                  <a:pt x="194" y="340"/>
                </a:lnTo>
                <a:lnTo>
                  <a:pt x="198" y="336"/>
                </a:lnTo>
                <a:lnTo>
                  <a:pt x="196" y="324"/>
                </a:lnTo>
                <a:lnTo>
                  <a:pt x="184" y="310"/>
                </a:lnTo>
                <a:lnTo>
                  <a:pt x="182" y="306"/>
                </a:lnTo>
                <a:lnTo>
                  <a:pt x="180" y="302"/>
                </a:lnTo>
                <a:lnTo>
                  <a:pt x="180" y="298"/>
                </a:lnTo>
                <a:lnTo>
                  <a:pt x="182" y="294"/>
                </a:lnTo>
                <a:lnTo>
                  <a:pt x="184" y="288"/>
                </a:lnTo>
                <a:lnTo>
                  <a:pt x="190" y="280"/>
                </a:lnTo>
                <a:lnTo>
                  <a:pt x="192" y="268"/>
                </a:lnTo>
                <a:lnTo>
                  <a:pt x="202" y="248"/>
                </a:lnTo>
                <a:lnTo>
                  <a:pt x="204" y="240"/>
                </a:lnTo>
                <a:lnTo>
                  <a:pt x="216" y="216"/>
                </a:lnTo>
                <a:lnTo>
                  <a:pt x="208" y="200"/>
                </a:lnTo>
                <a:lnTo>
                  <a:pt x="184" y="184"/>
                </a:lnTo>
                <a:lnTo>
                  <a:pt x="182" y="184"/>
                </a:lnTo>
                <a:lnTo>
                  <a:pt x="176" y="170"/>
                </a:lnTo>
                <a:lnTo>
                  <a:pt x="176" y="168"/>
                </a:lnTo>
                <a:lnTo>
                  <a:pt x="180" y="146"/>
                </a:lnTo>
                <a:lnTo>
                  <a:pt x="184" y="130"/>
                </a:lnTo>
                <a:lnTo>
                  <a:pt x="184" y="122"/>
                </a:lnTo>
                <a:lnTo>
                  <a:pt x="188" y="116"/>
                </a:lnTo>
                <a:lnTo>
                  <a:pt x="190" y="114"/>
                </a:lnTo>
                <a:lnTo>
                  <a:pt x="194" y="114"/>
                </a:lnTo>
                <a:lnTo>
                  <a:pt x="208" y="112"/>
                </a:lnTo>
                <a:lnTo>
                  <a:pt x="212" y="102"/>
                </a:lnTo>
                <a:lnTo>
                  <a:pt x="216" y="76"/>
                </a:lnTo>
                <a:lnTo>
                  <a:pt x="214" y="66"/>
                </a:lnTo>
                <a:lnTo>
                  <a:pt x="200" y="64"/>
                </a:lnTo>
                <a:lnTo>
                  <a:pt x="184" y="56"/>
                </a:lnTo>
                <a:lnTo>
                  <a:pt x="182" y="54"/>
                </a:lnTo>
                <a:lnTo>
                  <a:pt x="182" y="52"/>
                </a:lnTo>
                <a:lnTo>
                  <a:pt x="180" y="32"/>
                </a:lnTo>
                <a:lnTo>
                  <a:pt x="180" y="28"/>
                </a:lnTo>
                <a:lnTo>
                  <a:pt x="20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湖南"/>
          <p:cNvSpPr/>
          <p:nvPr/>
        </p:nvSpPr>
        <p:spPr bwMode="auto">
          <a:xfrm>
            <a:off x="6451310" y="4192637"/>
            <a:ext cx="479513" cy="557010"/>
          </a:xfrm>
          <a:custGeom>
            <a:avLst/>
            <a:gdLst>
              <a:gd name="T0" fmla="*/ 2147483646 w 344"/>
              <a:gd name="T1" fmla="*/ 2147483646 h 400"/>
              <a:gd name="T2" fmla="*/ 2147483646 w 344"/>
              <a:gd name="T3" fmla="*/ 2147483646 h 400"/>
              <a:gd name="T4" fmla="*/ 2147483646 w 344"/>
              <a:gd name="T5" fmla="*/ 2147483646 h 400"/>
              <a:gd name="T6" fmla="*/ 2147483646 w 344"/>
              <a:gd name="T7" fmla="*/ 2147483646 h 400"/>
              <a:gd name="T8" fmla="*/ 2147483646 w 344"/>
              <a:gd name="T9" fmla="*/ 2147483646 h 400"/>
              <a:gd name="T10" fmla="*/ 2147483646 w 344"/>
              <a:gd name="T11" fmla="*/ 2147483646 h 400"/>
              <a:gd name="T12" fmla="*/ 2147483646 w 344"/>
              <a:gd name="T13" fmla="*/ 2147483646 h 400"/>
              <a:gd name="T14" fmla="*/ 2147483646 w 344"/>
              <a:gd name="T15" fmla="*/ 2147483646 h 400"/>
              <a:gd name="T16" fmla="*/ 2147483646 w 344"/>
              <a:gd name="T17" fmla="*/ 2147483646 h 400"/>
              <a:gd name="T18" fmla="*/ 2147483646 w 344"/>
              <a:gd name="T19" fmla="*/ 2147483646 h 400"/>
              <a:gd name="T20" fmla="*/ 2147483646 w 344"/>
              <a:gd name="T21" fmla="*/ 0 h 400"/>
              <a:gd name="T22" fmla="*/ 2147483646 w 344"/>
              <a:gd name="T23" fmla="*/ 2147483646 h 400"/>
              <a:gd name="T24" fmla="*/ 2147483646 w 344"/>
              <a:gd name="T25" fmla="*/ 2147483646 h 400"/>
              <a:gd name="T26" fmla="*/ 2147483646 w 344"/>
              <a:gd name="T27" fmla="*/ 2147483646 h 400"/>
              <a:gd name="T28" fmla="*/ 2147483646 w 344"/>
              <a:gd name="T29" fmla="*/ 2147483646 h 400"/>
              <a:gd name="T30" fmla="*/ 2147483646 w 344"/>
              <a:gd name="T31" fmla="*/ 2147483646 h 400"/>
              <a:gd name="T32" fmla="*/ 2147483646 w 344"/>
              <a:gd name="T33" fmla="*/ 2147483646 h 400"/>
              <a:gd name="T34" fmla="*/ 2147483646 w 344"/>
              <a:gd name="T35" fmla="*/ 2147483646 h 400"/>
              <a:gd name="T36" fmla="*/ 2147483646 w 344"/>
              <a:gd name="T37" fmla="*/ 2147483646 h 400"/>
              <a:gd name="T38" fmla="*/ 2147483646 w 344"/>
              <a:gd name="T39" fmla="*/ 2147483646 h 400"/>
              <a:gd name="T40" fmla="*/ 2147483646 w 344"/>
              <a:gd name="T41" fmla="*/ 2147483646 h 400"/>
              <a:gd name="T42" fmla="*/ 2147483646 w 344"/>
              <a:gd name="T43" fmla="*/ 2147483646 h 400"/>
              <a:gd name="T44" fmla="*/ 2147483646 w 344"/>
              <a:gd name="T45" fmla="*/ 2147483646 h 400"/>
              <a:gd name="T46" fmla="*/ 2147483646 w 344"/>
              <a:gd name="T47" fmla="*/ 2147483646 h 400"/>
              <a:gd name="T48" fmla="*/ 2147483646 w 344"/>
              <a:gd name="T49" fmla="*/ 2147483646 h 400"/>
              <a:gd name="T50" fmla="*/ 2147483646 w 344"/>
              <a:gd name="T51" fmla="*/ 2147483646 h 400"/>
              <a:gd name="T52" fmla="*/ 2147483646 w 344"/>
              <a:gd name="T53" fmla="*/ 2147483646 h 400"/>
              <a:gd name="T54" fmla="*/ 2147483646 w 344"/>
              <a:gd name="T55" fmla="*/ 2147483646 h 400"/>
              <a:gd name="T56" fmla="*/ 2147483646 w 344"/>
              <a:gd name="T57" fmla="*/ 2147483646 h 400"/>
              <a:gd name="T58" fmla="*/ 2147483646 w 344"/>
              <a:gd name="T59" fmla="*/ 2147483646 h 400"/>
              <a:gd name="T60" fmla="*/ 2147483646 w 344"/>
              <a:gd name="T61" fmla="*/ 2147483646 h 400"/>
              <a:gd name="T62" fmla="*/ 2147483646 w 344"/>
              <a:gd name="T63" fmla="*/ 2147483646 h 400"/>
              <a:gd name="T64" fmla="*/ 2147483646 w 344"/>
              <a:gd name="T65" fmla="*/ 2147483646 h 400"/>
              <a:gd name="T66" fmla="*/ 2147483646 w 344"/>
              <a:gd name="T67" fmla="*/ 2147483646 h 400"/>
              <a:gd name="T68" fmla="*/ 2147483646 w 344"/>
              <a:gd name="T69" fmla="*/ 2147483646 h 400"/>
              <a:gd name="T70" fmla="*/ 2147483646 w 344"/>
              <a:gd name="T71" fmla="*/ 2147483646 h 400"/>
              <a:gd name="T72" fmla="*/ 2147483646 w 344"/>
              <a:gd name="T73" fmla="*/ 2147483646 h 400"/>
              <a:gd name="T74" fmla="*/ 2147483646 w 344"/>
              <a:gd name="T75" fmla="*/ 2147483646 h 400"/>
              <a:gd name="T76" fmla="*/ 2147483646 w 344"/>
              <a:gd name="T77" fmla="*/ 2147483646 h 400"/>
              <a:gd name="T78" fmla="*/ 2147483646 w 344"/>
              <a:gd name="T79" fmla="*/ 2147483646 h 400"/>
              <a:gd name="T80" fmla="*/ 2147483646 w 344"/>
              <a:gd name="T81" fmla="*/ 2147483646 h 400"/>
              <a:gd name="T82" fmla="*/ 2147483646 w 344"/>
              <a:gd name="T83" fmla="*/ 2147483646 h 400"/>
              <a:gd name="T84" fmla="*/ 2147483646 w 344"/>
              <a:gd name="T85" fmla="*/ 2147483646 h 400"/>
              <a:gd name="T86" fmla="*/ 2147483646 w 344"/>
              <a:gd name="T87" fmla="*/ 2147483646 h 400"/>
              <a:gd name="T88" fmla="*/ 2147483646 w 344"/>
              <a:gd name="T89" fmla="*/ 2147483646 h 400"/>
              <a:gd name="T90" fmla="*/ 2147483646 w 344"/>
              <a:gd name="T91" fmla="*/ 2147483646 h 400"/>
              <a:gd name="T92" fmla="*/ 2147483646 w 344"/>
              <a:gd name="T93" fmla="*/ 2147483646 h 400"/>
              <a:gd name="T94" fmla="*/ 2147483646 w 344"/>
              <a:gd name="T95" fmla="*/ 2147483646 h 400"/>
              <a:gd name="T96" fmla="*/ 2147483646 w 344"/>
              <a:gd name="T97" fmla="*/ 2147483646 h 400"/>
              <a:gd name="T98" fmla="*/ 2147483646 w 344"/>
              <a:gd name="T99" fmla="*/ 2147483646 h 400"/>
              <a:gd name="T100" fmla="*/ 2147483646 w 344"/>
              <a:gd name="T101" fmla="*/ 2147483646 h 400"/>
              <a:gd name="T102" fmla="*/ 2147483646 w 344"/>
              <a:gd name="T103" fmla="*/ 2147483646 h 400"/>
              <a:gd name="T104" fmla="*/ 2147483646 w 344"/>
              <a:gd name="T105" fmla="*/ 2147483646 h 4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44" h="400">
                <a:moveTo>
                  <a:pt x="300" y="68"/>
                </a:moveTo>
                <a:lnTo>
                  <a:pt x="300" y="68"/>
                </a:lnTo>
                <a:lnTo>
                  <a:pt x="300" y="66"/>
                </a:lnTo>
                <a:lnTo>
                  <a:pt x="292" y="54"/>
                </a:lnTo>
                <a:lnTo>
                  <a:pt x="292" y="52"/>
                </a:lnTo>
                <a:lnTo>
                  <a:pt x="294" y="32"/>
                </a:lnTo>
                <a:lnTo>
                  <a:pt x="292" y="28"/>
                </a:lnTo>
                <a:lnTo>
                  <a:pt x="286" y="24"/>
                </a:lnTo>
                <a:lnTo>
                  <a:pt x="282" y="24"/>
                </a:lnTo>
                <a:lnTo>
                  <a:pt x="274" y="34"/>
                </a:lnTo>
                <a:lnTo>
                  <a:pt x="272" y="34"/>
                </a:lnTo>
                <a:lnTo>
                  <a:pt x="252" y="44"/>
                </a:lnTo>
                <a:lnTo>
                  <a:pt x="250" y="30"/>
                </a:lnTo>
                <a:lnTo>
                  <a:pt x="250" y="28"/>
                </a:lnTo>
                <a:lnTo>
                  <a:pt x="252" y="22"/>
                </a:lnTo>
                <a:lnTo>
                  <a:pt x="250" y="14"/>
                </a:lnTo>
                <a:lnTo>
                  <a:pt x="248" y="12"/>
                </a:lnTo>
                <a:lnTo>
                  <a:pt x="244" y="20"/>
                </a:lnTo>
                <a:lnTo>
                  <a:pt x="218" y="42"/>
                </a:lnTo>
                <a:lnTo>
                  <a:pt x="218" y="44"/>
                </a:lnTo>
                <a:lnTo>
                  <a:pt x="216" y="44"/>
                </a:lnTo>
                <a:lnTo>
                  <a:pt x="214" y="44"/>
                </a:lnTo>
                <a:lnTo>
                  <a:pt x="206" y="40"/>
                </a:lnTo>
                <a:lnTo>
                  <a:pt x="198" y="32"/>
                </a:lnTo>
                <a:lnTo>
                  <a:pt x="184" y="28"/>
                </a:lnTo>
                <a:lnTo>
                  <a:pt x="184" y="26"/>
                </a:lnTo>
                <a:lnTo>
                  <a:pt x="176" y="20"/>
                </a:lnTo>
                <a:lnTo>
                  <a:pt x="150" y="16"/>
                </a:lnTo>
                <a:lnTo>
                  <a:pt x="148" y="16"/>
                </a:lnTo>
                <a:lnTo>
                  <a:pt x="132" y="6"/>
                </a:lnTo>
                <a:lnTo>
                  <a:pt x="132" y="8"/>
                </a:lnTo>
                <a:lnTo>
                  <a:pt x="118" y="0"/>
                </a:lnTo>
                <a:lnTo>
                  <a:pt x="100" y="0"/>
                </a:lnTo>
                <a:lnTo>
                  <a:pt x="94" y="0"/>
                </a:lnTo>
                <a:lnTo>
                  <a:pt x="100" y="30"/>
                </a:lnTo>
                <a:lnTo>
                  <a:pt x="96" y="30"/>
                </a:lnTo>
                <a:lnTo>
                  <a:pt x="80" y="32"/>
                </a:lnTo>
                <a:lnTo>
                  <a:pt x="70" y="32"/>
                </a:lnTo>
                <a:lnTo>
                  <a:pt x="68" y="32"/>
                </a:lnTo>
                <a:lnTo>
                  <a:pt x="60" y="24"/>
                </a:lnTo>
                <a:lnTo>
                  <a:pt x="44" y="32"/>
                </a:lnTo>
                <a:lnTo>
                  <a:pt x="28" y="52"/>
                </a:lnTo>
                <a:lnTo>
                  <a:pt x="16" y="86"/>
                </a:lnTo>
                <a:lnTo>
                  <a:pt x="20" y="124"/>
                </a:lnTo>
                <a:lnTo>
                  <a:pt x="26" y="144"/>
                </a:lnTo>
                <a:lnTo>
                  <a:pt x="26" y="148"/>
                </a:lnTo>
                <a:lnTo>
                  <a:pt x="24" y="150"/>
                </a:lnTo>
                <a:lnTo>
                  <a:pt x="20" y="152"/>
                </a:lnTo>
                <a:lnTo>
                  <a:pt x="20" y="156"/>
                </a:lnTo>
                <a:lnTo>
                  <a:pt x="18" y="166"/>
                </a:lnTo>
                <a:lnTo>
                  <a:pt x="26" y="198"/>
                </a:lnTo>
                <a:lnTo>
                  <a:pt x="24" y="200"/>
                </a:lnTo>
                <a:lnTo>
                  <a:pt x="8" y="210"/>
                </a:lnTo>
                <a:lnTo>
                  <a:pt x="4" y="214"/>
                </a:lnTo>
                <a:lnTo>
                  <a:pt x="2" y="218"/>
                </a:lnTo>
                <a:lnTo>
                  <a:pt x="0" y="228"/>
                </a:lnTo>
                <a:lnTo>
                  <a:pt x="14" y="224"/>
                </a:lnTo>
                <a:lnTo>
                  <a:pt x="14" y="222"/>
                </a:lnTo>
                <a:lnTo>
                  <a:pt x="16" y="222"/>
                </a:lnTo>
                <a:lnTo>
                  <a:pt x="22" y="224"/>
                </a:lnTo>
                <a:lnTo>
                  <a:pt x="26" y="226"/>
                </a:lnTo>
                <a:lnTo>
                  <a:pt x="30" y="228"/>
                </a:lnTo>
                <a:lnTo>
                  <a:pt x="32" y="234"/>
                </a:lnTo>
                <a:lnTo>
                  <a:pt x="34" y="252"/>
                </a:lnTo>
                <a:lnTo>
                  <a:pt x="32" y="254"/>
                </a:lnTo>
                <a:lnTo>
                  <a:pt x="32" y="256"/>
                </a:lnTo>
                <a:lnTo>
                  <a:pt x="28" y="260"/>
                </a:lnTo>
                <a:lnTo>
                  <a:pt x="28" y="264"/>
                </a:lnTo>
                <a:lnTo>
                  <a:pt x="24" y="282"/>
                </a:lnTo>
                <a:lnTo>
                  <a:pt x="28" y="290"/>
                </a:lnTo>
                <a:lnTo>
                  <a:pt x="32" y="296"/>
                </a:lnTo>
                <a:lnTo>
                  <a:pt x="48" y="316"/>
                </a:lnTo>
                <a:lnTo>
                  <a:pt x="64" y="304"/>
                </a:lnTo>
                <a:lnTo>
                  <a:pt x="76" y="302"/>
                </a:lnTo>
                <a:lnTo>
                  <a:pt x="76" y="304"/>
                </a:lnTo>
                <a:lnTo>
                  <a:pt x="84" y="306"/>
                </a:lnTo>
                <a:lnTo>
                  <a:pt x="88" y="306"/>
                </a:lnTo>
                <a:lnTo>
                  <a:pt x="92" y="302"/>
                </a:lnTo>
                <a:lnTo>
                  <a:pt x="100" y="292"/>
                </a:lnTo>
                <a:lnTo>
                  <a:pt x="98" y="286"/>
                </a:lnTo>
                <a:lnTo>
                  <a:pt x="100" y="282"/>
                </a:lnTo>
                <a:lnTo>
                  <a:pt x="104" y="280"/>
                </a:lnTo>
                <a:lnTo>
                  <a:pt x="124" y="280"/>
                </a:lnTo>
                <a:lnTo>
                  <a:pt x="128" y="280"/>
                </a:lnTo>
                <a:lnTo>
                  <a:pt x="130" y="280"/>
                </a:lnTo>
                <a:lnTo>
                  <a:pt x="134" y="274"/>
                </a:lnTo>
                <a:lnTo>
                  <a:pt x="136" y="270"/>
                </a:lnTo>
                <a:lnTo>
                  <a:pt x="142" y="270"/>
                </a:lnTo>
                <a:lnTo>
                  <a:pt x="146" y="272"/>
                </a:lnTo>
                <a:lnTo>
                  <a:pt x="152" y="280"/>
                </a:lnTo>
                <a:lnTo>
                  <a:pt x="154" y="284"/>
                </a:lnTo>
                <a:lnTo>
                  <a:pt x="156" y="288"/>
                </a:lnTo>
                <a:lnTo>
                  <a:pt x="154" y="302"/>
                </a:lnTo>
                <a:lnTo>
                  <a:pt x="156" y="304"/>
                </a:lnTo>
                <a:lnTo>
                  <a:pt x="162" y="310"/>
                </a:lnTo>
                <a:lnTo>
                  <a:pt x="164" y="316"/>
                </a:lnTo>
                <a:lnTo>
                  <a:pt x="162" y="330"/>
                </a:lnTo>
                <a:lnTo>
                  <a:pt x="158" y="340"/>
                </a:lnTo>
                <a:lnTo>
                  <a:pt x="154" y="344"/>
                </a:lnTo>
                <a:lnTo>
                  <a:pt x="142" y="370"/>
                </a:lnTo>
                <a:lnTo>
                  <a:pt x="146" y="372"/>
                </a:lnTo>
                <a:lnTo>
                  <a:pt x="164" y="372"/>
                </a:lnTo>
                <a:lnTo>
                  <a:pt x="168" y="374"/>
                </a:lnTo>
                <a:lnTo>
                  <a:pt x="168" y="376"/>
                </a:lnTo>
                <a:lnTo>
                  <a:pt x="164" y="388"/>
                </a:lnTo>
                <a:lnTo>
                  <a:pt x="164" y="394"/>
                </a:lnTo>
                <a:lnTo>
                  <a:pt x="172" y="398"/>
                </a:lnTo>
                <a:lnTo>
                  <a:pt x="176" y="400"/>
                </a:lnTo>
                <a:lnTo>
                  <a:pt x="178" y="398"/>
                </a:lnTo>
                <a:lnTo>
                  <a:pt x="188" y="394"/>
                </a:lnTo>
                <a:lnTo>
                  <a:pt x="194" y="392"/>
                </a:lnTo>
                <a:lnTo>
                  <a:pt x="204" y="392"/>
                </a:lnTo>
                <a:lnTo>
                  <a:pt x="216" y="380"/>
                </a:lnTo>
                <a:lnTo>
                  <a:pt x="216" y="366"/>
                </a:lnTo>
                <a:lnTo>
                  <a:pt x="216" y="360"/>
                </a:lnTo>
                <a:lnTo>
                  <a:pt x="216" y="356"/>
                </a:lnTo>
                <a:lnTo>
                  <a:pt x="220" y="354"/>
                </a:lnTo>
                <a:lnTo>
                  <a:pt x="224" y="354"/>
                </a:lnTo>
                <a:lnTo>
                  <a:pt x="230" y="356"/>
                </a:lnTo>
                <a:lnTo>
                  <a:pt x="236" y="360"/>
                </a:lnTo>
                <a:lnTo>
                  <a:pt x="256" y="372"/>
                </a:lnTo>
                <a:lnTo>
                  <a:pt x="264" y="376"/>
                </a:lnTo>
                <a:lnTo>
                  <a:pt x="270" y="378"/>
                </a:lnTo>
                <a:lnTo>
                  <a:pt x="270" y="376"/>
                </a:lnTo>
                <a:lnTo>
                  <a:pt x="270" y="370"/>
                </a:lnTo>
                <a:lnTo>
                  <a:pt x="266" y="360"/>
                </a:lnTo>
                <a:lnTo>
                  <a:pt x="256" y="344"/>
                </a:lnTo>
                <a:lnTo>
                  <a:pt x="256" y="342"/>
                </a:lnTo>
                <a:lnTo>
                  <a:pt x="256" y="340"/>
                </a:lnTo>
                <a:lnTo>
                  <a:pt x="264" y="332"/>
                </a:lnTo>
                <a:lnTo>
                  <a:pt x="274" y="326"/>
                </a:lnTo>
                <a:lnTo>
                  <a:pt x="282" y="324"/>
                </a:lnTo>
                <a:lnTo>
                  <a:pt x="292" y="326"/>
                </a:lnTo>
                <a:lnTo>
                  <a:pt x="320" y="340"/>
                </a:lnTo>
                <a:lnTo>
                  <a:pt x="332" y="332"/>
                </a:lnTo>
                <a:lnTo>
                  <a:pt x="334" y="332"/>
                </a:lnTo>
                <a:lnTo>
                  <a:pt x="334" y="330"/>
                </a:lnTo>
                <a:lnTo>
                  <a:pt x="332" y="328"/>
                </a:lnTo>
                <a:lnTo>
                  <a:pt x="334" y="326"/>
                </a:lnTo>
                <a:lnTo>
                  <a:pt x="340" y="314"/>
                </a:lnTo>
                <a:lnTo>
                  <a:pt x="344" y="304"/>
                </a:lnTo>
                <a:lnTo>
                  <a:pt x="344" y="298"/>
                </a:lnTo>
                <a:lnTo>
                  <a:pt x="344" y="292"/>
                </a:lnTo>
                <a:lnTo>
                  <a:pt x="338" y="286"/>
                </a:lnTo>
                <a:lnTo>
                  <a:pt x="334" y="284"/>
                </a:lnTo>
                <a:lnTo>
                  <a:pt x="332" y="284"/>
                </a:lnTo>
                <a:lnTo>
                  <a:pt x="330" y="276"/>
                </a:lnTo>
                <a:lnTo>
                  <a:pt x="332" y="276"/>
                </a:lnTo>
                <a:lnTo>
                  <a:pt x="338" y="272"/>
                </a:lnTo>
                <a:lnTo>
                  <a:pt x="340" y="268"/>
                </a:lnTo>
                <a:lnTo>
                  <a:pt x="338" y="264"/>
                </a:lnTo>
                <a:lnTo>
                  <a:pt x="326" y="252"/>
                </a:lnTo>
                <a:lnTo>
                  <a:pt x="326" y="250"/>
                </a:lnTo>
                <a:lnTo>
                  <a:pt x="320" y="232"/>
                </a:lnTo>
                <a:lnTo>
                  <a:pt x="316" y="214"/>
                </a:lnTo>
                <a:lnTo>
                  <a:pt x="316" y="196"/>
                </a:lnTo>
                <a:lnTo>
                  <a:pt x="316" y="188"/>
                </a:lnTo>
                <a:lnTo>
                  <a:pt x="308" y="196"/>
                </a:lnTo>
                <a:lnTo>
                  <a:pt x="302" y="204"/>
                </a:lnTo>
                <a:lnTo>
                  <a:pt x="300" y="170"/>
                </a:lnTo>
                <a:lnTo>
                  <a:pt x="300" y="168"/>
                </a:lnTo>
                <a:lnTo>
                  <a:pt x="322" y="138"/>
                </a:lnTo>
                <a:lnTo>
                  <a:pt x="334" y="124"/>
                </a:lnTo>
                <a:lnTo>
                  <a:pt x="326" y="100"/>
                </a:lnTo>
                <a:lnTo>
                  <a:pt x="322" y="76"/>
                </a:lnTo>
                <a:lnTo>
                  <a:pt x="308" y="70"/>
                </a:lnTo>
                <a:lnTo>
                  <a:pt x="300" y="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湖北"/>
          <p:cNvSpPr/>
          <p:nvPr/>
        </p:nvSpPr>
        <p:spPr bwMode="auto">
          <a:xfrm>
            <a:off x="6395608" y="3871751"/>
            <a:ext cx="680521" cy="426234"/>
          </a:xfrm>
          <a:custGeom>
            <a:avLst/>
            <a:gdLst>
              <a:gd name="T0" fmla="*/ 2147483646 w 488"/>
              <a:gd name="T1" fmla="*/ 2147483646 h 306"/>
              <a:gd name="T2" fmla="*/ 2147483646 w 488"/>
              <a:gd name="T3" fmla="*/ 2147483646 h 306"/>
              <a:gd name="T4" fmla="*/ 2147483646 w 488"/>
              <a:gd name="T5" fmla="*/ 2147483646 h 306"/>
              <a:gd name="T6" fmla="*/ 2147483646 w 488"/>
              <a:gd name="T7" fmla="*/ 2147483646 h 306"/>
              <a:gd name="T8" fmla="*/ 2147483646 w 488"/>
              <a:gd name="T9" fmla="*/ 2147483646 h 306"/>
              <a:gd name="T10" fmla="*/ 2147483646 w 488"/>
              <a:gd name="T11" fmla="*/ 2147483646 h 306"/>
              <a:gd name="T12" fmla="*/ 2147483646 w 488"/>
              <a:gd name="T13" fmla="*/ 2147483646 h 306"/>
              <a:gd name="T14" fmla="*/ 2147483646 w 488"/>
              <a:gd name="T15" fmla="*/ 2147483646 h 306"/>
              <a:gd name="T16" fmla="*/ 2147483646 w 488"/>
              <a:gd name="T17" fmla="*/ 2147483646 h 306"/>
              <a:gd name="T18" fmla="*/ 2147483646 w 488"/>
              <a:gd name="T19" fmla="*/ 2147483646 h 306"/>
              <a:gd name="T20" fmla="*/ 2147483646 w 488"/>
              <a:gd name="T21" fmla="*/ 2147483646 h 306"/>
              <a:gd name="T22" fmla="*/ 2147483646 w 488"/>
              <a:gd name="T23" fmla="*/ 2147483646 h 306"/>
              <a:gd name="T24" fmla="*/ 2147483646 w 488"/>
              <a:gd name="T25" fmla="*/ 2147483646 h 306"/>
              <a:gd name="T26" fmla="*/ 2147483646 w 488"/>
              <a:gd name="T27" fmla="*/ 2147483646 h 306"/>
              <a:gd name="T28" fmla="*/ 2147483646 w 488"/>
              <a:gd name="T29" fmla="*/ 2147483646 h 306"/>
              <a:gd name="T30" fmla="*/ 2147483646 w 488"/>
              <a:gd name="T31" fmla="*/ 2147483646 h 306"/>
              <a:gd name="T32" fmla="*/ 2147483646 w 488"/>
              <a:gd name="T33" fmla="*/ 2147483646 h 306"/>
              <a:gd name="T34" fmla="*/ 2147483646 w 488"/>
              <a:gd name="T35" fmla="*/ 2147483646 h 306"/>
              <a:gd name="T36" fmla="*/ 2147483646 w 488"/>
              <a:gd name="T37" fmla="*/ 2147483646 h 306"/>
              <a:gd name="T38" fmla="*/ 2147483646 w 488"/>
              <a:gd name="T39" fmla="*/ 2147483646 h 306"/>
              <a:gd name="T40" fmla="*/ 2147483646 w 488"/>
              <a:gd name="T41" fmla="*/ 2147483646 h 306"/>
              <a:gd name="T42" fmla="*/ 2147483646 w 488"/>
              <a:gd name="T43" fmla="*/ 2147483646 h 306"/>
              <a:gd name="T44" fmla="*/ 2147483646 w 488"/>
              <a:gd name="T45" fmla="*/ 2147483646 h 306"/>
              <a:gd name="T46" fmla="*/ 2147483646 w 488"/>
              <a:gd name="T47" fmla="*/ 2147483646 h 306"/>
              <a:gd name="T48" fmla="*/ 2147483646 w 488"/>
              <a:gd name="T49" fmla="*/ 2147483646 h 306"/>
              <a:gd name="T50" fmla="*/ 2147483646 w 488"/>
              <a:gd name="T51" fmla="*/ 2147483646 h 306"/>
              <a:gd name="T52" fmla="*/ 2147483646 w 488"/>
              <a:gd name="T53" fmla="*/ 2147483646 h 306"/>
              <a:gd name="T54" fmla="*/ 2147483646 w 488"/>
              <a:gd name="T55" fmla="*/ 2147483646 h 306"/>
              <a:gd name="T56" fmla="*/ 2147483646 w 488"/>
              <a:gd name="T57" fmla="*/ 2147483646 h 306"/>
              <a:gd name="T58" fmla="*/ 2147483646 w 488"/>
              <a:gd name="T59" fmla="*/ 2147483646 h 306"/>
              <a:gd name="T60" fmla="*/ 2147483646 w 488"/>
              <a:gd name="T61" fmla="*/ 2147483646 h 306"/>
              <a:gd name="T62" fmla="*/ 2147483646 w 488"/>
              <a:gd name="T63" fmla="*/ 2147483646 h 306"/>
              <a:gd name="T64" fmla="*/ 2147483646 w 488"/>
              <a:gd name="T65" fmla="*/ 2147483646 h 306"/>
              <a:gd name="T66" fmla="*/ 2147483646 w 488"/>
              <a:gd name="T67" fmla="*/ 2147483646 h 306"/>
              <a:gd name="T68" fmla="*/ 2147483646 w 488"/>
              <a:gd name="T69" fmla="*/ 2147483646 h 306"/>
              <a:gd name="T70" fmla="*/ 2147483646 w 488"/>
              <a:gd name="T71" fmla="*/ 2147483646 h 306"/>
              <a:gd name="T72" fmla="*/ 2147483646 w 488"/>
              <a:gd name="T73" fmla="*/ 2147483646 h 306"/>
              <a:gd name="T74" fmla="*/ 2147483646 w 488"/>
              <a:gd name="T75" fmla="*/ 2147483646 h 306"/>
              <a:gd name="T76" fmla="*/ 2147483646 w 488"/>
              <a:gd name="T77" fmla="*/ 2147483646 h 306"/>
              <a:gd name="T78" fmla="*/ 2147483646 w 488"/>
              <a:gd name="T79" fmla="*/ 2147483646 h 306"/>
              <a:gd name="T80" fmla="*/ 2147483646 w 488"/>
              <a:gd name="T81" fmla="*/ 2147483646 h 306"/>
              <a:gd name="T82" fmla="*/ 2147483646 w 488"/>
              <a:gd name="T83" fmla="*/ 2147483646 h 306"/>
              <a:gd name="T84" fmla="*/ 2147483646 w 488"/>
              <a:gd name="T85" fmla="*/ 2147483646 h 306"/>
              <a:gd name="T86" fmla="*/ 2147483646 w 488"/>
              <a:gd name="T87" fmla="*/ 2147483646 h 306"/>
              <a:gd name="T88" fmla="*/ 2147483646 w 488"/>
              <a:gd name="T89" fmla="*/ 2147483646 h 306"/>
              <a:gd name="T90" fmla="*/ 2147483646 w 488"/>
              <a:gd name="T91" fmla="*/ 2147483646 h 306"/>
              <a:gd name="T92" fmla="*/ 2147483646 w 488"/>
              <a:gd name="T93" fmla="*/ 2147483646 h 306"/>
              <a:gd name="T94" fmla="*/ 2147483646 w 488"/>
              <a:gd name="T95" fmla="*/ 2147483646 h 306"/>
              <a:gd name="T96" fmla="*/ 2147483646 w 488"/>
              <a:gd name="T97" fmla="*/ 2147483646 h 306"/>
              <a:gd name="T98" fmla="*/ 2147483646 w 488"/>
              <a:gd name="T99" fmla="*/ 2147483646 h 306"/>
              <a:gd name="T100" fmla="*/ 2147483646 w 488"/>
              <a:gd name="T101" fmla="*/ 2147483646 h 306"/>
              <a:gd name="T102" fmla="*/ 2147483646 w 488"/>
              <a:gd name="T103" fmla="*/ 2147483646 h 306"/>
              <a:gd name="T104" fmla="*/ 2147483646 w 488"/>
              <a:gd name="T105" fmla="*/ 2147483646 h 306"/>
              <a:gd name="T106" fmla="*/ 2147483646 w 488"/>
              <a:gd name="T107" fmla="*/ 2147483646 h 306"/>
              <a:gd name="T108" fmla="*/ 2147483646 w 488"/>
              <a:gd name="T109" fmla="*/ 2147483646 h 306"/>
              <a:gd name="T110" fmla="*/ 2147483646 w 488"/>
              <a:gd name="T111" fmla="*/ 2147483646 h 306"/>
              <a:gd name="T112" fmla="*/ 2147483646 w 488"/>
              <a:gd name="T113" fmla="*/ 2147483646 h 306"/>
              <a:gd name="T114" fmla="*/ 2147483646 w 488"/>
              <a:gd name="T115" fmla="*/ 2147483646 h 30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广东"/>
          <p:cNvSpPr/>
          <p:nvPr/>
        </p:nvSpPr>
        <p:spPr bwMode="auto">
          <a:xfrm>
            <a:off x="6545759" y="4655197"/>
            <a:ext cx="708371" cy="560643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江西"/>
          <p:cNvSpPr/>
          <p:nvPr/>
        </p:nvSpPr>
        <p:spPr bwMode="auto">
          <a:xfrm>
            <a:off x="6881175" y="4169630"/>
            <a:ext cx="423812" cy="577595"/>
          </a:xfrm>
          <a:custGeom>
            <a:avLst/>
            <a:gdLst>
              <a:gd name="T0" fmla="*/ 2147483646 w 304"/>
              <a:gd name="T1" fmla="*/ 0 h 414"/>
              <a:gd name="T2" fmla="*/ 2147483646 w 304"/>
              <a:gd name="T3" fmla="*/ 2147483646 h 414"/>
              <a:gd name="T4" fmla="*/ 2147483646 w 304"/>
              <a:gd name="T5" fmla="*/ 2147483646 h 414"/>
              <a:gd name="T6" fmla="*/ 2147483646 w 304"/>
              <a:gd name="T7" fmla="*/ 2147483646 h 414"/>
              <a:gd name="T8" fmla="*/ 2147483646 w 304"/>
              <a:gd name="T9" fmla="*/ 2147483646 h 414"/>
              <a:gd name="T10" fmla="*/ 2147483646 w 304"/>
              <a:gd name="T11" fmla="*/ 2147483646 h 414"/>
              <a:gd name="T12" fmla="*/ 2147483646 w 304"/>
              <a:gd name="T13" fmla="*/ 2147483646 h 414"/>
              <a:gd name="T14" fmla="*/ 2147483646 w 304"/>
              <a:gd name="T15" fmla="*/ 2147483646 h 414"/>
              <a:gd name="T16" fmla="*/ 2147483646 w 304"/>
              <a:gd name="T17" fmla="*/ 2147483646 h 414"/>
              <a:gd name="T18" fmla="*/ 2147483646 w 304"/>
              <a:gd name="T19" fmla="*/ 2147483646 h 414"/>
              <a:gd name="T20" fmla="*/ 2147483646 w 304"/>
              <a:gd name="T21" fmla="*/ 2147483646 h 414"/>
              <a:gd name="T22" fmla="*/ 2147483646 w 304"/>
              <a:gd name="T23" fmla="*/ 2147483646 h 414"/>
              <a:gd name="T24" fmla="*/ 2147483646 w 304"/>
              <a:gd name="T25" fmla="*/ 2147483646 h 414"/>
              <a:gd name="T26" fmla="*/ 2147483646 w 304"/>
              <a:gd name="T27" fmla="*/ 2147483646 h 414"/>
              <a:gd name="T28" fmla="*/ 0 w 304"/>
              <a:gd name="T29" fmla="*/ 2147483646 h 414"/>
              <a:gd name="T30" fmla="*/ 2147483646 w 304"/>
              <a:gd name="T31" fmla="*/ 2147483646 h 414"/>
              <a:gd name="T32" fmla="*/ 2147483646 w 304"/>
              <a:gd name="T33" fmla="*/ 2147483646 h 414"/>
              <a:gd name="T34" fmla="*/ 2147483646 w 304"/>
              <a:gd name="T35" fmla="*/ 2147483646 h 414"/>
              <a:gd name="T36" fmla="*/ 2147483646 w 304"/>
              <a:gd name="T37" fmla="*/ 2147483646 h 414"/>
              <a:gd name="T38" fmla="*/ 2147483646 w 304"/>
              <a:gd name="T39" fmla="*/ 2147483646 h 414"/>
              <a:gd name="T40" fmla="*/ 2147483646 w 304"/>
              <a:gd name="T41" fmla="*/ 2147483646 h 414"/>
              <a:gd name="T42" fmla="*/ 2147483646 w 304"/>
              <a:gd name="T43" fmla="*/ 2147483646 h 414"/>
              <a:gd name="T44" fmla="*/ 2147483646 w 304"/>
              <a:gd name="T45" fmla="*/ 2147483646 h 414"/>
              <a:gd name="T46" fmla="*/ 2147483646 w 304"/>
              <a:gd name="T47" fmla="*/ 2147483646 h 414"/>
              <a:gd name="T48" fmla="*/ 2147483646 w 304"/>
              <a:gd name="T49" fmla="*/ 2147483646 h 414"/>
              <a:gd name="T50" fmla="*/ 2147483646 w 304"/>
              <a:gd name="T51" fmla="*/ 2147483646 h 414"/>
              <a:gd name="T52" fmla="*/ 2147483646 w 304"/>
              <a:gd name="T53" fmla="*/ 2147483646 h 414"/>
              <a:gd name="T54" fmla="*/ 2147483646 w 304"/>
              <a:gd name="T55" fmla="*/ 2147483646 h 414"/>
              <a:gd name="T56" fmla="*/ 2147483646 w 304"/>
              <a:gd name="T57" fmla="*/ 2147483646 h 414"/>
              <a:gd name="T58" fmla="*/ 2147483646 w 304"/>
              <a:gd name="T59" fmla="*/ 2147483646 h 414"/>
              <a:gd name="T60" fmla="*/ 2147483646 w 304"/>
              <a:gd name="T61" fmla="*/ 2147483646 h 414"/>
              <a:gd name="T62" fmla="*/ 2147483646 w 304"/>
              <a:gd name="T63" fmla="*/ 2147483646 h 414"/>
              <a:gd name="T64" fmla="*/ 2147483646 w 304"/>
              <a:gd name="T65" fmla="*/ 2147483646 h 414"/>
              <a:gd name="T66" fmla="*/ 2147483646 w 304"/>
              <a:gd name="T67" fmla="*/ 2147483646 h 414"/>
              <a:gd name="T68" fmla="*/ 2147483646 w 304"/>
              <a:gd name="T69" fmla="*/ 2147483646 h 414"/>
              <a:gd name="T70" fmla="*/ 2147483646 w 304"/>
              <a:gd name="T71" fmla="*/ 2147483646 h 414"/>
              <a:gd name="T72" fmla="*/ 2147483646 w 304"/>
              <a:gd name="T73" fmla="*/ 2147483646 h 414"/>
              <a:gd name="T74" fmla="*/ 2147483646 w 304"/>
              <a:gd name="T75" fmla="*/ 2147483646 h 414"/>
              <a:gd name="T76" fmla="*/ 2147483646 w 304"/>
              <a:gd name="T77" fmla="*/ 2147483646 h 414"/>
              <a:gd name="T78" fmla="*/ 2147483646 w 304"/>
              <a:gd name="T79" fmla="*/ 2147483646 h 414"/>
              <a:gd name="T80" fmla="*/ 2147483646 w 304"/>
              <a:gd name="T81" fmla="*/ 2147483646 h 414"/>
              <a:gd name="T82" fmla="*/ 2147483646 w 304"/>
              <a:gd name="T83" fmla="*/ 2147483646 h 414"/>
              <a:gd name="T84" fmla="*/ 2147483646 w 304"/>
              <a:gd name="T85" fmla="*/ 2147483646 h 414"/>
              <a:gd name="T86" fmla="*/ 2147483646 w 304"/>
              <a:gd name="T87" fmla="*/ 2147483646 h 414"/>
              <a:gd name="T88" fmla="*/ 2147483646 w 304"/>
              <a:gd name="T89" fmla="*/ 2147483646 h 414"/>
              <a:gd name="T90" fmla="*/ 2147483646 w 304"/>
              <a:gd name="T91" fmla="*/ 2147483646 h 414"/>
              <a:gd name="T92" fmla="*/ 2147483646 w 304"/>
              <a:gd name="T93" fmla="*/ 2147483646 h 414"/>
              <a:gd name="T94" fmla="*/ 2147483646 w 304"/>
              <a:gd name="T95" fmla="*/ 2147483646 h 414"/>
              <a:gd name="T96" fmla="*/ 2147483646 w 304"/>
              <a:gd name="T97" fmla="*/ 2147483646 h 414"/>
              <a:gd name="T98" fmla="*/ 2147483646 w 304"/>
              <a:gd name="T99" fmla="*/ 2147483646 h 414"/>
              <a:gd name="T100" fmla="*/ 2147483646 w 304"/>
              <a:gd name="T101" fmla="*/ 2147483646 h 414"/>
              <a:gd name="T102" fmla="*/ 2147483646 w 304"/>
              <a:gd name="T103" fmla="*/ 2147483646 h 414"/>
              <a:gd name="T104" fmla="*/ 2147483646 w 304"/>
              <a:gd name="T105" fmla="*/ 2147483646 h 414"/>
              <a:gd name="T106" fmla="*/ 2147483646 w 304"/>
              <a:gd name="T107" fmla="*/ 2147483646 h 414"/>
              <a:gd name="T108" fmla="*/ 2147483646 w 304"/>
              <a:gd name="T109" fmla="*/ 2147483646 h 414"/>
              <a:gd name="T110" fmla="*/ 2147483646 w 304"/>
              <a:gd name="T111" fmla="*/ 2147483646 h 414"/>
              <a:gd name="T112" fmla="*/ 2147483646 w 304"/>
              <a:gd name="T113" fmla="*/ 2147483646 h 414"/>
              <a:gd name="T114" fmla="*/ 2147483646 w 304"/>
              <a:gd name="T115" fmla="*/ 2147483646 h 414"/>
              <a:gd name="T116" fmla="*/ 2147483646 w 304"/>
              <a:gd name="T117" fmla="*/ 2147483646 h 4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04" h="414">
                <a:moveTo>
                  <a:pt x="240" y="16"/>
                </a:moveTo>
                <a:lnTo>
                  <a:pt x="238" y="16"/>
                </a:lnTo>
                <a:lnTo>
                  <a:pt x="220" y="0"/>
                </a:lnTo>
                <a:lnTo>
                  <a:pt x="212" y="6"/>
                </a:lnTo>
                <a:lnTo>
                  <a:pt x="206" y="16"/>
                </a:lnTo>
                <a:lnTo>
                  <a:pt x="200" y="24"/>
                </a:lnTo>
                <a:lnTo>
                  <a:pt x="192" y="28"/>
                </a:lnTo>
                <a:lnTo>
                  <a:pt x="184" y="32"/>
                </a:lnTo>
                <a:lnTo>
                  <a:pt x="180" y="34"/>
                </a:lnTo>
                <a:lnTo>
                  <a:pt x="176" y="32"/>
                </a:lnTo>
                <a:lnTo>
                  <a:pt x="174" y="28"/>
                </a:lnTo>
                <a:lnTo>
                  <a:pt x="174" y="22"/>
                </a:lnTo>
                <a:lnTo>
                  <a:pt x="180" y="4"/>
                </a:lnTo>
                <a:lnTo>
                  <a:pt x="152" y="22"/>
                </a:lnTo>
                <a:lnTo>
                  <a:pt x="152" y="24"/>
                </a:lnTo>
                <a:lnTo>
                  <a:pt x="128" y="24"/>
                </a:lnTo>
                <a:lnTo>
                  <a:pt x="108" y="34"/>
                </a:lnTo>
                <a:lnTo>
                  <a:pt x="108" y="36"/>
                </a:lnTo>
                <a:lnTo>
                  <a:pt x="84" y="36"/>
                </a:lnTo>
                <a:lnTo>
                  <a:pt x="72" y="42"/>
                </a:lnTo>
                <a:lnTo>
                  <a:pt x="68" y="54"/>
                </a:lnTo>
                <a:lnTo>
                  <a:pt x="66" y="56"/>
                </a:lnTo>
                <a:lnTo>
                  <a:pt x="40" y="56"/>
                </a:lnTo>
                <a:lnTo>
                  <a:pt x="34" y="56"/>
                </a:lnTo>
                <a:lnTo>
                  <a:pt x="28" y="62"/>
                </a:lnTo>
                <a:lnTo>
                  <a:pt x="8" y="80"/>
                </a:lnTo>
                <a:lnTo>
                  <a:pt x="16" y="84"/>
                </a:lnTo>
                <a:lnTo>
                  <a:pt x="20" y="88"/>
                </a:lnTo>
                <a:lnTo>
                  <a:pt x="22" y="94"/>
                </a:lnTo>
                <a:lnTo>
                  <a:pt x="22" y="92"/>
                </a:lnTo>
                <a:lnTo>
                  <a:pt x="34" y="138"/>
                </a:lnTo>
                <a:lnTo>
                  <a:pt x="34" y="140"/>
                </a:lnTo>
                <a:lnTo>
                  <a:pt x="34" y="144"/>
                </a:lnTo>
                <a:lnTo>
                  <a:pt x="32" y="144"/>
                </a:lnTo>
                <a:lnTo>
                  <a:pt x="0" y="188"/>
                </a:lnTo>
                <a:lnTo>
                  <a:pt x="0" y="200"/>
                </a:lnTo>
                <a:lnTo>
                  <a:pt x="8" y="196"/>
                </a:lnTo>
                <a:lnTo>
                  <a:pt x="12" y="196"/>
                </a:lnTo>
                <a:lnTo>
                  <a:pt x="16" y="198"/>
                </a:lnTo>
                <a:lnTo>
                  <a:pt x="18" y="202"/>
                </a:lnTo>
                <a:lnTo>
                  <a:pt x="16" y="214"/>
                </a:lnTo>
                <a:lnTo>
                  <a:pt x="16" y="226"/>
                </a:lnTo>
                <a:lnTo>
                  <a:pt x="18" y="238"/>
                </a:lnTo>
                <a:lnTo>
                  <a:pt x="20" y="250"/>
                </a:lnTo>
                <a:lnTo>
                  <a:pt x="24" y="262"/>
                </a:lnTo>
                <a:lnTo>
                  <a:pt x="36" y="274"/>
                </a:lnTo>
                <a:lnTo>
                  <a:pt x="40" y="280"/>
                </a:lnTo>
                <a:lnTo>
                  <a:pt x="40" y="286"/>
                </a:lnTo>
                <a:lnTo>
                  <a:pt x="36" y="294"/>
                </a:lnTo>
                <a:lnTo>
                  <a:pt x="42" y="304"/>
                </a:lnTo>
                <a:lnTo>
                  <a:pt x="44" y="310"/>
                </a:lnTo>
                <a:lnTo>
                  <a:pt x="44" y="320"/>
                </a:lnTo>
                <a:lnTo>
                  <a:pt x="40" y="330"/>
                </a:lnTo>
                <a:lnTo>
                  <a:pt x="34" y="344"/>
                </a:lnTo>
                <a:lnTo>
                  <a:pt x="44" y="362"/>
                </a:lnTo>
                <a:lnTo>
                  <a:pt x="46" y="366"/>
                </a:lnTo>
                <a:lnTo>
                  <a:pt x="52" y="362"/>
                </a:lnTo>
                <a:lnTo>
                  <a:pt x="60" y="356"/>
                </a:lnTo>
                <a:lnTo>
                  <a:pt x="66" y="352"/>
                </a:lnTo>
                <a:lnTo>
                  <a:pt x="72" y="352"/>
                </a:lnTo>
                <a:lnTo>
                  <a:pt x="78" y="352"/>
                </a:lnTo>
                <a:lnTo>
                  <a:pt x="84" y="356"/>
                </a:lnTo>
                <a:lnTo>
                  <a:pt x="86" y="362"/>
                </a:lnTo>
                <a:lnTo>
                  <a:pt x="86" y="366"/>
                </a:lnTo>
                <a:lnTo>
                  <a:pt x="82" y="374"/>
                </a:lnTo>
                <a:lnTo>
                  <a:pt x="66" y="392"/>
                </a:lnTo>
                <a:lnTo>
                  <a:pt x="56" y="406"/>
                </a:lnTo>
                <a:lnTo>
                  <a:pt x="60" y="414"/>
                </a:lnTo>
                <a:lnTo>
                  <a:pt x="72" y="408"/>
                </a:lnTo>
                <a:lnTo>
                  <a:pt x="76" y="406"/>
                </a:lnTo>
                <a:lnTo>
                  <a:pt x="80" y="406"/>
                </a:lnTo>
                <a:lnTo>
                  <a:pt x="94" y="402"/>
                </a:lnTo>
                <a:lnTo>
                  <a:pt x="120" y="390"/>
                </a:lnTo>
                <a:lnTo>
                  <a:pt x="126" y="388"/>
                </a:lnTo>
                <a:lnTo>
                  <a:pt x="134" y="390"/>
                </a:lnTo>
                <a:lnTo>
                  <a:pt x="142" y="394"/>
                </a:lnTo>
                <a:lnTo>
                  <a:pt x="150" y="402"/>
                </a:lnTo>
                <a:lnTo>
                  <a:pt x="154" y="400"/>
                </a:lnTo>
                <a:lnTo>
                  <a:pt x="154" y="390"/>
                </a:lnTo>
                <a:lnTo>
                  <a:pt x="152" y="388"/>
                </a:lnTo>
                <a:lnTo>
                  <a:pt x="152" y="384"/>
                </a:lnTo>
                <a:lnTo>
                  <a:pt x="154" y="380"/>
                </a:lnTo>
                <a:lnTo>
                  <a:pt x="150" y="366"/>
                </a:lnTo>
                <a:lnTo>
                  <a:pt x="150" y="362"/>
                </a:lnTo>
                <a:lnTo>
                  <a:pt x="150" y="358"/>
                </a:lnTo>
                <a:lnTo>
                  <a:pt x="158" y="352"/>
                </a:lnTo>
                <a:lnTo>
                  <a:pt x="166" y="346"/>
                </a:lnTo>
                <a:lnTo>
                  <a:pt x="162" y="336"/>
                </a:lnTo>
                <a:lnTo>
                  <a:pt x="162" y="334"/>
                </a:lnTo>
                <a:lnTo>
                  <a:pt x="166" y="328"/>
                </a:lnTo>
                <a:lnTo>
                  <a:pt x="164" y="324"/>
                </a:lnTo>
                <a:lnTo>
                  <a:pt x="164" y="320"/>
                </a:lnTo>
                <a:lnTo>
                  <a:pt x="164" y="316"/>
                </a:lnTo>
                <a:lnTo>
                  <a:pt x="170" y="308"/>
                </a:lnTo>
                <a:lnTo>
                  <a:pt x="180" y="300"/>
                </a:lnTo>
                <a:lnTo>
                  <a:pt x="178" y="298"/>
                </a:lnTo>
                <a:lnTo>
                  <a:pt x="176" y="296"/>
                </a:lnTo>
                <a:lnTo>
                  <a:pt x="186" y="292"/>
                </a:lnTo>
                <a:lnTo>
                  <a:pt x="186" y="278"/>
                </a:lnTo>
                <a:lnTo>
                  <a:pt x="186" y="274"/>
                </a:lnTo>
                <a:lnTo>
                  <a:pt x="190" y="270"/>
                </a:lnTo>
                <a:lnTo>
                  <a:pt x="194" y="266"/>
                </a:lnTo>
                <a:lnTo>
                  <a:pt x="200" y="260"/>
                </a:lnTo>
                <a:lnTo>
                  <a:pt x="206" y="256"/>
                </a:lnTo>
                <a:lnTo>
                  <a:pt x="194" y="242"/>
                </a:lnTo>
                <a:lnTo>
                  <a:pt x="192" y="238"/>
                </a:lnTo>
                <a:lnTo>
                  <a:pt x="192" y="232"/>
                </a:lnTo>
                <a:lnTo>
                  <a:pt x="194" y="228"/>
                </a:lnTo>
                <a:lnTo>
                  <a:pt x="198" y="222"/>
                </a:lnTo>
                <a:lnTo>
                  <a:pt x="198" y="220"/>
                </a:lnTo>
                <a:lnTo>
                  <a:pt x="224" y="200"/>
                </a:lnTo>
                <a:lnTo>
                  <a:pt x="224" y="194"/>
                </a:lnTo>
                <a:lnTo>
                  <a:pt x="222" y="192"/>
                </a:lnTo>
                <a:lnTo>
                  <a:pt x="220" y="186"/>
                </a:lnTo>
                <a:lnTo>
                  <a:pt x="220" y="178"/>
                </a:lnTo>
                <a:lnTo>
                  <a:pt x="220" y="170"/>
                </a:lnTo>
                <a:lnTo>
                  <a:pt x="224" y="156"/>
                </a:lnTo>
                <a:lnTo>
                  <a:pt x="230" y="146"/>
                </a:lnTo>
                <a:lnTo>
                  <a:pt x="238" y="138"/>
                </a:lnTo>
                <a:lnTo>
                  <a:pt x="250" y="136"/>
                </a:lnTo>
                <a:lnTo>
                  <a:pt x="252" y="136"/>
                </a:lnTo>
                <a:lnTo>
                  <a:pt x="262" y="140"/>
                </a:lnTo>
                <a:lnTo>
                  <a:pt x="272" y="140"/>
                </a:lnTo>
                <a:lnTo>
                  <a:pt x="284" y="128"/>
                </a:lnTo>
                <a:lnTo>
                  <a:pt x="296" y="120"/>
                </a:lnTo>
                <a:lnTo>
                  <a:pt x="296" y="108"/>
                </a:lnTo>
                <a:lnTo>
                  <a:pt x="296" y="106"/>
                </a:lnTo>
                <a:lnTo>
                  <a:pt x="296" y="104"/>
                </a:lnTo>
                <a:lnTo>
                  <a:pt x="300" y="102"/>
                </a:lnTo>
                <a:lnTo>
                  <a:pt x="304" y="98"/>
                </a:lnTo>
                <a:lnTo>
                  <a:pt x="304" y="96"/>
                </a:lnTo>
                <a:lnTo>
                  <a:pt x="296" y="84"/>
                </a:lnTo>
                <a:lnTo>
                  <a:pt x="286" y="68"/>
                </a:lnTo>
                <a:lnTo>
                  <a:pt x="276" y="52"/>
                </a:lnTo>
                <a:lnTo>
                  <a:pt x="274" y="46"/>
                </a:lnTo>
                <a:lnTo>
                  <a:pt x="274" y="40"/>
                </a:lnTo>
                <a:lnTo>
                  <a:pt x="276" y="34"/>
                </a:lnTo>
                <a:lnTo>
                  <a:pt x="280" y="28"/>
                </a:lnTo>
                <a:lnTo>
                  <a:pt x="264" y="20"/>
                </a:lnTo>
                <a:lnTo>
                  <a:pt x="240" y="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福建"/>
          <p:cNvSpPr/>
          <p:nvPr/>
        </p:nvSpPr>
        <p:spPr bwMode="auto">
          <a:xfrm>
            <a:off x="7101557" y="4323413"/>
            <a:ext cx="392329" cy="479513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浙江"/>
          <p:cNvSpPr/>
          <p:nvPr/>
        </p:nvSpPr>
        <p:spPr bwMode="auto">
          <a:xfrm>
            <a:off x="7277138" y="4019480"/>
            <a:ext cx="336628" cy="389907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安徽"/>
          <p:cNvSpPr/>
          <p:nvPr/>
        </p:nvSpPr>
        <p:spPr bwMode="auto">
          <a:xfrm>
            <a:off x="6947775" y="3681641"/>
            <a:ext cx="426234" cy="521895"/>
          </a:xfrm>
          <a:custGeom>
            <a:avLst/>
            <a:gdLst>
              <a:gd name="T0" fmla="*/ 2147483646 w 306"/>
              <a:gd name="T1" fmla="*/ 2147483646 h 374"/>
              <a:gd name="T2" fmla="*/ 2147483646 w 306"/>
              <a:gd name="T3" fmla="*/ 2147483646 h 374"/>
              <a:gd name="T4" fmla="*/ 2147483646 w 306"/>
              <a:gd name="T5" fmla="*/ 2147483646 h 374"/>
              <a:gd name="T6" fmla="*/ 2147483646 w 306"/>
              <a:gd name="T7" fmla="*/ 2147483646 h 374"/>
              <a:gd name="T8" fmla="*/ 2147483646 w 306"/>
              <a:gd name="T9" fmla="*/ 2147483646 h 374"/>
              <a:gd name="T10" fmla="*/ 2147483646 w 306"/>
              <a:gd name="T11" fmla="*/ 2147483646 h 374"/>
              <a:gd name="T12" fmla="*/ 2147483646 w 306"/>
              <a:gd name="T13" fmla="*/ 2147483646 h 374"/>
              <a:gd name="T14" fmla="*/ 2147483646 w 306"/>
              <a:gd name="T15" fmla="*/ 2147483646 h 374"/>
              <a:gd name="T16" fmla="*/ 2147483646 w 306"/>
              <a:gd name="T17" fmla="*/ 2147483646 h 374"/>
              <a:gd name="T18" fmla="*/ 2147483646 w 306"/>
              <a:gd name="T19" fmla="*/ 2147483646 h 374"/>
              <a:gd name="T20" fmla="*/ 2147483646 w 306"/>
              <a:gd name="T21" fmla="*/ 2147483646 h 374"/>
              <a:gd name="T22" fmla="*/ 2147483646 w 306"/>
              <a:gd name="T23" fmla="*/ 2147483646 h 374"/>
              <a:gd name="T24" fmla="*/ 2147483646 w 306"/>
              <a:gd name="T25" fmla="*/ 2147483646 h 374"/>
              <a:gd name="T26" fmla="*/ 2147483646 w 306"/>
              <a:gd name="T27" fmla="*/ 2147483646 h 374"/>
              <a:gd name="T28" fmla="*/ 2147483646 w 306"/>
              <a:gd name="T29" fmla="*/ 2147483646 h 374"/>
              <a:gd name="T30" fmla="*/ 2147483646 w 306"/>
              <a:gd name="T31" fmla="*/ 2147483646 h 374"/>
              <a:gd name="T32" fmla="*/ 2147483646 w 306"/>
              <a:gd name="T33" fmla="*/ 2147483646 h 374"/>
              <a:gd name="T34" fmla="*/ 2147483646 w 306"/>
              <a:gd name="T35" fmla="*/ 2147483646 h 374"/>
              <a:gd name="T36" fmla="*/ 2147483646 w 306"/>
              <a:gd name="T37" fmla="*/ 2147483646 h 374"/>
              <a:gd name="T38" fmla="*/ 2147483646 w 306"/>
              <a:gd name="T39" fmla="*/ 2147483646 h 374"/>
              <a:gd name="T40" fmla="*/ 2147483646 w 306"/>
              <a:gd name="T41" fmla="*/ 2147483646 h 374"/>
              <a:gd name="T42" fmla="*/ 2147483646 w 306"/>
              <a:gd name="T43" fmla="*/ 2147483646 h 374"/>
              <a:gd name="T44" fmla="*/ 2147483646 w 306"/>
              <a:gd name="T45" fmla="*/ 2147483646 h 374"/>
              <a:gd name="T46" fmla="*/ 2147483646 w 306"/>
              <a:gd name="T47" fmla="*/ 2147483646 h 374"/>
              <a:gd name="T48" fmla="*/ 2147483646 w 306"/>
              <a:gd name="T49" fmla="*/ 2147483646 h 374"/>
              <a:gd name="T50" fmla="*/ 2147483646 w 306"/>
              <a:gd name="T51" fmla="*/ 2147483646 h 374"/>
              <a:gd name="T52" fmla="*/ 2147483646 w 306"/>
              <a:gd name="T53" fmla="*/ 2147483646 h 374"/>
              <a:gd name="T54" fmla="*/ 2147483646 w 306"/>
              <a:gd name="T55" fmla="*/ 2147483646 h 374"/>
              <a:gd name="T56" fmla="*/ 2147483646 w 306"/>
              <a:gd name="T57" fmla="*/ 2147483646 h 374"/>
              <a:gd name="T58" fmla="*/ 2147483646 w 306"/>
              <a:gd name="T59" fmla="*/ 2147483646 h 374"/>
              <a:gd name="T60" fmla="*/ 2147483646 w 306"/>
              <a:gd name="T61" fmla="*/ 2147483646 h 374"/>
              <a:gd name="T62" fmla="*/ 2147483646 w 306"/>
              <a:gd name="T63" fmla="*/ 2147483646 h 374"/>
              <a:gd name="T64" fmla="*/ 2147483646 w 306"/>
              <a:gd name="T65" fmla="*/ 2147483646 h 374"/>
              <a:gd name="T66" fmla="*/ 2147483646 w 306"/>
              <a:gd name="T67" fmla="*/ 2147483646 h 374"/>
              <a:gd name="T68" fmla="*/ 2147483646 w 306"/>
              <a:gd name="T69" fmla="*/ 2147483646 h 374"/>
              <a:gd name="T70" fmla="*/ 2147483646 w 306"/>
              <a:gd name="T71" fmla="*/ 2147483646 h 374"/>
              <a:gd name="T72" fmla="*/ 2147483646 w 306"/>
              <a:gd name="T73" fmla="*/ 2147483646 h 374"/>
              <a:gd name="T74" fmla="*/ 2147483646 w 306"/>
              <a:gd name="T75" fmla="*/ 2147483646 h 374"/>
              <a:gd name="T76" fmla="*/ 2147483646 w 306"/>
              <a:gd name="T77" fmla="*/ 2147483646 h 374"/>
              <a:gd name="T78" fmla="*/ 2147483646 w 306"/>
              <a:gd name="T79" fmla="*/ 2147483646 h 374"/>
              <a:gd name="T80" fmla="*/ 2147483646 w 306"/>
              <a:gd name="T81" fmla="*/ 2147483646 h 374"/>
              <a:gd name="T82" fmla="*/ 2147483646 w 306"/>
              <a:gd name="T83" fmla="*/ 2147483646 h 374"/>
              <a:gd name="T84" fmla="*/ 2147483646 w 306"/>
              <a:gd name="T85" fmla="*/ 2147483646 h 374"/>
              <a:gd name="T86" fmla="*/ 2147483646 w 306"/>
              <a:gd name="T87" fmla="*/ 2147483646 h 374"/>
              <a:gd name="T88" fmla="*/ 2147483646 w 306"/>
              <a:gd name="T89" fmla="*/ 2147483646 h 374"/>
              <a:gd name="T90" fmla="*/ 2147483646 w 306"/>
              <a:gd name="T91" fmla="*/ 2147483646 h 374"/>
              <a:gd name="T92" fmla="*/ 2147483646 w 306"/>
              <a:gd name="T93" fmla="*/ 2147483646 h 374"/>
              <a:gd name="T94" fmla="*/ 2147483646 w 306"/>
              <a:gd name="T95" fmla="*/ 2147483646 h 374"/>
              <a:gd name="T96" fmla="*/ 2147483646 w 306"/>
              <a:gd name="T97" fmla="*/ 2147483646 h 374"/>
              <a:gd name="T98" fmla="*/ 2147483646 w 306"/>
              <a:gd name="T99" fmla="*/ 2147483646 h 374"/>
              <a:gd name="T100" fmla="*/ 2147483646 w 306"/>
              <a:gd name="T101" fmla="*/ 2147483646 h 374"/>
              <a:gd name="T102" fmla="*/ 2147483646 w 306"/>
              <a:gd name="T103" fmla="*/ 2147483646 h 374"/>
              <a:gd name="T104" fmla="*/ 2147483646 w 306"/>
              <a:gd name="T105" fmla="*/ 2147483646 h 374"/>
              <a:gd name="T106" fmla="*/ 2147483646 w 306"/>
              <a:gd name="T107" fmla="*/ 2147483646 h 374"/>
              <a:gd name="T108" fmla="*/ 2147483646 w 306"/>
              <a:gd name="T109" fmla="*/ 2147483646 h 374"/>
              <a:gd name="T110" fmla="*/ 2147483646 w 306"/>
              <a:gd name="T111" fmla="*/ 2147483646 h 374"/>
              <a:gd name="T112" fmla="*/ 2147483646 w 306"/>
              <a:gd name="T113" fmla="*/ 2147483646 h 374"/>
              <a:gd name="T114" fmla="*/ 2147483646 w 306"/>
              <a:gd name="T115" fmla="*/ 2147483646 h 37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06" h="374">
                <a:moveTo>
                  <a:pt x="192" y="106"/>
                </a:moveTo>
                <a:lnTo>
                  <a:pt x="192" y="106"/>
                </a:lnTo>
                <a:lnTo>
                  <a:pt x="186" y="86"/>
                </a:lnTo>
                <a:lnTo>
                  <a:pt x="180" y="70"/>
                </a:lnTo>
                <a:lnTo>
                  <a:pt x="174" y="60"/>
                </a:lnTo>
                <a:lnTo>
                  <a:pt x="170" y="56"/>
                </a:lnTo>
                <a:lnTo>
                  <a:pt x="142" y="46"/>
                </a:lnTo>
                <a:lnTo>
                  <a:pt x="122" y="40"/>
                </a:lnTo>
                <a:lnTo>
                  <a:pt x="110" y="34"/>
                </a:lnTo>
                <a:lnTo>
                  <a:pt x="104" y="30"/>
                </a:lnTo>
                <a:lnTo>
                  <a:pt x="96" y="22"/>
                </a:lnTo>
                <a:lnTo>
                  <a:pt x="80" y="0"/>
                </a:lnTo>
                <a:lnTo>
                  <a:pt x="74" y="0"/>
                </a:lnTo>
                <a:lnTo>
                  <a:pt x="76" y="2"/>
                </a:lnTo>
                <a:lnTo>
                  <a:pt x="82" y="14"/>
                </a:lnTo>
                <a:lnTo>
                  <a:pt x="96" y="34"/>
                </a:lnTo>
                <a:lnTo>
                  <a:pt x="98" y="36"/>
                </a:lnTo>
                <a:lnTo>
                  <a:pt x="98" y="38"/>
                </a:lnTo>
                <a:lnTo>
                  <a:pt x="86" y="60"/>
                </a:lnTo>
                <a:lnTo>
                  <a:pt x="78" y="70"/>
                </a:lnTo>
                <a:lnTo>
                  <a:pt x="74" y="72"/>
                </a:lnTo>
                <a:lnTo>
                  <a:pt x="72" y="72"/>
                </a:lnTo>
                <a:lnTo>
                  <a:pt x="64" y="66"/>
                </a:lnTo>
                <a:lnTo>
                  <a:pt x="52" y="50"/>
                </a:lnTo>
                <a:lnTo>
                  <a:pt x="38" y="46"/>
                </a:lnTo>
                <a:lnTo>
                  <a:pt x="40" y="54"/>
                </a:lnTo>
                <a:lnTo>
                  <a:pt x="46" y="70"/>
                </a:lnTo>
                <a:lnTo>
                  <a:pt x="46" y="72"/>
                </a:lnTo>
                <a:lnTo>
                  <a:pt x="46" y="74"/>
                </a:lnTo>
                <a:lnTo>
                  <a:pt x="44" y="82"/>
                </a:lnTo>
                <a:lnTo>
                  <a:pt x="28" y="88"/>
                </a:lnTo>
                <a:lnTo>
                  <a:pt x="24" y="90"/>
                </a:lnTo>
                <a:lnTo>
                  <a:pt x="22" y="94"/>
                </a:lnTo>
                <a:lnTo>
                  <a:pt x="22" y="102"/>
                </a:lnTo>
                <a:lnTo>
                  <a:pt x="24" y="116"/>
                </a:lnTo>
                <a:lnTo>
                  <a:pt x="20" y="124"/>
                </a:lnTo>
                <a:lnTo>
                  <a:pt x="18" y="126"/>
                </a:lnTo>
                <a:lnTo>
                  <a:pt x="16" y="126"/>
                </a:lnTo>
                <a:lnTo>
                  <a:pt x="0" y="122"/>
                </a:lnTo>
                <a:lnTo>
                  <a:pt x="2" y="126"/>
                </a:lnTo>
                <a:lnTo>
                  <a:pt x="8" y="130"/>
                </a:lnTo>
                <a:lnTo>
                  <a:pt x="18" y="144"/>
                </a:lnTo>
                <a:lnTo>
                  <a:pt x="28" y="160"/>
                </a:lnTo>
                <a:lnTo>
                  <a:pt x="28" y="162"/>
                </a:lnTo>
                <a:lnTo>
                  <a:pt x="36" y="162"/>
                </a:lnTo>
                <a:lnTo>
                  <a:pt x="42" y="160"/>
                </a:lnTo>
                <a:lnTo>
                  <a:pt x="48" y="162"/>
                </a:lnTo>
                <a:lnTo>
                  <a:pt x="54" y="164"/>
                </a:lnTo>
                <a:lnTo>
                  <a:pt x="60" y="166"/>
                </a:lnTo>
                <a:lnTo>
                  <a:pt x="70" y="178"/>
                </a:lnTo>
                <a:lnTo>
                  <a:pt x="68" y="200"/>
                </a:lnTo>
                <a:lnTo>
                  <a:pt x="72" y="204"/>
                </a:lnTo>
                <a:lnTo>
                  <a:pt x="72" y="210"/>
                </a:lnTo>
                <a:lnTo>
                  <a:pt x="68" y="214"/>
                </a:lnTo>
                <a:lnTo>
                  <a:pt x="60" y="218"/>
                </a:lnTo>
                <a:lnTo>
                  <a:pt x="56" y="218"/>
                </a:lnTo>
                <a:lnTo>
                  <a:pt x="54" y="220"/>
                </a:lnTo>
                <a:lnTo>
                  <a:pt x="52" y="224"/>
                </a:lnTo>
                <a:lnTo>
                  <a:pt x="50" y="230"/>
                </a:lnTo>
                <a:lnTo>
                  <a:pt x="44" y="244"/>
                </a:lnTo>
                <a:lnTo>
                  <a:pt x="52" y="254"/>
                </a:lnTo>
                <a:lnTo>
                  <a:pt x="74" y="258"/>
                </a:lnTo>
                <a:lnTo>
                  <a:pt x="76" y="258"/>
                </a:lnTo>
                <a:lnTo>
                  <a:pt x="86" y="268"/>
                </a:lnTo>
                <a:lnTo>
                  <a:pt x="72" y="288"/>
                </a:lnTo>
                <a:lnTo>
                  <a:pt x="102" y="352"/>
                </a:lnTo>
                <a:lnTo>
                  <a:pt x="104" y="354"/>
                </a:lnTo>
                <a:lnTo>
                  <a:pt x="98" y="358"/>
                </a:lnTo>
                <a:lnTo>
                  <a:pt x="100" y="364"/>
                </a:lnTo>
                <a:lnTo>
                  <a:pt x="156" y="330"/>
                </a:lnTo>
                <a:lnTo>
                  <a:pt x="146" y="346"/>
                </a:lnTo>
                <a:lnTo>
                  <a:pt x="138" y="362"/>
                </a:lnTo>
                <a:lnTo>
                  <a:pt x="134" y="374"/>
                </a:lnTo>
                <a:lnTo>
                  <a:pt x="140" y="372"/>
                </a:lnTo>
                <a:lnTo>
                  <a:pt x="146" y="366"/>
                </a:lnTo>
                <a:lnTo>
                  <a:pt x="152" y="360"/>
                </a:lnTo>
                <a:lnTo>
                  <a:pt x="156" y="350"/>
                </a:lnTo>
                <a:lnTo>
                  <a:pt x="158" y="350"/>
                </a:lnTo>
                <a:lnTo>
                  <a:pt x="172" y="342"/>
                </a:lnTo>
                <a:lnTo>
                  <a:pt x="174" y="340"/>
                </a:lnTo>
                <a:lnTo>
                  <a:pt x="196" y="358"/>
                </a:lnTo>
                <a:lnTo>
                  <a:pt x="220" y="360"/>
                </a:lnTo>
                <a:lnTo>
                  <a:pt x="232" y="368"/>
                </a:lnTo>
                <a:lnTo>
                  <a:pt x="260" y="342"/>
                </a:lnTo>
                <a:lnTo>
                  <a:pt x="264" y="336"/>
                </a:lnTo>
                <a:lnTo>
                  <a:pt x="268" y="326"/>
                </a:lnTo>
                <a:lnTo>
                  <a:pt x="272" y="320"/>
                </a:lnTo>
                <a:lnTo>
                  <a:pt x="270" y="312"/>
                </a:lnTo>
                <a:lnTo>
                  <a:pt x="260" y="296"/>
                </a:lnTo>
                <a:lnTo>
                  <a:pt x="254" y="286"/>
                </a:lnTo>
                <a:lnTo>
                  <a:pt x="288" y="298"/>
                </a:lnTo>
                <a:lnTo>
                  <a:pt x="300" y="292"/>
                </a:lnTo>
                <a:lnTo>
                  <a:pt x="288" y="270"/>
                </a:lnTo>
                <a:lnTo>
                  <a:pt x="288" y="268"/>
                </a:lnTo>
                <a:lnTo>
                  <a:pt x="306" y="246"/>
                </a:lnTo>
                <a:lnTo>
                  <a:pt x="298" y="234"/>
                </a:lnTo>
                <a:lnTo>
                  <a:pt x="290" y="226"/>
                </a:lnTo>
                <a:lnTo>
                  <a:pt x="284" y="222"/>
                </a:lnTo>
                <a:lnTo>
                  <a:pt x="282" y="222"/>
                </a:lnTo>
                <a:lnTo>
                  <a:pt x="272" y="232"/>
                </a:lnTo>
                <a:lnTo>
                  <a:pt x="272" y="230"/>
                </a:lnTo>
                <a:lnTo>
                  <a:pt x="270" y="230"/>
                </a:lnTo>
                <a:lnTo>
                  <a:pt x="256" y="226"/>
                </a:lnTo>
                <a:lnTo>
                  <a:pt x="252" y="214"/>
                </a:lnTo>
                <a:lnTo>
                  <a:pt x="244" y="210"/>
                </a:lnTo>
                <a:lnTo>
                  <a:pt x="236" y="204"/>
                </a:lnTo>
                <a:lnTo>
                  <a:pt x="226" y="198"/>
                </a:lnTo>
                <a:lnTo>
                  <a:pt x="218" y="192"/>
                </a:lnTo>
                <a:lnTo>
                  <a:pt x="216" y="190"/>
                </a:lnTo>
                <a:lnTo>
                  <a:pt x="216" y="186"/>
                </a:lnTo>
                <a:lnTo>
                  <a:pt x="214" y="184"/>
                </a:lnTo>
                <a:lnTo>
                  <a:pt x="216" y="180"/>
                </a:lnTo>
                <a:lnTo>
                  <a:pt x="220" y="170"/>
                </a:lnTo>
                <a:lnTo>
                  <a:pt x="230" y="152"/>
                </a:lnTo>
                <a:lnTo>
                  <a:pt x="232" y="144"/>
                </a:lnTo>
                <a:lnTo>
                  <a:pt x="234" y="138"/>
                </a:lnTo>
                <a:lnTo>
                  <a:pt x="234" y="128"/>
                </a:lnTo>
                <a:lnTo>
                  <a:pt x="240" y="128"/>
                </a:lnTo>
                <a:lnTo>
                  <a:pt x="258" y="130"/>
                </a:lnTo>
                <a:lnTo>
                  <a:pt x="260" y="122"/>
                </a:lnTo>
                <a:lnTo>
                  <a:pt x="264" y="106"/>
                </a:lnTo>
                <a:lnTo>
                  <a:pt x="260" y="104"/>
                </a:lnTo>
                <a:lnTo>
                  <a:pt x="242" y="116"/>
                </a:lnTo>
                <a:lnTo>
                  <a:pt x="230" y="122"/>
                </a:lnTo>
                <a:lnTo>
                  <a:pt x="222" y="122"/>
                </a:lnTo>
                <a:lnTo>
                  <a:pt x="214" y="120"/>
                </a:lnTo>
                <a:lnTo>
                  <a:pt x="204" y="114"/>
                </a:lnTo>
                <a:lnTo>
                  <a:pt x="194" y="108"/>
                </a:lnTo>
                <a:lnTo>
                  <a:pt x="194" y="106"/>
                </a:lnTo>
                <a:lnTo>
                  <a:pt x="192" y="1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天津"/>
          <p:cNvSpPr/>
          <p:nvPr/>
        </p:nvSpPr>
        <p:spPr bwMode="auto">
          <a:xfrm>
            <a:off x="7031326" y="3079828"/>
            <a:ext cx="111402" cy="161048"/>
          </a:xfrm>
          <a:custGeom>
            <a:avLst/>
            <a:gdLst>
              <a:gd name="T0" fmla="*/ 2147483646 w 80"/>
              <a:gd name="T1" fmla="*/ 2147483646 h 116"/>
              <a:gd name="T2" fmla="*/ 2147483646 w 80"/>
              <a:gd name="T3" fmla="*/ 0 h 116"/>
              <a:gd name="T4" fmla="*/ 2147483646 w 80"/>
              <a:gd name="T5" fmla="*/ 0 h 116"/>
              <a:gd name="T6" fmla="*/ 2147483646 w 80"/>
              <a:gd name="T7" fmla="*/ 2147483646 h 116"/>
              <a:gd name="T8" fmla="*/ 2147483646 w 80"/>
              <a:gd name="T9" fmla="*/ 2147483646 h 116"/>
              <a:gd name="T10" fmla="*/ 2147483646 w 80"/>
              <a:gd name="T11" fmla="*/ 2147483646 h 116"/>
              <a:gd name="T12" fmla="*/ 2147483646 w 80"/>
              <a:gd name="T13" fmla="*/ 2147483646 h 116"/>
              <a:gd name="T14" fmla="*/ 2147483646 w 80"/>
              <a:gd name="T15" fmla="*/ 2147483646 h 116"/>
              <a:gd name="T16" fmla="*/ 2147483646 w 80"/>
              <a:gd name="T17" fmla="*/ 2147483646 h 116"/>
              <a:gd name="T18" fmla="*/ 2147483646 w 80"/>
              <a:gd name="T19" fmla="*/ 2147483646 h 116"/>
              <a:gd name="T20" fmla="*/ 2147483646 w 80"/>
              <a:gd name="T21" fmla="*/ 2147483646 h 116"/>
              <a:gd name="T22" fmla="*/ 2147483646 w 80"/>
              <a:gd name="T23" fmla="*/ 2147483646 h 116"/>
              <a:gd name="T24" fmla="*/ 2147483646 w 80"/>
              <a:gd name="T25" fmla="*/ 2147483646 h 116"/>
              <a:gd name="T26" fmla="*/ 2147483646 w 80"/>
              <a:gd name="T27" fmla="*/ 2147483646 h 116"/>
              <a:gd name="T28" fmla="*/ 2147483646 w 80"/>
              <a:gd name="T29" fmla="*/ 2147483646 h 116"/>
              <a:gd name="T30" fmla="*/ 2147483646 w 80"/>
              <a:gd name="T31" fmla="*/ 2147483646 h 116"/>
              <a:gd name="T32" fmla="*/ 2147483646 w 80"/>
              <a:gd name="T33" fmla="*/ 2147483646 h 116"/>
              <a:gd name="T34" fmla="*/ 0 w 80"/>
              <a:gd name="T35" fmla="*/ 2147483646 h 116"/>
              <a:gd name="T36" fmla="*/ 0 w 80"/>
              <a:gd name="T37" fmla="*/ 2147483646 h 116"/>
              <a:gd name="T38" fmla="*/ 0 w 80"/>
              <a:gd name="T39" fmla="*/ 2147483646 h 116"/>
              <a:gd name="T40" fmla="*/ 0 w 80"/>
              <a:gd name="T41" fmla="*/ 2147483646 h 116"/>
              <a:gd name="T42" fmla="*/ 2147483646 w 80"/>
              <a:gd name="T43" fmla="*/ 2147483646 h 116"/>
              <a:gd name="T44" fmla="*/ 2147483646 w 80"/>
              <a:gd name="T45" fmla="*/ 2147483646 h 116"/>
              <a:gd name="T46" fmla="*/ 2147483646 w 80"/>
              <a:gd name="T47" fmla="*/ 2147483646 h 116"/>
              <a:gd name="T48" fmla="*/ 2147483646 w 80"/>
              <a:gd name="T49" fmla="*/ 2147483646 h 116"/>
              <a:gd name="T50" fmla="*/ 2147483646 w 80"/>
              <a:gd name="T51" fmla="*/ 2147483646 h 116"/>
              <a:gd name="T52" fmla="*/ 2147483646 w 80"/>
              <a:gd name="T53" fmla="*/ 2147483646 h 116"/>
              <a:gd name="T54" fmla="*/ 2147483646 w 80"/>
              <a:gd name="T55" fmla="*/ 2147483646 h 116"/>
              <a:gd name="T56" fmla="*/ 2147483646 w 80"/>
              <a:gd name="T57" fmla="*/ 2147483646 h 116"/>
              <a:gd name="T58" fmla="*/ 2147483646 w 80"/>
              <a:gd name="T59" fmla="*/ 2147483646 h 116"/>
              <a:gd name="T60" fmla="*/ 2147483646 w 80"/>
              <a:gd name="T61" fmla="*/ 2147483646 h 116"/>
              <a:gd name="T62" fmla="*/ 2147483646 w 80"/>
              <a:gd name="T63" fmla="*/ 2147483646 h 116"/>
              <a:gd name="T64" fmla="*/ 2147483646 w 80"/>
              <a:gd name="T65" fmla="*/ 2147483646 h 116"/>
              <a:gd name="T66" fmla="*/ 2147483646 w 80"/>
              <a:gd name="T67" fmla="*/ 2147483646 h 116"/>
              <a:gd name="T68" fmla="*/ 2147483646 w 80"/>
              <a:gd name="T69" fmla="*/ 2147483646 h 116"/>
              <a:gd name="T70" fmla="*/ 2147483646 w 80"/>
              <a:gd name="T71" fmla="*/ 2147483646 h 116"/>
              <a:gd name="T72" fmla="*/ 2147483646 w 80"/>
              <a:gd name="T73" fmla="*/ 2147483646 h 116"/>
              <a:gd name="T74" fmla="*/ 2147483646 w 80"/>
              <a:gd name="T75" fmla="*/ 2147483646 h 116"/>
              <a:gd name="T76" fmla="*/ 2147483646 w 80"/>
              <a:gd name="T77" fmla="*/ 2147483646 h 116"/>
              <a:gd name="T78" fmla="*/ 2147483646 w 80"/>
              <a:gd name="T79" fmla="*/ 2147483646 h 116"/>
              <a:gd name="T80" fmla="*/ 2147483646 w 80"/>
              <a:gd name="T81" fmla="*/ 2147483646 h 116"/>
              <a:gd name="T82" fmla="*/ 2147483646 w 80"/>
              <a:gd name="T83" fmla="*/ 2147483646 h 116"/>
              <a:gd name="T84" fmla="*/ 2147483646 w 80"/>
              <a:gd name="T85" fmla="*/ 2147483646 h 116"/>
              <a:gd name="T86" fmla="*/ 2147483646 w 80"/>
              <a:gd name="T87" fmla="*/ 2147483646 h 116"/>
              <a:gd name="T88" fmla="*/ 2147483646 w 80"/>
              <a:gd name="T89" fmla="*/ 2147483646 h 116"/>
              <a:gd name="T90" fmla="*/ 2147483646 w 80"/>
              <a:gd name="T91" fmla="*/ 2147483646 h 116"/>
              <a:gd name="T92" fmla="*/ 2147483646 w 80"/>
              <a:gd name="T93" fmla="*/ 2147483646 h 116"/>
              <a:gd name="T94" fmla="*/ 2147483646 w 80"/>
              <a:gd name="T95" fmla="*/ 2147483646 h 11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0" h="116">
                <a:moveTo>
                  <a:pt x="46" y="2"/>
                </a:moveTo>
                <a:lnTo>
                  <a:pt x="44" y="0"/>
                </a:lnTo>
                <a:lnTo>
                  <a:pt x="40" y="2"/>
                </a:lnTo>
                <a:lnTo>
                  <a:pt x="38" y="4"/>
                </a:lnTo>
                <a:lnTo>
                  <a:pt x="32" y="14"/>
                </a:lnTo>
                <a:lnTo>
                  <a:pt x="28" y="12"/>
                </a:lnTo>
                <a:lnTo>
                  <a:pt x="28" y="14"/>
                </a:lnTo>
                <a:lnTo>
                  <a:pt x="22" y="20"/>
                </a:lnTo>
                <a:lnTo>
                  <a:pt x="18" y="22"/>
                </a:lnTo>
                <a:lnTo>
                  <a:pt x="10" y="26"/>
                </a:lnTo>
                <a:lnTo>
                  <a:pt x="8" y="32"/>
                </a:lnTo>
                <a:lnTo>
                  <a:pt x="8" y="44"/>
                </a:lnTo>
                <a:lnTo>
                  <a:pt x="6" y="48"/>
                </a:lnTo>
                <a:lnTo>
                  <a:pt x="4" y="50"/>
                </a:lnTo>
                <a:lnTo>
                  <a:pt x="0" y="60"/>
                </a:lnTo>
                <a:lnTo>
                  <a:pt x="0" y="66"/>
                </a:lnTo>
                <a:lnTo>
                  <a:pt x="0" y="78"/>
                </a:lnTo>
                <a:lnTo>
                  <a:pt x="4" y="102"/>
                </a:lnTo>
                <a:lnTo>
                  <a:pt x="8" y="106"/>
                </a:lnTo>
                <a:lnTo>
                  <a:pt x="18" y="112"/>
                </a:lnTo>
                <a:lnTo>
                  <a:pt x="36" y="116"/>
                </a:lnTo>
                <a:lnTo>
                  <a:pt x="44" y="114"/>
                </a:lnTo>
                <a:lnTo>
                  <a:pt x="54" y="110"/>
                </a:lnTo>
                <a:lnTo>
                  <a:pt x="50" y="100"/>
                </a:lnTo>
                <a:lnTo>
                  <a:pt x="50" y="98"/>
                </a:lnTo>
                <a:lnTo>
                  <a:pt x="52" y="90"/>
                </a:lnTo>
                <a:lnTo>
                  <a:pt x="60" y="74"/>
                </a:lnTo>
                <a:lnTo>
                  <a:pt x="76" y="74"/>
                </a:lnTo>
                <a:lnTo>
                  <a:pt x="80" y="74"/>
                </a:lnTo>
                <a:lnTo>
                  <a:pt x="74" y="64"/>
                </a:lnTo>
                <a:lnTo>
                  <a:pt x="64" y="48"/>
                </a:lnTo>
                <a:lnTo>
                  <a:pt x="58" y="40"/>
                </a:lnTo>
                <a:lnTo>
                  <a:pt x="54" y="30"/>
                </a:lnTo>
                <a:lnTo>
                  <a:pt x="52" y="18"/>
                </a:lnTo>
                <a:lnTo>
                  <a:pt x="48" y="8"/>
                </a:lnTo>
                <a:lnTo>
                  <a:pt x="4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北京"/>
          <p:cNvSpPr/>
          <p:nvPr/>
        </p:nvSpPr>
        <p:spPr bwMode="auto">
          <a:xfrm>
            <a:off x="6919924" y="3007175"/>
            <a:ext cx="147729" cy="158626"/>
          </a:xfrm>
          <a:custGeom>
            <a:avLst/>
            <a:gdLst>
              <a:gd name="T0" fmla="*/ 2147483646 w 106"/>
              <a:gd name="T1" fmla="*/ 2147483646 h 114"/>
              <a:gd name="T2" fmla="*/ 2147483646 w 106"/>
              <a:gd name="T3" fmla="*/ 2147483646 h 114"/>
              <a:gd name="T4" fmla="*/ 2147483646 w 106"/>
              <a:gd name="T5" fmla="*/ 2147483646 h 114"/>
              <a:gd name="T6" fmla="*/ 2147483646 w 106"/>
              <a:gd name="T7" fmla="*/ 2147483646 h 114"/>
              <a:gd name="T8" fmla="*/ 2147483646 w 106"/>
              <a:gd name="T9" fmla="*/ 2147483646 h 114"/>
              <a:gd name="T10" fmla="*/ 2147483646 w 106"/>
              <a:gd name="T11" fmla="*/ 2147483646 h 114"/>
              <a:gd name="T12" fmla="*/ 2147483646 w 106"/>
              <a:gd name="T13" fmla="*/ 2147483646 h 114"/>
              <a:gd name="T14" fmla="*/ 2147483646 w 106"/>
              <a:gd name="T15" fmla="*/ 2147483646 h 114"/>
              <a:gd name="T16" fmla="*/ 2147483646 w 106"/>
              <a:gd name="T17" fmla="*/ 2147483646 h 114"/>
              <a:gd name="T18" fmla="*/ 0 w 106"/>
              <a:gd name="T19" fmla="*/ 2147483646 h 114"/>
              <a:gd name="T20" fmla="*/ 2147483646 w 106"/>
              <a:gd name="T21" fmla="*/ 2147483646 h 114"/>
              <a:gd name="T22" fmla="*/ 2147483646 w 106"/>
              <a:gd name="T23" fmla="*/ 2147483646 h 114"/>
              <a:gd name="T24" fmla="*/ 2147483646 w 106"/>
              <a:gd name="T25" fmla="*/ 2147483646 h 114"/>
              <a:gd name="T26" fmla="*/ 2147483646 w 106"/>
              <a:gd name="T27" fmla="*/ 2147483646 h 114"/>
              <a:gd name="T28" fmla="*/ 2147483646 w 106"/>
              <a:gd name="T29" fmla="*/ 2147483646 h 114"/>
              <a:gd name="T30" fmla="*/ 2147483646 w 106"/>
              <a:gd name="T31" fmla="*/ 2147483646 h 114"/>
              <a:gd name="T32" fmla="*/ 2147483646 w 106"/>
              <a:gd name="T33" fmla="*/ 2147483646 h 114"/>
              <a:gd name="T34" fmla="*/ 2147483646 w 106"/>
              <a:gd name="T35" fmla="*/ 2147483646 h 114"/>
              <a:gd name="T36" fmla="*/ 2147483646 w 106"/>
              <a:gd name="T37" fmla="*/ 2147483646 h 114"/>
              <a:gd name="T38" fmla="*/ 2147483646 w 106"/>
              <a:gd name="T39" fmla="*/ 2147483646 h 114"/>
              <a:gd name="T40" fmla="*/ 2147483646 w 106"/>
              <a:gd name="T41" fmla="*/ 2147483646 h 114"/>
              <a:gd name="T42" fmla="*/ 2147483646 w 106"/>
              <a:gd name="T43" fmla="*/ 2147483646 h 114"/>
              <a:gd name="T44" fmla="*/ 2147483646 w 106"/>
              <a:gd name="T45" fmla="*/ 2147483646 h 114"/>
              <a:gd name="T46" fmla="*/ 2147483646 w 106"/>
              <a:gd name="T47" fmla="*/ 2147483646 h 114"/>
              <a:gd name="T48" fmla="*/ 2147483646 w 106"/>
              <a:gd name="T49" fmla="*/ 2147483646 h 114"/>
              <a:gd name="T50" fmla="*/ 2147483646 w 106"/>
              <a:gd name="T51" fmla="*/ 2147483646 h 114"/>
              <a:gd name="T52" fmla="*/ 2147483646 w 106"/>
              <a:gd name="T53" fmla="*/ 2147483646 h 114"/>
              <a:gd name="T54" fmla="*/ 2147483646 w 106"/>
              <a:gd name="T55" fmla="*/ 2147483646 h 114"/>
              <a:gd name="T56" fmla="*/ 2147483646 w 106"/>
              <a:gd name="T57" fmla="*/ 2147483646 h 114"/>
              <a:gd name="T58" fmla="*/ 2147483646 w 106"/>
              <a:gd name="T59" fmla="*/ 2147483646 h 114"/>
              <a:gd name="T60" fmla="*/ 2147483646 w 106"/>
              <a:gd name="T61" fmla="*/ 2147483646 h 114"/>
              <a:gd name="T62" fmla="*/ 2147483646 w 106"/>
              <a:gd name="T63" fmla="*/ 2147483646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辽宁"/>
          <p:cNvSpPr/>
          <p:nvPr/>
        </p:nvSpPr>
        <p:spPr bwMode="auto">
          <a:xfrm>
            <a:off x="7170578" y="2692343"/>
            <a:ext cx="524316" cy="498887"/>
          </a:xfrm>
          <a:custGeom>
            <a:avLst/>
            <a:gdLst>
              <a:gd name="T0" fmla="*/ 2147483646 w 376"/>
              <a:gd name="T1" fmla="*/ 2147483646 h 358"/>
              <a:gd name="T2" fmla="*/ 2147483646 w 376"/>
              <a:gd name="T3" fmla="*/ 2147483646 h 358"/>
              <a:gd name="T4" fmla="*/ 2147483646 w 376"/>
              <a:gd name="T5" fmla="*/ 2147483646 h 358"/>
              <a:gd name="T6" fmla="*/ 2147483646 w 376"/>
              <a:gd name="T7" fmla="*/ 2147483646 h 358"/>
              <a:gd name="T8" fmla="*/ 2147483646 w 376"/>
              <a:gd name="T9" fmla="*/ 2147483646 h 358"/>
              <a:gd name="T10" fmla="*/ 2147483646 w 376"/>
              <a:gd name="T11" fmla="*/ 2147483646 h 358"/>
              <a:gd name="T12" fmla="*/ 2147483646 w 376"/>
              <a:gd name="T13" fmla="*/ 2147483646 h 358"/>
              <a:gd name="T14" fmla="*/ 2147483646 w 376"/>
              <a:gd name="T15" fmla="*/ 2147483646 h 358"/>
              <a:gd name="T16" fmla="*/ 2147483646 w 376"/>
              <a:gd name="T17" fmla="*/ 2147483646 h 358"/>
              <a:gd name="T18" fmla="*/ 2147483646 w 376"/>
              <a:gd name="T19" fmla="*/ 2147483646 h 358"/>
              <a:gd name="T20" fmla="*/ 2147483646 w 376"/>
              <a:gd name="T21" fmla="*/ 2147483646 h 358"/>
              <a:gd name="T22" fmla="*/ 2147483646 w 376"/>
              <a:gd name="T23" fmla="*/ 2147483646 h 358"/>
              <a:gd name="T24" fmla="*/ 2147483646 w 376"/>
              <a:gd name="T25" fmla="*/ 2147483646 h 358"/>
              <a:gd name="T26" fmla="*/ 2147483646 w 376"/>
              <a:gd name="T27" fmla="*/ 2147483646 h 358"/>
              <a:gd name="T28" fmla="*/ 2147483646 w 376"/>
              <a:gd name="T29" fmla="*/ 2147483646 h 358"/>
              <a:gd name="T30" fmla="*/ 2147483646 w 376"/>
              <a:gd name="T31" fmla="*/ 2147483646 h 358"/>
              <a:gd name="T32" fmla="*/ 2147483646 w 376"/>
              <a:gd name="T33" fmla="*/ 2147483646 h 358"/>
              <a:gd name="T34" fmla="*/ 2147483646 w 376"/>
              <a:gd name="T35" fmla="*/ 2147483646 h 358"/>
              <a:gd name="T36" fmla="*/ 2147483646 w 376"/>
              <a:gd name="T37" fmla="*/ 2147483646 h 358"/>
              <a:gd name="T38" fmla="*/ 2147483646 w 376"/>
              <a:gd name="T39" fmla="*/ 2147483646 h 358"/>
              <a:gd name="T40" fmla="*/ 2147483646 w 376"/>
              <a:gd name="T41" fmla="*/ 2147483646 h 358"/>
              <a:gd name="T42" fmla="*/ 2147483646 w 376"/>
              <a:gd name="T43" fmla="*/ 2147483646 h 358"/>
              <a:gd name="T44" fmla="*/ 2147483646 w 376"/>
              <a:gd name="T45" fmla="*/ 2147483646 h 358"/>
              <a:gd name="T46" fmla="*/ 2147483646 w 376"/>
              <a:gd name="T47" fmla="*/ 2147483646 h 358"/>
              <a:gd name="T48" fmla="*/ 2147483646 w 376"/>
              <a:gd name="T49" fmla="*/ 2147483646 h 358"/>
              <a:gd name="T50" fmla="*/ 2147483646 w 376"/>
              <a:gd name="T51" fmla="*/ 2147483646 h 358"/>
              <a:gd name="T52" fmla="*/ 2147483646 w 376"/>
              <a:gd name="T53" fmla="*/ 2147483646 h 358"/>
              <a:gd name="T54" fmla="*/ 2147483646 w 376"/>
              <a:gd name="T55" fmla="*/ 2147483646 h 358"/>
              <a:gd name="T56" fmla="*/ 2147483646 w 376"/>
              <a:gd name="T57" fmla="*/ 2147483646 h 358"/>
              <a:gd name="T58" fmla="*/ 2147483646 w 376"/>
              <a:gd name="T59" fmla="*/ 2147483646 h 358"/>
              <a:gd name="T60" fmla="*/ 2147483646 w 376"/>
              <a:gd name="T61" fmla="*/ 2147483646 h 358"/>
              <a:gd name="T62" fmla="*/ 2147483646 w 376"/>
              <a:gd name="T63" fmla="*/ 2147483646 h 358"/>
              <a:gd name="T64" fmla="*/ 2147483646 w 376"/>
              <a:gd name="T65" fmla="*/ 2147483646 h 358"/>
              <a:gd name="T66" fmla="*/ 2147483646 w 376"/>
              <a:gd name="T67" fmla="*/ 2147483646 h 358"/>
              <a:gd name="T68" fmla="*/ 2147483646 w 376"/>
              <a:gd name="T69" fmla="*/ 2147483646 h 358"/>
              <a:gd name="T70" fmla="*/ 2147483646 w 376"/>
              <a:gd name="T71" fmla="*/ 2147483646 h 358"/>
              <a:gd name="T72" fmla="*/ 2147483646 w 376"/>
              <a:gd name="T73" fmla="*/ 2147483646 h 358"/>
              <a:gd name="T74" fmla="*/ 2147483646 w 376"/>
              <a:gd name="T75" fmla="*/ 2147483646 h 358"/>
              <a:gd name="T76" fmla="*/ 2147483646 w 376"/>
              <a:gd name="T77" fmla="*/ 2147483646 h 358"/>
              <a:gd name="T78" fmla="*/ 2147483646 w 376"/>
              <a:gd name="T79" fmla="*/ 2147483646 h 358"/>
              <a:gd name="T80" fmla="*/ 2147483646 w 376"/>
              <a:gd name="T81" fmla="*/ 2147483646 h 358"/>
              <a:gd name="T82" fmla="*/ 2147483646 w 376"/>
              <a:gd name="T83" fmla="*/ 2147483646 h 358"/>
              <a:gd name="T84" fmla="*/ 2147483646 w 376"/>
              <a:gd name="T85" fmla="*/ 2147483646 h 358"/>
              <a:gd name="T86" fmla="*/ 2147483646 w 376"/>
              <a:gd name="T87" fmla="*/ 2147483646 h 358"/>
              <a:gd name="T88" fmla="*/ 2147483646 w 376"/>
              <a:gd name="T89" fmla="*/ 2147483646 h 358"/>
              <a:gd name="T90" fmla="*/ 2147483646 w 376"/>
              <a:gd name="T91" fmla="*/ 2147483646 h 358"/>
              <a:gd name="T92" fmla="*/ 2147483646 w 376"/>
              <a:gd name="T93" fmla="*/ 2147483646 h 358"/>
              <a:gd name="T94" fmla="*/ 2147483646 w 376"/>
              <a:gd name="T95" fmla="*/ 2147483646 h 358"/>
              <a:gd name="T96" fmla="*/ 2147483646 w 376"/>
              <a:gd name="T97" fmla="*/ 2147483646 h 358"/>
              <a:gd name="T98" fmla="*/ 2147483646 w 376"/>
              <a:gd name="T99" fmla="*/ 2147483646 h 358"/>
              <a:gd name="T100" fmla="*/ 2147483646 w 376"/>
              <a:gd name="T101" fmla="*/ 2147483646 h 358"/>
              <a:gd name="T102" fmla="*/ 2147483646 w 376"/>
              <a:gd name="T103" fmla="*/ 2147483646 h 358"/>
              <a:gd name="T104" fmla="*/ 2147483646 w 376"/>
              <a:gd name="T105" fmla="*/ 0 h 358"/>
              <a:gd name="T106" fmla="*/ 2147483646 w 376"/>
              <a:gd name="T107" fmla="*/ 2147483646 h 358"/>
              <a:gd name="T108" fmla="*/ 2147483646 w 376"/>
              <a:gd name="T109" fmla="*/ 2147483646 h 358"/>
              <a:gd name="T110" fmla="*/ 2147483646 w 376"/>
              <a:gd name="T111" fmla="*/ 2147483646 h 358"/>
              <a:gd name="T112" fmla="*/ 2147483646 w 376"/>
              <a:gd name="T113" fmla="*/ 2147483646 h 3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吉林"/>
          <p:cNvSpPr/>
          <p:nvPr/>
        </p:nvSpPr>
        <p:spPr bwMode="auto">
          <a:xfrm>
            <a:off x="7288034" y="2390831"/>
            <a:ext cx="747120" cy="507364"/>
          </a:xfrm>
          <a:custGeom>
            <a:avLst/>
            <a:gdLst>
              <a:gd name="T0" fmla="*/ 2147483646 w 536"/>
              <a:gd name="T1" fmla="*/ 2147483646 h 364"/>
              <a:gd name="T2" fmla="*/ 2147483646 w 536"/>
              <a:gd name="T3" fmla="*/ 2147483646 h 364"/>
              <a:gd name="T4" fmla="*/ 2147483646 w 536"/>
              <a:gd name="T5" fmla="*/ 2147483646 h 364"/>
              <a:gd name="T6" fmla="*/ 2147483646 w 536"/>
              <a:gd name="T7" fmla="*/ 2147483646 h 364"/>
              <a:gd name="T8" fmla="*/ 2147483646 w 536"/>
              <a:gd name="T9" fmla="*/ 2147483646 h 364"/>
              <a:gd name="T10" fmla="*/ 2147483646 w 536"/>
              <a:gd name="T11" fmla="*/ 2147483646 h 364"/>
              <a:gd name="T12" fmla="*/ 2147483646 w 536"/>
              <a:gd name="T13" fmla="*/ 2147483646 h 364"/>
              <a:gd name="T14" fmla="*/ 2147483646 w 536"/>
              <a:gd name="T15" fmla="*/ 2147483646 h 364"/>
              <a:gd name="T16" fmla="*/ 2147483646 w 536"/>
              <a:gd name="T17" fmla="*/ 2147483646 h 364"/>
              <a:gd name="T18" fmla="*/ 2147483646 w 536"/>
              <a:gd name="T19" fmla="*/ 2147483646 h 364"/>
              <a:gd name="T20" fmla="*/ 2147483646 w 536"/>
              <a:gd name="T21" fmla="*/ 2147483646 h 364"/>
              <a:gd name="T22" fmla="*/ 2147483646 w 536"/>
              <a:gd name="T23" fmla="*/ 2147483646 h 364"/>
              <a:gd name="T24" fmla="*/ 2147483646 w 536"/>
              <a:gd name="T25" fmla="*/ 2147483646 h 364"/>
              <a:gd name="T26" fmla="*/ 2147483646 w 536"/>
              <a:gd name="T27" fmla="*/ 2147483646 h 364"/>
              <a:gd name="T28" fmla="*/ 2147483646 w 536"/>
              <a:gd name="T29" fmla="*/ 2147483646 h 364"/>
              <a:gd name="T30" fmla="*/ 2147483646 w 536"/>
              <a:gd name="T31" fmla="*/ 2147483646 h 364"/>
              <a:gd name="T32" fmla="*/ 2147483646 w 536"/>
              <a:gd name="T33" fmla="*/ 2147483646 h 364"/>
              <a:gd name="T34" fmla="*/ 2147483646 w 536"/>
              <a:gd name="T35" fmla="*/ 2147483646 h 364"/>
              <a:gd name="T36" fmla="*/ 2147483646 w 536"/>
              <a:gd name="T37" fmla="*/ 2147483646 h 364"/>
              <a:gd name="T38" fmla="*/ 2147483646 w 536"/>
              <a:gd name="T39" fmla="*/ 2147483646 h 364"/>
              <a:gd name="T40" fmla="*/ 2147483646 w 536"/>
              <a:gd name="T41" fmla="*/ 2147483646 h 364"/>
              <a:gd name="T42" fmla="*/ 2147483646 w 536"/>
              <a:gd name="T43" fmla="*/ 2147483646 h 364"/>
              <a:gd name="T44" fmla="*/ 2147483646 w 536"/>
              <a:gd name="T45" fmla="*/ 2147483646 h 364"/>
              <a:gd name="T46" fmla="*/ 2147483646 w 536"/>
              <a:gd name="T47" fmla="*/ 2147483646 h 364"/>
              <a:gd name="T48" fmla="*/ 2147483646 w 536"/>
              <a:gd name="T49" fmla="*/ 2147483646 h 364"/>
              <a:gd name="T50" fmla="*/ 2147483646 w 536"/>
              <a:gd name="T51" fmla="*/ 2147483646 h 364"/>
              <a:gd name="T52" fmla="*/ 2147483646 w 536"/>
              <a:gd name="T53" fmla="*/ 2147483646 h 364"/>
              <a:gd name="T54" fmla="*/ 2147483646 w 536"/>
              <a:gd name="T55" fmla="*/ 2147483646 h 364"/>
              <a:gd name="T56" fmla="*/ 2147483646 w 536"/>
              <a:gd name="T57" fmla="*/ 2147483646 h 364"/>
              <a:gd name="T58" fmla="*/ 2147483646 w 536"/>
              <a:gd name="T59" fmla="*/ 2147483646 h 364"/>
              <a:gd name="T60" fmla="*/ 2147483646 w 536"/>
              <a:gd name="T61" fmla="*/ 2147483646 h 364"/>
              <a:gd name="T62" fmla="*/ 2147483646 w 536"/>
              <a:gd name="T63" fmla="*/ 2147483646 h 364"/>
              <a:gd name="T64" fmla="*/ 2147483646 w 536"/>
              <a:gd name="T65" fmla="*/ 2147483646 h 364"/>
              <a:gd name="T66" fmla="*/ 2147483646 w 536"/>
              <a:gd name="T67" fmla="*/ 2147483646 h 364"/>
              <a:gd name="T68" fmla="*/ 2147483646 w 536"/>
              <a:gd name="T69" fmla="*/ 2147483646 h 364"/>
              <a:gd name="T70" fmla="*/ 2147483646 w 536"/>
              <a:gd name="T71" fmla="*/ 2147483646 h 364"/>
              <a:gd name="T72" fmla="*/ 2147483646 w 536"/>
              <a:gd name="T73" fmla="*/ 2147483646 h 364"/>
              <a:gd name="T74" fmla="*/ 2147483646 w 536"/>
              <a:gd name="T75" fmla="*/ 2147483646 h 364"/>
              <a:gd name="T76" fmla="*/ 2147483646 w 536"/>
              <a:gd name="T77" fmla="*/ 2147483646 h 364"/>
              <a:gd name="T78" fmla="*/ 2147483646 w 536"/>
              <a:gd name="T79" fmla="*/ 2147483646 h 364"/>
              <a:gd name="T80" fmla="*/ 2147483646 w 536"/>
              <a:gd name="T81" fmla="*/ 2147483646 h 364"/>
              <a:gd name="T82" fmla="*/ 2147483646 w 536"/>
              <a:gd name="T83" fmla="*/ 2147483646 h 364"/>
              <a:gd name="T84" fmla="*/ 2147483646 w 536"/>
              <a:gd name="T85" fmla="*/ 2147483646 h 364"/>
              <a:gd name="T86" fmla="*/ 2147483646 w 536"/>
              <a:gd name="T87" fmla="*/ 2147483646 h 364"/>
              <a:gd name="T88" fmla="*/ 2147483646 w 536"/>
              <a:gd name="T89" fmla="*/ 2147483646 h 364"/>
              <a:gd name="T90" fmla="*/ 2147483646 w 536"/>
              <a:gd name="T91" fmla="*/ 2147483646 h 364"/>
              <a:gd name="T92" fmla="*/ 2147483646 w 536"/>
              <a:gd name="T93" fmla="*/ 2147483646 h 364"/>
              <a:gd name="T94" fmla="*/ 2147483646 w 536"/>
              <a:gd name="T95" fmla="*/ 2147483646 h 364"/>
              <a:gd name="T96" fmla="*/ 2147483646 w 536"/>
              <a:gd name="T97" fmla="*/ 2147483646 h 364"/>
              <a:gd name="T98" fmla="*/ 2147483646 w 536"/>
              <a:gd name="T99" fmla="*/ 2147483646 h 364"/>
              <a:gd name="T100" fmla="*/ 2147483646 w 536"/>
              <a:gd name="T101" fmla="*/ 2147483646 h 364"/>
              <a:gd name="T102" fmla="*/ 2147483646 w 536"/>
              <a:gd name="T103" fmla="*/ 2147483646 h 36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36" h="364">
                <a:moveTo>
                  <a:pt x="104" y="18"/>
                </a:moveTo>
                <a:lnTo>
                  <a:pt x="102" y="0"/>
                </a:lnTo>
                <a:lnTo>
                  <a:pt x="94" y="6"/>
                </a:lnTo>
                <a:lnTo>
                  <a:pt x="92" y="6"/>
                </a:lnTo>
                <a:lnTo>
                  <a:pt x="74" y="12"/>
                </a:lnTo>
                <a:lnTo>
                  <a:pt x="72" y="12"/>
                </a:lnTo>
                <a:lnTo>
                  <a:pt x="70" y="10"/>
                </a:lnTo>
                <a:lnTo>
                  <a:pt x="70" y="20"/>
                </a:lnTo>
                <a:lnTo>
                  <a:pt x="68" y="20"/>
                </a:lnTo>
                <a:lnTo>
                  <a:pt x="60" y="34"/>
                </a:lnTo>
                <a:lnTo>
                  <a:pt x="58" y="34"/>
                </a:lnTo>
                <a:lnTo>
                  <a:pt x="58" y="36"/>
                </a:lnTo>
                <a:lnTo>
                  <a:pt x="44" y="48"/>
                </a:lnTo>
                <a:lnTo>
                  <a:pt x="42" y="48"/>
                </a:lnTo>
                <a:lnTo>
                  <a:pt x="40" y="48"/>
                </a:lnTo>
                <a:lnTo>
                  <a:pt x="28" y="40"/>
                </a:lnTo>
                <a:lnTo>
                  <a:pt x="22" y="34"/>
                </a:lnTo>
                <a:lnTo>
                  <a:pt x="18" y="32"/>
                </a:lnTo>
                <a:lnTo>
                  <a:pt x="8" y="34"/>
                </a:lnTo>
                <a:lnTo>
                  <a:pt x="0" y="40"/>
                </a:lnTo>
                <a:lnTo>
                  <a:pt x="18" y="54"/>
                </a:lnTo>
                <a:lnTo>
                  <a:pt x="32" y="60"/>
                </a:lnTo>
                <a:lnTo>
                  <a:pt x="34" y="62"/>
                </a:lnTo>
                <a:lnTo>
                  <a:pt x="34" y="64"/>
                </a:lnTo>
                <a:lnTo>
                  <a:pt x="36" y="80"/>
                </a:lnTo>
                <a:lnTo>
                  <a:pt x="36" y="104"/>
                </a:lnTo>
                <a:lnTo>
                  <a:pt x="40" y="118"/>
                </a:lnTo>
                <a:lnTo>
                  <a:pt x="50" y="140"/>
                </a:lnTo>
                <a:lnTo>
                  <a:pt x="60" y="152"/>
                </a:lnTo>
                <a:lnTo>
                  <a:pt x="70" y="144"/>
                </a:lnTo>
                <a:lnTo>
                  <a:pt x="76" y="136"/>
                </a:lnTo>
                <a:lnTo>
                  <a:pt x="88" y="122"/>
                </a:lnTo>
                <a:lnTo>
                  <a:pt x="98" y="132"/>
                </a:lnTo>
                <a:lnTo>
                  <a:pt x="108" y="152"/>
                </a:lnTo>
                <a:lnTo>
                  <a:pt x="120" y="156"/>
                </a:lnTo>
                <a:lnTo>
                  <a:pt x="126" y="176"/>
                </a:lnTo>
                <a:lnTo>
                  <a:pt x="124" y="194"/>
                </a:lnTo>
                <a:lnTo>
                  <a:pt x="124" y="196"/>
                </a:lnTo>
                <a:lnTo>
                  <a:pt x="120" y="212"/>
                </a:lnTo>
                <a:lnTo>
                  <a:pt x="128" y="220"/>
                </a:lnTo>
                <a:lnTo>
                  <a:pt x="138" y="214"/>
                </a:lnTo>
                <a:lnTo>
                  <a:pt x="148" y="204"/>
                </a:lnTo>
                <a:lnTo>
                  <a:pt x="150" y="206"/>
                </a:lnTo>
                <a:lnTo>
                  <a:pt x="158" y="208"/>
                </a:lnTo>
                <a:lnTo>
                  <a:pt x="168" y="218"/>
                </a:lnTo>
                <a:lnTo>
                  <a:pt x="178" y="216"/>
                </a:lnTo>
                <a:lnTo>
                  <a:pt x="184" y="214"/>
                </a:lnTo>
                <a:lnTo>
                  <a:pt x="188" y="216"/>
                </a:lnTo>
                <a:lnTo>
                  <a:pt x="190" y="218"/>
                </a:lnTo>
                <a:lnTo>
                  <a:pt x="192" y="220"/>
                </a:lnTo>
                <a:lnTo>
                  <a:pt x="192" y="228"/>
                </a:lnTo>
                <a:lnTo>
                  <a:pt x="194" y="228"/>
                </a:lnTo>
                <a:lnTo>
                  <a:pt x="204" y="232"/>
                </a:lnTo>
                <a:lnTo>
                  <a:pt x="210" y="222"/>
                </a:lnTo>
                <a:lnTo>
                  <a:pt x="210" y="218"/>
                </a:lnTo>
                <a:lnTo>
                  <a:pt x="210" y="214"/>
                </a:lnTo>
                <a:lnTo>
                  <a:pt x="212" y="210"/>
                </a:lnTo>
                <a:lnTo>
                  <a:pt x="220" y="212"/>
                </a:lnTo>
                <a:lnTo>
                  <a:pt x="226" y="214"/>
                </a:lnTo>
                <a:lnTo>
                  <a:pt x="230" y="218"/>
                </a:lnTo>
                <a:lnTo>
                  <a:pt x="232" y="222"/>
                </a:lnTo>
                <a:lnTo>
                  <a:pt x="232" y="228"/>
                </a:lnTo>
                <a:lnTo>
                  <a:pt x="232" y="232"/>
                </a:lnTo>
                <a:lnTo>
                  <a:pt x="232" y="242"/>
                </a:lnTo>
                <a:lnTo>
                  <a:pt x="240" y="256"/>
                </a:lnTo>
                <a:lnTo>
                  <a:pt x="250" y="266"/>
                </a:lnTo>
                <a:lnTo>
                  <a:pt x="256" y="272"/>
                </a:lnTo>
                <a:lnTo>
                  <a:pt x="262" y="274"/>
                </a:lnTo>
                <a:lnTo>
                  <a:pt x="264" y="274"/>
                </a:lnTo>
                <a:lnTo>
                  <a:pt x="266" y="278"/>
                </a:lnTo>
                <a:lnTo>
                  <a:pt x="268" y="288"/>
                </a:lnTo>
                <a:lnTo>
                  <a:pt x="268" y="324"/>
                </a:lnTo>
                <a:lnTo>
                  <a:pt x="270" y="328"/>
                </a:lnTo>
                <a:lnTo>
                  <a:pt x="274" y="330"/>
                </a:lnTo>
                <a:lnTo>
                  <a:pt x="276" y="330"/>
                </a:lnTo>
                <a:lnTo>
                  <a:pt x="282" y="330"/>
                </a:lnTo>
                <a:lnTo>
                  <a:pt x="288" y="332"/>
                </a:lnTo>
                <a:lnTo>
                  <a:pt x="290" y="334"/>
                </a:lnTo>
                <a:lnTo>
                  <a:pt x="294" y="338"/>
                </a:lnTo>
                <a:lnTo>
                  <a:pt x="298" y="344"/>
                </a:lnTo>
                <a:lnTo>
                  <a:pt x="300" y="364"/>
                </a:lnTo>
                <a:lnTo>
                  <a:pt x="318" y="328"/>
                </a:lnTo>
                <a:lnTo>
                  <a:pt x="322" y="314"/>
                </a:lnTo>
                <a:lnTo>
                  <a:pt x="326" y="304"/>
                </a:lnTo>
                <a:lnTo>
                  <a:pt x="332" y="296"/>
                </a:lnTo>
                <a:lnTo>
                  <a:pt x="338" y="294"/>
                </a:lnTo>
                <a:lnTo>
                  <a:pt x="344" y="294"/>
                </a:lnTo>
                <a:lnTo>
                  <a:pt x="352" y="294"/>
                </a:lnTo>
                <a:lnTo>
                  <a:pt x="372" y="304"/>
                </a:lnTo>
                <a:lnTo>
                  <a:pt x="424" y="308"/>
                </a:lnTo>
                <a:lnTo>
                  <a:pt x="424" y="296"/>
                </a:lnTo>
                <a:lnTo>
                  <a:pt x="400" y="272"/>
                </a:lnTo>
                <a:lnTo>
                  <a:pt x="388" y="264"/>
                </a:lnTo>
                <a:lnTo>
                  <a:pt x="386" y="262"/>
                </a:lnTo>
                <a:lnTo>
                  <a:pt x="386" y="258"/>
                </a:lnTo>
                <a:lnTo>
                  <a:pt x="404" y="260"/>
                </a:lnTo>
                <a:lnTo>
                  <a:pt x="412" y="260"/>
                </a:lnTo>
                <a:lnTo>
                  <a:pt x="418" y="260"/>
                </a:lnTo>
                <a:lnTo>
                  <a:pt x="424" y="260"/>
                </a:lnTo>
                <a:lnTo>
                  <a:pt x="430" y="256"/>
                </a:lnTo>
                <a:lnTo>
                  <a:pt x="436" y="252"/>
                </a:lnTo>
                <a:lnTo>
                  <a:pt x="442" y="246"/>
                </a:lnTo>
                <a:lnTo>
                  <a:pt x="452" y="228"/>
                </a:lnTo>
                <a:lnTo>
                  <a:pt x="454" y="228"/>
                </a:lnTo>
                <a:lnTo>
                  <a:pt x="472" y="212"/>
                </a:lnTo>
                <a:lnTo>
                  <a:pt x="474" y="174"/>
                </a:lnTo>
                <a:lnTo>
                  <a:pt x="474" y="170"/>
                </a:lnTo>
                <a:lnTo>
                  <a:pt x="476" y="170"/>
                </a:lnTo>
                <a:lnTo>
                  <a:pt x="478" y="170"/>
                </a:lnTo>
                <a:lnTo>
                  <a:pt x="492" y="168"/>
                </a:lnTo>
                <a:lnTo>
                  <a:pt x="494" y="168"/>
                </a:lnTo>
                <a:lnTo>
                  <a:pt x="496" y="168"/>
                </a:lnTo>
                <a:lnTo>
                  <a:pt x="524" y="198"/>
                </a:lnTo>
                <a:lnTo>
                  <a:pt x="532" y="196"/>
                </a:lnTo>
                <a:lnTo>
                  <a:pt x="532" y="190"/>
                </a:lnTo>
                <a:lnTo>
                  <a:pt x="518" y="176"/>
                </a:lnTo>
                <a:lnTo>
                  <a:pt x="516" y="174"/>
                </a:lnTo>
                <a:lnTo>
                  <a:pt x="514" y="172"/>
                </a:lnTo>
                <a:lnTo>
                  <a:pt x="536" y="158"/>
                </a:lnTo>
                <a:lnTo>
                  <a:pt x="536" y="124"/>
                </a:lnTo>
                <a:lnTo>
                  <a:pt x="526" y="126"/>
                </a:lnTo>
                <a:lnTo>
                  <a:pt x="524" y="126"/>
                </a:lnTo>
                <a:lnTo>
                  <a:pt x="512" y="120"/>
                </a:lnTo>
                <a:lnTo>
                  <a:pt x="504" y="118"/>
                </a:lnTo>
                <a:lnTo>
                  <a:pt x="492" y="110"/>
                </a:lnTo>
                <a:lnTo>
                  <a:pt x="486" y="106"/>
                </a:lnTo>
                <a:lnTo>
                  <a:pt x="484" y="102"/>
                </a:lnTo>
                <a:lnTo>
                  <a:pt x="484" y="104"/>
                </a:lnTo>
                <a:lnTo>
                  <a:pt x="482" y="108"/>
                </a:lnTo>
                <a:lnTo>
                  <a:pt x="480" y="108"/>
                </a:lnTo>
                <a:lnTo>
                  <a:pt x="476" y="110"/>
                </a:lnTo>
                <a:lnTo>
                  <a:pt x="470" y="112"/>
                </a:lnTo>
                <a:lnTo>
                  <a:pt x="468" y="112"/>
                </a:lnTo>
                <a:lnTo>
                  <a:pt x="468" y="110"/>
                </a:lnTo>
                <a:lnTo>
                  <a:pt x="456" y="102"/>
                </a:lnTo>
                <a:lnTo>
                  <a:pt x="446" y="110"/>
                </a:lnTo>
                <a:lnTo>
                  <a:pt x="440" y="116"/>
                </a:lnTo>
                <a:lnTo>
                  <a:pt x="438" y="120"/>
                </a:lnTo>
                <a:lnTo>
                  <a:pt x="444" y="132"/>
                </a:lnTo>
                <a:lnTo>
                  <a:pt x="446" y="136"/>
                </a:lnTo>
                <a:lnTo>
                  <a:pt x="444" y="138"/>
                </a:lnTo>
                <a:lnTo>
                  <a:pt x="440" y="142"/>
                </a:lnTo>
                <a:lnTo>
                  <a:pt x="434" y="144"/>
                </a:lnTo>
                <a:lnTo>
                  <a:pt x="428" y="146"/>
                </a:lnTo>
                <a:lnTo>
                  <a:pt x="422" y="148"/>
                </a:lnTo>
                <a:lnTo>
                  <a:pt x="418" y="146"/>
                </a:lnTo>
                <a:lnTo>
                  <a:pt x="416" y="144"/>
                </a:lnTo>
                <a:lnTo>
                  <a:pt x="414" y="140"/>
                </a:lnTo>
                <a:lnTo>
                  <a:pt x="392" y="120"/>
                </a:lnTo>
                <a:lnTo>
                  <a:pt x="382" y="114"/>
                </a:lnTo>
                <a:lnTo>
                  <a:pt x="376" y="108"/>
                </a:lnTo>
                <a:lnTo>
                  <a:pt x="374" y="104"/>
                </a:lnTo>
                <a:lnTo>
                  <a:pt x="374" y="100"/>
                </a:lnTo>
                <a:lnTo>
                  <a:pt x="372" y="92"/>
                </a:lnTo>
                <a:lnTo>
                  <a:pt x="370" y="86"/>
                </a:lnTo>
                <a:lnTo>
                  <a:pt x="366" y="88"/>
                </a:lnTo>
                <a:lnTo>
                  <a:pt x="364" y="90"/>
                </a:lnTo>
                <a:lnTo>
                  <a:pt x="366" y="94"/>
                </a:lnTo>
                <a:lnTo>
                  <a:pt x="368" y="98"/>
                </a:lnTo>
                <a:lnTo>
                  <a:pt x="368" y="100"/>
                </a:lnTo>
                <a:lnTo>
                  <a:pt x="370" y="100"/>
                </a:lnTo>
                <a:lnTo>
                  <a:pt x="368" y="102"/>
                </a:lnTo>
                <a:lnTo>
                  <a:pt x="358" y="120"/>
                </a:lnTo>
                <a:lnTo>
                  <a:pt x="340" y="116"/>
                </a:lnTo>
                <a:lnTo>
                  <a:pt x="336" y="114"/>
                </a:lnTo>
                <a:lnTo>
                  <a:pt x="336" y="112"/>
                </a:lnTo>
                <a:lnTo>
                  <a:pt x="336" y="106"/>
                </a:lnTo>
                <a:lnTo>
                  <a:pt x="336" y="100"/>
                </a:lnTo>
                <a:lnTo>
                  <a:pt x="332" y="94"/>
                </a:lnTo>
                <a:lnTo>
                  <a:pt x="318" y="84"/>
                </a:lnTo>
                <a:lnTo>
                  <a:pt x="316" y="82"/>
                </a:lnTo>
                <a:lnTo>
                  <a:pt x="314" y="84"/>
                </a:lnTo>
                <a:lnTo>
                  <a:pt x="312" y="86"/>
                </a:lnTo>
                <a:lnTo>
                  <a:pt x="298" y="84"/>
                </a:lnTo>
                <a:lnTo>
                  <a:pt x="292" y="82"/>
                </a:lnTo>
                <a:lnTo>
                  <a:pt x="288" y="80"/>
                </a:lnTo>
                <a:lnTo>
                  <a:pt x="288" y="76"/>
                </a:lnTo>
                <a:lnTo>
                  <a:pt x="288" y="70"/>
                </a:lnTo>
                <a:lnTo>
                  <a:pt x="290" y="68"/>
                </a:lnTo>
                <a:lnTo>
                  <a:pt x="284" y="56"/>
                </a:lnTo>
                <a:lnTo>
                  <a:pt x="256" y="58"/>
                </a:lnTo>
                <a:lnTo>
                  <a:pt x="256" y="64"/>
                </a:lnTo>
                <a:lnTo>
                  <a:pt x="254" y="68"/>
                </a:lnTo>
                <a:lnTo>
                  <a:pt x="252" y="70"/>
                </a:lnTo>
                <a:lnTo>
                  <a:pt x="248" y="72"/>
                </a:lnTo>
                <a:lnTo>
                  <a:pt x="240" y="72"/>
                </a:lnTo>
                <a:lnTo>
                  <a:pt x="234" y="68"/>
                </a:lnTo>
                <a:lnTo>
                  <a:pt x="234" y="66"/>
                </a:lnTo>
                <a:lnTo>
                  <a:pt x="226" y="56"/>
                </a:lnTo>
                <a:lnTo>
                  <a:pt x="224" y="48"/>
                </a:lnTo>
                <a:lnTo>
                  <a:pt x="220" y="40"/>
                </a:lnTo>
                <a:lnTo>
                  <a:pt x="212" y="46"/>
                </a:lnTo>
                <a:lnTo>
                  <a:pt x="202" y="50"/>
                </a:lnTo>
                <a:lnTo>
                  <a:pt x="200" y="50"/>
                </a:lnTo>
                <a:lnTo>
                  <a:pt x="196" y="48"/>
                </a:lnTo>
                <a:lnTo>
                  <a:pt x="194" y="46"/>
                </a:lnTo>
                <a:lnTo>
                  <a:pt x="186" y="48"/>
                </a:lnTo>
                <a:lnTo>
                  <a:pt x="164" y="54"/>
                </a:lnTo>
                <a:lnTo>
                  <a:pt x="158" y="58"/>
                </a:lnTo>
                <a:lnTo>
                  <a:pt x="152" y="58"/>
                </a:lnTo>
                <a:lnTo>
                  <a:pt x="150" y="58"/>
                </a:lnTo>
                <a:lnTo>
                  <a:pt x="140" y="56"/>
                </a:lnTo>
                <a:lnTo>
                  <a:pt x="134" y="52"/>
                </a:lnTo>
                <a:lnTo>
                  <a:pt x="120" y="42"/>
                </a:lnTo>
                <a:lnTo>
                  <a:pt x="104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黑龙江"/>
          <p:cNvSpPr/>
          <p:nvPr/>
        </p:nvSpPr>
        <p:spPr bwMode="auto">
          <a:xfrm>
            <a:off x="7129408" y="1673983"/>
            <a:ext cx="1000196" cy="909380"/>
          </a:xfrm>
          <a:custGeom>
            <a:avLst/>
            <a:gdLst>
              <a:gd name="T0" fmla="*/ 2147483646 w 718"/>
              <a:gd name="T1" fmla="*/ 2147483646 h 652"/>
              <a:gd name="T2" fmla="*/ 2147483646 w 718"/>
              <a:gd name="T3" fmla="*/ 2147483646 h 652"/>
              <a:gd name="T4" fmla="*/ 2147483646 w 718"/>
              <a:gd name="T5" fmla="*/ 2147483646 h 652"/>
              <a:gd name="T6" fmla="*/ 2147483646 w 718"/>
              <a:gd name="T7" fmla="*/ 2147483646 h 652"/>
              <a:gd name="T8" fmla="*/ 2147483646 w 718"/>
              <a:gd name="T9" fmla="*/ 2147483646 h 652"/>
              <a:gd name="T10" fmla="*/ 2147483646 w 718"/>
              <a:gd name="T11" fmla="*/ 2147483646 h 652"/>
              <a:gd name="T12" fmla="*/ 2147483646 w 718"/>
              <a:gd name="T13" fmla="*/ 2147483646 h 652"/>
              <a:gd name="T14" fmla="*/ 2147483646 w 718"/>
              <a:gd name="T15" fmla="*/ 2147483646 h 652"/>
              <a:gd name="T16" fmla="*/ 2147483646 w 718"/>
              <a:gd name="T17" fmla="*/ 2147483646 h 652"/>
              <a:gd name="T18" fmla="*/ 2147483646 w 718"/>
              <a:gd name="T19" fmla="*/ 2147483646 h 652"/>
              <a:gd name="T20" fmla="*/ 2147483646 w 718"/>
              <a:gd name="T21" fmla="*/ 2147483646 h 652"/>
              <a:gd name="T22" fmla="*/ 2147483646 w 718"/>
              <a:gd name="T23" fmla="*/ 2147483646 h 652"/>
              <a:gd name="T24" fmla="*/ 2147483646 w 718"/>
              <a:gd name="T25" fmla="*/ 2147483646 h 652"/>
              <a:gd name="T26" fmla="*/ 2147483646 w 718"/>
              <a:gd name="T27" fmla="*/ 0 h 652"/>
              <a:gd name="T28" fmla="*/ 2147483646 w 718"/>
              <a:gd name="T29" fmla="*/ 2147483646 h 652"/>
              <a:gd name="T30" fmla="*/ 2147483646 w 718"/>
              <a:gd name="T31" fmla="*/ 2147483646 h 652"/>
              <a:gd name="T32" fmla="*/ 0 w 718"/>
              <a:gd name="T33" fmla="*/ 2147483646 h 652"/>
              <a:gd name="T34" fmla="*/ 2147483646 w 718"/>
              <a:gd name="T35" fmla="*/ 2147483646 h 652"/>
              <a:gd name="T36" fmla="*/ 2147483646 w 718"/>
              <a:gd name="T37" fmla="*/ 2147483646 h 652"/>
              <a:gd name="T38" fmla="*/ 2147483646 w 718"/>
              <a:gd name="T39" fmla="*/ 2147483646 h 652"/>
              <a:gd name="T40" fmla="*/ 2147483646 w 718"/>
              <a:gd name="T41" fmla="*/ 2147483646 h 652"/>
              <a:gd name="T42" fmla="*/ 2147483646 w 718"/>
              <a:gd name="T43" fmla="*/ 2147483646 h 652"/>
              <a:gd name="T44" fmla="*/ 2147483646 w 718"/>
              <a:gd name="T45" fmla="*/ 2147483646 h 652"/>
              <a:gd name="T46" fmla="*/ 2147483646 w 718"/>
              <a:gd name="T47" fmla="*/ 2147483646 h 652"/>
              <a:gd name="T48" fmla="*/ 2147483646 w 718"/>
              <a:gd name="T49" fmla="*/ 2147483646 h 652"/>
              <a:gd name="T50" fmla="*/ 2147483646 w 718"/>
              <a:gd name="T51" fmla="*/ 2147483646 h 652"/>
              <a:gd name="T52" fmla="*/ 2147483646 w 718"/>
              <a:gd name="T53" fmla="*/ 2147483646 h 652"/>
              <a:gd name="T54" fmla="*/ 2147483646 w 718"/>
              <a:gd name="T55" fmla="*/ 2147483646 h 652"/>
              <a:gd name="T56" fmla="*/ 2147483646 w 718"/>
              <a:gd name="T57" fmla="*/ 2147483646 h 652"/>
              <a:gd name="T58" fmla="*/ 2147483646 w 718"/>
              <a:gd name="T59" fmla="*/ 2147483646 h 652"/>
              <a:gd name="T60" fmla="*/ 2147483646 w 718"/>
              <a:gd name="T61" fmla="*/ 2147483646 h 652"/>
              <a:gd name="T62" fmla="*/ 2147483646 w 718"/>
              <a:gd name="T63" fmla="*/ 2147483646 h 652"/>
              <a:gd name="T64" fmla="*/ 2147483646 w 718"/>
              <a:gd name="T65" fmla="*/ 2147483646 h 652"/>
              <a:gd name="T66" fmla="*/ 2147483646 w 718"/>
              <a:gd name="T67" fmla="*/ 2147483646 h 652"/>
              <a:gd name="T68" fmla="*/ 2147483646 w 718"/>
              <a:gd name="T69" fmla="*/ 2147483646 h 652"/>
              <a:gd name="T70" fmla="*/ 2147483646 w 718"/>
              <a:gd name="T71" fmla="*/ 2147483646 h 652"/>
              <a:gd name="T72" fmla="*/ 2147483646 w 718"/>
              <a:gd name="T73" fmla="*/ 2147483646 h 652"/>
              <a:gd name="T74" fmla="*/ 2147483646 w 718"/>
              <a:gd name="T75" fmla="*/ 2147483646 h 652"/>
              <a:gd name="T76" fmla="*/ 2147483646 w 718"/>
              <a:gd name="T77" fmla="*/ 2147483646 h 652"/>
              <a:gd name="T78" fmla="*/ 2147483646 w 718"/>
              <a:gd name="T79" fmla="*/ 2147483646 h 652"/>
              <a:gd name="T80" fmla="*/ 2147483646 w 718"/>
              <a:gd name="T81" fmla="*/ 2147483646 h 652"/>
              <a:gd name="T82" fmla="*/ 2147483646 w 718"/>
              <a:gd name="T83" fmla="*/ 2147483646 h 652"/>
              <a:gd name="T84" fmla="*/ 2147483646 w 718"/>
              <a:gd name="T85" fmla="*/ 2147483646 h 652"/>
              <a:gd name="T86" fmla="*/ 2147483646 w 718"/>
              <a:gd name="T87" fmla="*/ 2147483646 h 652"/>
              <a:gd name="T88" fmla="*/ 2147483646 w 718"/>
              <a:gd name="T89" fmla="*/ 2147483646 h 652"/>
              <a:gd name="T90" fmla="*/ 2147483646 w 718"/>
              <a:gd name="T91" fmla="*/ 2147483646 h 652"/>
              <a:gd name="T92" fmla="*/ 2147483646 w 718"/>
              <a:gd name="T93" fmla="*/ 2147483646 h 652"/>
              <a:gd name="T94" fmla="*/ 2147483646 w 718"/>
              <a:gd name="T95" fmla="*/ 2147483646 h 652"/>
              <a:gd name="T96" fmla="*/ 2147483646 w 718"/>
              <a:gd name="T97" fmla="*/ 2147483646 h 652"/>
              <a:gd name="T98" fmla="*/ 2147483646 w 718"/>
              <a:gd name="T99" fmla="*/ 2147483646 h 652"/>
              <a:gd name="T100" fmla="*/ 2147483646 w 718"/>
              <a:gd name="T101" fmla="*/ 2147483646 h 652"/>
              <a:gd name="T102" fmla="*/ 2147483646 w 718"/>
              <a:gd name="T103" fmla="*/ 2147483646 h 652"/>
              <a:gd name="T104" fmla="*/ 2147483646 w 718"/>
              <a:gd name="T105" fmla="*/ 2147483646 h 652"/>
              <a:gd name="T106" fmla="*/ 2147483646 w 718"/>
              <a:gd name="T107" fmla="*/ 2147483646 h 652"/>
              <a:gd name="T108" fmla="*/ 2147483646 w 718"/>
              <a:gd name="T109" fmla="*/ 2147483646 h 652"/>
              <a:gd name="T110" fmla="*/ 2147483646 w 718"/>
              <a:gd name="T111" fmla="*/ 2147483646 h 652"/>
              <a:gd name="T112" fmla="*/ 2147483646 w 718"/>
              <a:gd name="T113" fmla="*/ 2147483646 h 652"/>
              <a:gd name="T114" fmla="*/ 2147483646 w 718"/>
              <a:gd name="T115" fmla="*/ 2147483646 h 652"/>
              <a:gd name="T116" fmla="*/ 2147483646 w 718"/>
              <a:gd name="T117" fmla="*/ 2147483646 h 652"/>
              <a:gd name="T118" fmla="*/ 2147483646 w 718"/>
              <a:gd name="T119" fmla="*/ 2147483646 h 652"/>
              <a:gd name="T120" fmla="*/ 2147483646 w 718"/>
              <a:gd name="T121" fmla="*/ 2147483646 h 652"/>
              <a:gd name="T122" fmla="*/ 2147483646 w 718"/>
              <a:gd name="T123" fmla="*/ 2147483646 h 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18" h="652">
                <a:moveTo>
                  <a:pt x="716" y="382"/>
                </a:moveTo>
                <a:lnTo>
                  <a:pt x="704" y="302"/>
                </a:lnTo>
                <a:lnTo>
                  <a:pt x="706" y="302"/>
                </a:lnTo>
                <a:lnTo>
                  <a:pt x="712" y="290"/>
                </a:lnTo>
                <a:lnTo>
                  <a:pt x="714" y="284"/>
                </a:lnTo>
                <a:lnTo>
                  <a:pt x="714" y="280"/>
                </a:lnTo>
                <a:lnTo>
                  <a:pt x="710" y="274"/>
                </a:lnTo>
                <a:lnTo>
                  <a:pt x="704" y="270"/>
                </a:lnTo>
                <a:lnTo>
                  <a:pt x="700" y="260"/>
                </a:lnTo>
                <a:lnTo>
                  <a:pt x="700" y="250"/>
                </a:lnTo>
                <a:lnTo>
                  <a:pt x="700" y="234"/>
                </a:lnTo>
                <a:lnTo>
                  <a:pt x="692" y="234"/>
                </a:lnTo>
                <a:lnTo>
                  <a:pt x="684" y="236"/>
                </a:lnTo>
                <a:lnTo>
                  <a:pt x="674" y="240"/>
                </a:lnTo>
                <a:lnTo>
                  <a:pt x="666" y="248"/>
                </a:lnTo>
                <a:lnTo>
                  <a:pt x="662" y="254"/>
                </a:lnTo>
                <a:lnTo>
                  <a:pt x="660" y="262"/>
                </a:lnTo>
                <a:lnTo>
                  <a:pt x="652" y="268"/>
                </a:lnTo>
                <a:lnTo>
                  <a:pt x="644" y="272"/>
                </a:lnTo>
                <a:lnTo>
                  <a:pt x="632" y="276"/>
                </a:lnTo>
                <a:lnTo>
                  <a:pt x="628" y="302"/>
                </a:lnTo>
                <a:lnTo>
                  <a:pt x="626" y="302"/>
                </a:lnTo>
                <a:lnTo>
                  <a:pt x="618" y="318"/>
                </a:lnTo>
                <a:lnTo>
                  <a:pt x="618" y="320"/>
                </a:lnTo>
                <a:lnTo>
                  <a:pt x="616" y="320"/>
                </a:lnTo>
                <a:lnTo>
                  <a:pt x="536" y="334"/>
                </a:lnTo>
                <a:lnTo>
                  <a:pt x="534" y="334"/>
                </a:lnTo>
                <a:lnTo>
                  <a:pt x="510" y="308"/>
                </a:lnTo>
                <a:lnTo>
                  <a:pt x="518" y="302"/>
                </a:lnTo>
                <a:lnTo>
                  <a:pt x="508" y="290"/>
                </a:lnTo>
                <a:lnTo>
                  <a:pt x="498" y="282"/>
                </a:lnTo>
                <a:lnTo>
                  <a:pt x="496" y="280"/>
                </a:lnTo>
                <a:lnTo>
                  <a:pt x="496" y="278"/>
                </a:lnTo>
                <a:lnTo>
                  <a:pt x="492" y="258"/>
                </a:lnTo>
                <a:lnTo>
                  <a:pt x="470" y="258"/>
                </a:lnTo>
                <a:lnTo>
                  <a:pt x="452" y="246"/>
                </a:lnTo>
                <a:lnTo>
                  <a:pt x="388" y="236"/>
                </a:lnTo>
                <a:lnTo>
                  <a:pt x="336" y="234"/>
                </a:lnTo>
                <a:lnTo>
                  <a:pt x="334" y="234"/>
                </a:lnTo>
                <a:lnTo>
                  <a:pt x="332" y="234"/>
                </a:lnTo>
                <a:lnTo>
                  <a:pt x="330" y="232"/>
                </a:lnTo>
                <a:lnTo>
                  <a:pt x="298" y="164"/>
                </a:lnTo>
                <a:lnTo>
                  <a:pt x="286" y="146"/>
                </a:lnTo>
                <a:lnTo>
                  <a:pt x="258" y="110"/>
                </a:lnTo>
                <a:lnTo>
                  <a:pt x="230" y="76"/>
                </a:lnTo>
                <a:lnTo>
                  <a:pt x="216" y="62"/>
                </a:lnTo>
                <a:lnTo>
                  <a:pt x="170" y="18"/>
                </a:lnTo>
                <a:lnTo>
                  <a:pt x="164" y="14"/>
                </a:lnTo>
                <a:lnTo>
                  <a:pt x="108" y="12"/>
                </a:lnTo>
                <a:lnTo>
                  <a:pt x="106" y="12"/>
                </a:lnTo>
                <a:lnTo>
                  <a:pt x="106" y="10"/>
                </a:lnTo>
                <a:lnTo>
                  <a:pt x="94" y="6"/>
                </a:lnTo>
                <a:lnTo>
                  <a:pt x="80" y="0"/>
                </a:lnTo>
                <a:lnTo>
                  <a:pt x="76" y="0"/>
                </a:lnTo>
                <a:lnTo>
                  <a:pt x="70" y="0"/>
                </a:lnTo>
                <a:lnTo>
                  <a:pt x="54" y="4"/>
                </a:lnTo>
                <a:lnTo>
                  <a:pt x="34" y="12"/>
                </a:lnTo>
                <a:lnTo>
                  <a:pt x="8" y="24"/>
                </a:lnTo>
                <a:lnTo>
                  <a:pt x="6" y="26"/>
                </a:lnTo>
                <a:lnTo>
                  <a:pt x="8" y="36"/>
                </a:lnTo>
                <a:lnTo>
                  <a:pt x="8" y="38"/>
                </a:lnTo>
                <a:lnTo>
                  <a:pt x="2" y="52"/>
                </a:lnTo>
                <a:lnTo>
                  <a:pt x="0" y="52"/>
                </a:lnTo>
                <a:lnTo>
                  <a:pt x="0" y="62"/>
                </a:lnTo>
                <a:lnTo>
                  <a:pt x="0" y="72"/>
                </a:lnTo>
                <a:lnTo>
                  <a:pt x="4" y="82"/>
                </a:lnTo>
                <a:lnTo>
                  <a:pt x="10" y="86"/>
                </a:lnTo>
                <a:lnTo>
                  <a:pt x="22" y="86"/>
                </a:lnTo>
                <a:lnTo>
                  <a:pt x="32" y="88"/>
                </a:lnTo>
                <a:lnTo>
                  <a:pt x="36" y="86"/>
                </a:lnTo>
                <a:lnTo>
                  <a:pt x="38" y="76"/>
                </a:lnTo>
                <a:lnTo>
                  <a:pt x="42" y="70"/>
                </a:lnTo>
                <a:lnTo>
                  <a:pt x="50" y="70"/>
                </a:lnTo>
                <a:lnTo>
                  <a:pt x="78" y="78"/>
                </a:lnTo>
                <a:lnTo>
                  <a:pt x="84" y="80"/>
                </a:lnTo>
                <a:lnTo>
                  <a:pt x="74" y="94"/>
                </a:lnTo>
                <a:lnTo>
                  <a:pt x="74" y="114"/>
                </a:lnTo>
                <a:lnTo>
                  <a:pt x="76" y="118"/>
                </a:lnTo>
                <a:lnTo>
                  <a:pt x="80" y="124"/>
                </a:lnTo>
                <a:lnTo>
                  <a:pt x="96" y="140"/>
                </a:lnTo>
                <a:lnTo>
                  <a:pt x="108" y="148"/>
                </a:lnTo>
                <a:lnTo>
                  <a:pt x="116" y="150"/>
                </a:lnTo>
                <a:lnTo>
                  <a:pt x="120" y="150"/>
                </a:lnTo>
                <a:lnTo>
                  <a:pt x="124" y="148"/>
                </a:lnTo>
                <a:lnTo>
                  <a:pt x="138" y="134"/>
                </a:lnTo>
                <a:lnTo>
                  <a:pt x="148" y="128"/>
                </a:lnTo>
                <a:lnTo>
                  <a:pt x="170" y="124"/>
                </a:lnTo>
                <a:lnTo>
                  <a:pt x="176" y="110"/>
                </a:lnTo>
                <a:lnTo>
                  <a:pt x="194" y="100"/>
                </a:lnTo>
                <a:lnTo>
                  <a:pt x="212" y="110"/>
                </a:lnTo>
                <a:lnTo>
                  <a:pt x="214" y="110"/>
                </a:lnTo>
                <a:lnTo>
                  <a:pt x="230" y="138"/>
                </a:lnTo>
                <a:lnTo>
                  <a:pt x="236" y="156"/>
                </a:lnTo>
                <a:lnTo>
                  <a:pt x="236" y="158"/>
                </a:lnTo>
                <a:lnTo>
                  <a:pt x="232" y="182"/>
                </a:lnTo>
                <a:lnTo>
                  <a:pt x="238" y="196"/>
                </a:lnTo>
                <a:lnTo>
                  <a:pt x="238" y="198"/>
                </a:lnTo>
                <a:lnTo>
                  <a:pt x="234" y="216"/>
                </a:lnTo>
                <a:lnTo>
                  <a:pt x="234" y="232"/>
                </a:lnTo>
                <a:lnTo>
                  <a:pt x="240" y="250"/>
                </a:lnTo>
                <a:lnTo>
                  <a:pt x="242" y="258"/>
                </a:lnTo>
                <a:lnTo>
                  <a:pt x="240" y="272"/>
                </a:lnTo>
                <a:lnTo>
                  <a:pt x="240" y="274"/>
                </a:lnTo>
                <a:lnTo>
                  <a:pt x="232" y="284"/>
                </a:lnTo>
                <a:lnTo>
                  <a:pt x="232" y="286"/>
                </a:lnTo>
                <a:lnTo>
                  <a:pt x="224" y="294"/>
                </a:lnTo>
                <a:lnTo>
                  <a:pt x="222" y="312"/>
                </a:lnTo>
                <a:lnTo>
                  <a:pt x="228" y="330"/>
                </a:lnTo>
                <a:lnTo>
                  <a:pt x="228" y="332"/>
                </a:lnTo>
                <a:lnTo>
                  <a:pt x="222" y="360"/>
                </a:lnTo>
                <a:lnTo>
                  <a:pt x="218" y="364"/>
                </a:lnTo>
                <a:lnTo>
                  <a:pt x="214" y="366"/>
                </a:lnTo>
                <a:lnTo>
                  <a:pt x="206" y="364"/>
                </a:lnTo>
                <a:lnTo>
                  <a:pt x="198" y="356"/>
                </a:lnTo>
                <a:lnTo>
                  <a:pt x="190" y="358"/>
                </a:lnTo>
                <a:lnTo>
                  <a:pt x="180" y="370"/>
                </a:lnTo>
                <a:lnTo>
                  <a:pt x="168" y="402"/>
                </a:lnTo>
                <a:lnTo>
                  <a:pt x="168" y="404"/>
                </a:lnTo>
                <a:lnTo>
                  <a:pt x="156" y="414"/>
                </a:lnTo>
                <a:lnTo>
                  <a:pt x="154" y="414"/>
                </a:lnTo>
                <a:lnTo>
                  <a:pt x="148" y="414"/>
                </a:lnTo>
                <a:lnTo>
                  <a:pt x="136" y="434"/>
                </a:lnTo>
                <a:lnTo>
                  <a:pt x="142" y="446"/>
                </a:lnTo>
                <a:lnTo>
                  <a:pt x="144" y="446"/>
                </a:lnTo>
                <a:lnTo>
                  <a:pt x="160" y="466"/>
                </a:lnTo>
                <a:lnTo>
                  <a:pt x="160" y="468"/>
                </a:lnTo>
                <a:lnTo>
                  <a:pt x="160" y="474"/>
                </a:lnTo>
                <a:lnTo>
                  <a:pt x="178" y="476"/>
                </a:lnTo>
                <a:lnTo>
                  <a:pt x="180" y="492"/>
                </a:lnTo>
                <a:lnTo>
                  <a:pt x="180" y="494"/>
                </a:lnTo>
                <a:lnTo>
                  <a:pt x="182" y="512"/>
                </a:lnTo>
                <a:lnTo>
                  <a:pt x="188" y="516"/>
                </a:lnTo>
                <a:lnTo>
                  <a:pt x="204" y="512"/>
                </a:lnTo>
                <a:lnTo>
                  <a:pt x="218" y="502"/>
                </a:lnTo>
                <a:lnTo>
                  <a:pt x="222" y="502"/>
                </a:lnTo>
                <a:lnTo>
                  <a:pt x="226" y="528"/>
                </a:lnTo>
                <a:lnTo>
                  <a:pt x="234" y="538"/>
                </a:lnTo>
                <a:lnTo>
                  <a:pt x="236" y="540"/>
                </a:lnTo>
                <a:lnTo>
                  <a:pt x="242" y="550"/>
                </a:lnTo>
                <a:lnTo>
                  <a:pt x="254" y="560"/>
                </a:lnTo>
                <a:lnTo>
                  <a:pt x="258" y="562"/>
                </a:lnTo>
                <a:lnTo>
                  <a:pt x="262" y="562"/>
                </a:lnTo>
                <a:lnTo>
                  <a:pt x="266" y="564"/>
                </a:lnTo>
                <a:lnTo>
                  <a:pt x="274" y="560"/>
                </a:lnTo>
                <a:lnTo>
                  <a:pt x="282" y="558"/>
                </a:lnTo>
                <a:lnTo>
                  <a:pt x="292" y="554"/>
                </a:lnTo>
                <a:lnTo>
                  <a:pt x="296" y="552"/>
                </a:lnTo>
                <a:lnTo>
                  <a:pt x="308" y="552"/>
                </a:lnTo>
                <a:lnTo>
                  <a:pt x="312" y="552"/>
                </a:lnTo>
                <a:lnTo>
                  <a:pt x="316" y="554"/>
                </a:lnTo>
                <a:lnTo>
                  <a:pt x="332" y="544"/>
                </a:lnTo>
                <a:lnTo>
                  <a:pt x="334" y="544"/>
                </a:lnTo>
                <a:lnTo>
                  <a:pt x="334" y="546"/>
                </a:lnTo>
                <a:lnTo>
                  <a:pt x="336" y="544"/>
                </a:lnTo>
                <a:lnTo>
                  <a:pt x="338" y="546"/>
                </a:lnTo>
                <a:lnTo>
                  <a:pt x="344" y="556"/>
                </a:lnTo>
                <a:lnTo>
                  <a:pt x="346" y="562"/>
                </a:lnTo>
                <a:lnTo>
                  <a:pt x="354" y="574"/>
                </a:lnTo>
                <a:lnTo>
                  <a:pt x="360" y="576"/>
                </a:lnTo>
                <a:lnTo>
                  <a:pt x="362" y="576"/>
                </a:lnTo>
                <a:lnTo>
                  <a:pt x="360" y="574"/>
                </a:lnTo>
                <a:lnTo>
                  <a:pt x="360" y="570"/>
                </a:lnTo>
                <a:lnTo>
                  <a:pt x="360" y="566"/>
                </a:lnTo>
                <a:lnTo>
                  <a:pt x="364" y="564"/>
                </a:lnTo>
                <a:lnTo>
                  <a:pt x="370" y="562"/>
                </a:lnTo>
                <a:lnTo>
                  <a:pt x="398" y="562"/>
                </a:lnTo>
                <a:lnTo>
                  <a:pt x="400" y="562"/>
                </a:lnTo>
                <a:lnTo>
                  <a:pt x="402" y="562"/>
                </a:lnTo>
                <a:lnTo>
                  <a:pt x="412" y="580"/>
                </a:lnTo>
                <a:lnTo>
                  <a:pt x="410" y="588"/>
                </a:lnTo>
                <a:lnTo>
                  <a:pt x="422" y="590"/>
                </a:lnTo>
                <a:lnTo>
                  <a:pt x="422" y="588"/>
                </a:lnTo>
                <a:lnTo>
                  <a:pt x="422" y="586"/>
                </a:lnTo>
                <a:lnTo>
                  <a:pt x="426" y="584"/>
                </a:lnTo>
                <a:lnTo>
                  <a:pt x="454" y="602"/>
                </a:lnTo>
                <a:lnTo>
                  <a:pt x="456" y="608"/>
                </a:lnTo>
                <a:lnTo>
                  <a:pt x="458" y="612"/>
                </a:lnTo>
                <a:lnTo>
                  <a:pt x="458" y="624"/>
                </a:lnTo>
                <a:lnTo>
                  <a:pt x="468" y="626"/>
                </a:lnTo>
                <a:lnTo>
                  <a:pt x="474" y="616"/>
                </a:lnTo>
                <a:lnTo>
                  <a:pt x="470" y="608"/>
                </a:lnTo>
                <a:lnTo>
                  <a:pt x="470" y="602"/>
                </a:lnTo>
                <a:lnTo>
                  <a:pt x="472" y="598"/>
                </a:lnTo>
                <a:lnTo>
                  <a:pt x="474" y="596"/>
                </a:lnTo>
                <a:lnTo>
                  <a:pt x="478" y="594"/>
                </a:lnTo>
                <a:lnTo>
                  <a:pt x="478" y="592"/>
                </a:lnTo>
                <a:lnTo>
                  <a:pt x="480" y="590"/>
                </a:lnTo>
                <a:lnTo>
                  <a:pt x="486" y="590"/>
                </a:lnTo>
                <a:lnTo>
                  <a:pt x="490" y="594"/>
                </a:lnTo>
                <a:lnTo>
                  <a:pt x="492" y="598"/>
                </a:lnTo>
                <a:lnTo>
                  <a:pt x="496" y="614"/>
                </a:lnTo>
                <a:lnTo>
                  <a:pt x="496" y="616"/>
                </a:lnTo>
                <a:lnTo>
                  <a:pt x="498" y="618"/>
                </a:lnTo>
                <a:lnTo>
                  <a:pt x="502" y="622"/>
                </a:lnTo>
                <a:lnTo>
                  <a:pt x="510" y="626"/>
                </a:lnTo>
                <a:lnTo>
                  <a:pt x="512" y="626"/>
                </a:lnTo>
                <a:lnTo>
                  <a:pt x="538" y="652"/>
                </a:lnTo>
                <a:lnTo>
                  <a:pt x="550" y="648"/>
                </a:lnTo>
                <a:lnTo>
                  <a:pt x="548" y="644"/>
                </a:lnTo>
                <a:lnTo>
                  <a:pt x="544" y="638"/>
                </a:lnTo>
                <a:lnTo>
                  <a:pt x="544" y="634"/>
                </a:lnTo>
                <a:lnTo>
                  <a:pt x="544" y="630"/>
                </a:lnTo>
                <a:lnTo>
                  <a:pt x="546" y="626"/>
                </a:lnTo>
                <a:lnTo>
                  <a:pt x="556" y="618"/>
                </a:lnTo>
                <a:lnTo>
                  <a:pt x="570" y="606"/>
                </a:lnTo>
                <a:lnTo>
                  <a:pt x="586" y="616"/>
                </a:lnTo>
                <a:lnTo>
                  <a:pt x="588" y="616"/>
                </a:lnTo>
                <a:lnTo>
                  <a:pt x="592" y="598"/>
                </a:lnTo>
                <a:lnTo>
                  <a:pt x="592" y="596"/>
                </a:lnTo>
                <a:lnTo>
                  <a:pt x="594" y="594"/>
                </a:lnTo>
                <a:lnTo>
                  <a:pt x="608" y="596"/>
                </a:lnTo>
                <a:lnTo>
                  <a:pt x="610" y="600"/>
                </a:lnTo>
                <a:lnTo>
                  <a:pt x="612" y="606"/>
                </a:lnTo>
                <a:lnTo>
                  <a:pt x="610" y="610"/>
                </a:lnTo>
                <a:lnTo>
                  <a:pt x="606" y="616"/>
                </a:lnTo>
                <a:lnTo>
                  <a:pt x="610" y="618"/>
                </a:lnTo>
                <a:lnTo>
                  <a:pt x="620" y="622"/>
                </a:lnTo>
                <a:lnTo>
                  <a:pt x="628" y="626"/>
                </a:lnTo>
                <a:lnTo>
                  <a:pt x="630" y="626"/>
                </a:lnTo>
                <a:lnTo>
                  <a:pt x="640" y="630"/>
                </a:lnTo>
                <a:lnTo>
                  <a:pt x="648" y="630"/>
                </a:lnTo>
                <a:lnTo>
                  <a:pt x="636" y="572"/>
                </a:lnTo>
                <a:lnTo>
                  <a:pt x="630" y="568"/>
                </a:lnTo>
                <a:lnTo>
                  <a:pt x="624" y="562"/>
                </a:lnTo>
                <a:lnTo>
                  <a:pt x="614" y="546"/>
                </a:lnTo>
                <a:lnTo>
                  <a:pt x="610" y="538"/>
                </a:lnTo>
                <a:lnTo>
                  <a:pt x="612" y="528"/>
                </a:lnTo>
                <a:lnTo>
                  <a:pt x="616" y="518"/>
                </a:lnTo>
                <a:lnTo>
                  <a:pt x="624" y="506"/>
                </a:lnTo>
                <a:lnTo>
                  <a:pt x="636" y="494"/>
                </a:lnTo>
                <a:lnTo>
                  <a:pt x="650" y="482"/>
                </a:lnTo>
                <a:lnTo>
                  <a:pt x="662" y="482"/>
                </a:lnTo>
                <a:lnTo>
                  <a:pt x="672" y="486"/>
                </a:lnTo>
                <a:lnTo>
                  <a:pt x="692" y="486"/>
                </a:lnTo>
                <a:lnTo>
                  <a:pt x="698" y="482"/>
                </a:lnTo>
                <a:lnTo>
                  <a:pt x="704" y="476"/>
                </a:lnTo>
                <a:lnTo>
                  <a:pt x="714" y="452"/>
                </a:lnTo>
                <a:lnTo>
                  <a:pt x="718" y="442"/>
                </a:lnTo>
                <a:lnTo>
                  <a:pt x="718" y="426"/>
                </a:lnTo>
                <a:lnTo>
                  <a:pt x="716" y="3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山东"/>
          <p:cNvSpPr/>
          <p:nvPr/>
        </p:nvSpPr>
        <p:spPr bwMode="auto">
          <a:xfrm>
            <a:off x="6930823" y="3305054"/>
            <a:ext cx="605446" cy="380220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上海"/>
          <p:cNvSpPr/>
          <p:nvPr/>
        </p:nvSpPr>
        <p:spPr bwMode="auto">
          <a:xfrm>
            <a:off x="7496308" y="3935928"/>
            <a:ext cx="95661" cy="83552"/>
          </a:xfrm>
          <a:custGeom>
            <a:avLst/>
            <a:gdLst>
              <a:gd name="T0" fmla="*/ 2147483646 w 68"/>
              <a:gd name="T1" fmla="*/ 2147483646 h 60"/>
              <a:gd name="T2" fmla="*/ 2147483646 w 68"/>
              <a:gd name="T3" fmla="*/ 2147483646 h 60"/>
              <a:gd name="T4" fmla="*/ 2147483646 w 68"/>
              <a:gd name="T5" fmla="*/ 2147483646 h 60"/>
              <a:gd name="T6" fmla="*/ 2147483646 w 68"/>
              <a:gd name="T7" fmla="*/ 2147483646 h 60"/>
              <a:gd name="T8" fmla="*/ 2147483646 w 68"/>
              <a:gd name="T9" fmla="*/ 2147483646 h 60"/>
              <a:gd name="T10" fmla="*/ 2147483646 w 68"/>
              <a:gd name="T11" fmla="*/ 2147483646 h 60"/>
              <a:gd name="T12" fmla="*/ 2147483646 w 68"/>
              <a:gd name="T13" fmla="*/ 2147483646 h 60"/>
              <a:gd name="T14" fmla="*/ 2147483646 w 68"/>
              <a:gd name="T15" fmla="*/ 2147483646 h 60"/>
              <a:gd name="T16" fmla="*/ 2147483646 w 68"/>
              <a:gd name="T17" fmla="*/ 0 h 60"/>
              <a:gd name="T18" fmla="*/ 2147483646 w 68"/>
              <a:gd name="T19" fmla="*/ 0 h 60"/>
              <a:gd name="T20" fmla="*/ 2147483646 w 68"/>
              <a:gd name="T21" fmla="*/ 0 h 60"/>
              <a:gd name="T22" fmla="*/ 2147483646 w 68"/>
              <a:gd name="T23" fmla="*/ 2147483646 h 60"/>
              <a:gd name="T24" fmla="*/ 2147483646 w 68"/>
              <a:gd name="T25" fmla="*/ 2147483646 h 60"/>
              <a:gd name="T26" fmla="*/ 2147483646 w 68"/>
              <a:gd name="T27" fmla="*/ 2147483646 h 60"/>
              <a:gd name="T28" fmla="*/ 2147483646 w 68"/>
              <a:gd name="T29" fmla="*/ 2147483646 h 60"/>
              <a:gd name="T30" fmla="*/ 2147483646 w 68"/>
              <a:gd name="T31" fmla="*/ 2147483646 h 60"/>
              <a:gd name="T32" fmla="*/ 0 w 68"/>
              <a:gd name="T33" fmla="*/ 2147483646 h 60"/>
              <a:gd name="T34" fmla="*/ 2147483646 w 68"/>
              <a:gd name="T35" fmla="*/ 2147483646 h 60"/>
              <a:gd name="T36" fmla="*/ 2147483646 w 68"/>
              <a:gd name="T37" fmla="*/ 2147483646 h 60"/>
              <a:gd name="T38" fmla="*/ 2147483646 w 68"/>
              <a:gd name="T39" fmla="*/ 2147483646 h 60"/>
              <a:gd name="T40" fmla="*/ 2147483646 w 68"/>
              <a:gd name="T41" fmla="*/ 2147483646 h 60"/>
              <a:gd name="T42" fmla="*/ 2147483646 w 68"/>
              <a:gd name="T43" fmla="*/ 2147483646 h 60"/>
              <a:gd name="T44" fmla="*/ 2147483646 w 68"/>
              <a:gd name="T45" fmla="*/ 2147483646 h 60"/>
              <a:gd name="T46" fmla="*/ 2147483646 w 68"/>
              <a:gd name="T47" fmla="*/ 2147483646 h 60"/>
              <a:gd name="T48" fmla="*/ 2147483646 w 68"/>
              <a:gd name="T49" fmla="*/ 2147483646 h 60"/>
              <a:gd name="T50" fmla="*/ 2147483646 w 68"/>
              <a:gd name="T51" fmla="*/ 2147483646 h 60"/>
              <a:gd name="T52" fmla="*/ 2147483646 w 68"/>
              <a:gd name="T53" fmla="*/ 2147483646 h 60"/>
              <a:gd name="T54" fmla="*/ 2147483646 w 68"/>
              <a:gd name="T55" fmla="*/ 2147483646 h 60"/>
              <a:gd name="T56" fmla="*/ 2147483646 w 68"/>
              <a:gd name="T57" fmla="*/ 2147483646 h 60"/>
              <a:gd name="T58" fmla="*/ 2147483646 w 68"/>
              <a:gd name="T59" fmla="*/ 2147483646 h 60"/>
              <a:gd name="T60" fmla="*/ 2147483646 w 68"/>
              <a:gd name="T61" fmla="*/ 2147483646 h 60"/>
              <a:gd name="T62" fmla="*/ 2147483646 w 68"/>
              <a:gd name="T63" fmla="*/ 2147483646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8" h="60">
                <a:moveTo>
                  <a:pt x="62" y="32"/>
                </a:moveTo>
                <a:lnTo>
                  <a:pt x="68" y="24"/>
                </a:lnTo>
                <a:lnTo>
                  <a:pt x="48" y="8"/>
                </a:lnTo>
                <a:lnTo>
                  <a:pt x="40" y="4"/>
                </a:lnTo>
                <a:lnTo>
                  <a:pt x="34" y="0"/>
                </a:lnTo>
                <a:lnTo>
                  <a:pt x="28" y="0"/>
                </a:lnTo>
                <a:lnTo>
                  <a:pt x="22" y="0"/>
                </a:lnTo>
                <a:lnTo>
                  <a:pt x="14" y="2"/>
                </a:lnTo>
                <a:lnTo>
                  <a:pt x="14" y="20"/>
                </a:lnTo>
                <a:lnTo>
                  <a:pt x="10" y="28"/>
                </a:lnTo>
                <a:lnTo>
                  <a:pt x="4" y="36"/>
                </a:lnTo>
                <a:lnTo>
                  <a:pt x="0" y="40"/>
                </a:lnTo>
                <a:lnTo>
                  <a:pt x="8" y="48"/>
                </a:lnTo>
                <a:lnTo>
                  <a:pt x="10" y="48"/>
                </a:lnTo>
                <a:lnTo>
                  <a:pt x="12" y="56"/>
                </a:lnTo>
                <a:lnTo>
                  <a:pt x="22" y="60"/>
                </a:lnTo>
                <a:lnTo>
                  <a:pt x="28" y="56"/>
                </a:lnTo>
                <a:lnTo>
                  <a:pt x="34" y="54"/>
                </a:lnTo>
                <a:lnTo>
                  <a:pt x="52" y="58"/>
                </a:lnTo>
                <a:lnTo>
                  <a:pt x="52" y="52"/>
                </a:lnTo>
                <a:lnTo>
                  <a:pt x="54" y="44"/>
                </a:lnTo>
                <a:lnTo>
                  <a:pt x="56" y="38"/>
                </a:lnTo>
                <a:lnTo>
                  <a:pt x="58" y="34"/>
                </a:lnTo>
                <a:lnTo>
                  <a:pt x="62" y="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江苏"/>
          <p:cNvSpPr/>
          <p:nvPr/>
        </p:nvSpPr>
        <p:spPr bwMode="auto">
          <a:xfrm>
            <a:off x="7053122" y="3615042"/>
            <a:ext cx="527949" cy="406859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河北"/>
          <p:cNvSpPr/>
          <p:nvPr/>
        </p:nvSpPr>
        <p:spPr bwMode="auto">
          <a:xfrm>
            <a:off x="6778250" y="2836439"/>
            <a:ext cx="490411" cy="699895"/>
          </a:xfrm>
          <a:custGeom>
            <a:avLst/>
            <a:gdLst>
              <a:gd name="T0" fmla="*/ 2147483646 w 352"/>
              <a:gd name="T1" fmla="*/ 2147483646 h 502"/>
              <a:gd name="T2" fmla="*/ 2147483646 w 352"/>
              <a:gd name="T3" fmla="*/ 2147483646 h 502"/>
              <a:gd name="T4" fmla="*/ 2147483646 w 352"/>
              <a:gd name="T5" fmla="*/ 2147483646 h 502"/>
              <a:gd name="T6" fmla="*/ 2147483646 w 352"/>
              <a:gd name="T7" fmla="*/ 2147483646 h 502"/>
              <a:gd name="T8" fmla="*/ 2147483646 w 352"/>
              <a:gd name="T9" fmla="*/ 2147483646 h 502"/>
              <a:gd name="T10" fmla="*/ 2147483646 w 352"/>
              <a:gd name="T11" fmla="*/ 2147483646 h 502"/>
              <a:gd name="T12" fmla="*/ 2147483646 w 352"/>
              <a:gd name="T13" fmla="*/ 2147483646 h 502"/>
              <a:gd name="T14" fmla="*/ 2147483646 w 352"/>
              <a:gd name="T15" fmla="*/ 2147483646 h 502"/>
              <a:gd name="T16" fmla="*/ 2147483646 w 352"/>
              <a:gd name="T17" fmla="*/ 2147483646 h 502"/>
              <a:gd name="T18" fmla="*/ 2147483646 w 352"/>
              <a:gd name="T19" fmla="*/ 2147483646 h 502"/>
              <a:gd name="T20" fmla="*/ 2147483646 w 352"/>
              <a:gd name="T21" fmla="*/ 2147483646 h 502"/>
              <a:gd name="T22" fmla="*/ 2147483646 w 352"/>
              <a:gd name="T23" fmla="*/ 2147483646 h 502"/>
              <a:gd name="T24" fmla="*/ 2147483646 w 352"/>
              <a:gd name="T25" fmla="*/ 2147483646 h 502"/>
              <a:gd name="T26" fmla="*/ 2147483646 w 352"/>
              <a:gd name="T27" fmla="*/ 2147483646 h 502"/>
              <a:gd name="T28" fmla="*/ 2147483646 w 352"/>
              <a:gd name="T29" fmla="*/ 2147483646 h 502"/>
              <a:gd name="T30" fmla="*/ 2147483646 w 352"/>
              <a:gd name="T31" fmla="*/ 2147483646 h 502"/>
              <a:gd name="T32" fmla="*/ 2147483646 w 352"/>
              <a:gd name="T33" fmla="*/ 2147483646 h 502"/>
              <a:gd name="T34" fmla="*/ 2147483646 w 352"/>
              <a:gd name="T35" fmla="*/ 2147483646 h 502"/>
              <a:gd name="T36" fmla="*/ 2147483646 w 352"/>
              <a:gd name="T37" fmla="*/ 2147483646 h 502"/>
              <a:gd name="T38" fmla="*/ 2147483646 w 352"/>
              <a:gd name="T39" fmla="*/ 2147483646 h 502"/>
              <a:gd name="T40" fmla="*/ 2147483646 w 352"/>
              <a:gd name="T41" fmla="*/ 2147483646 h 502"/>
              <a:gd name="T42" fmla="*/ 2147483646 w 352"/>
              <a:gd name="T43" fmla="*/ 2147483646 h 502"/>
              <a:gd name="T44" fmla="*/ 2147483646 w 352"/>
              <a:gd name="T45" fmla="*/ 2147483646 h 502"/>
              <a:gd name="T46" fmla="*/ 2147483646 w 352"/>
              <a:gd name="T47" fmla="*/ 2147483646 h 502"/>
              <a:gd name="T48" fmla="*/ 2147483646 w 352"/>
              <a:gd name="T49" fmla="*/ 2147483646 h 502"/>
              <a:gd name="T50" fmla="*/ 2147483646 w 352"/>
              <a:gd name="T51" fmla="*/ 2147483646 h 502"/>
              <a:gd name="T52" fmla="*/ 2147483646 w 352"/>
              <a:gd name="T53" fmla="*/ 2147483646 h 502"/>
              <a:gd name="T54" fmla="*/ 2147483646 w 352"/>
              <a:gd name="T55" fmla="*/ 2147483646 h 502"/>
              <a:gd name="T56" fmla="*/ 2147483646 w 352"/>
              <a:gd name="T57" fmla="*/ 2147483646 h 502"/>
              <a:gd name="T58" fmla="*/ 2147483646 w 352"/>
              <a:gd name="T59" fmla="*/ 2147483646 h 502"/>
              <a:gd name="T60" fmla="*/ 2147483646 w 352"/>
              <a:gd name="T61" fmla="*/ 2147483646 h 502"/>
              <a:gd name="T62" fmla="*/ 2147483646 w 352"/>
              <a:gd name="T63" fmla="*/ 2147483646 h 502"/>
              <a:gd name="T64" fmla="*/ 2147483646 w 352"/>
              <a:gd name="T65" fmla="*/ 2147483646 h 502"/>
              <a:gd name="T66" fmla="*/ 2147483646 w 352"/>
              <a:gd name="T67" fmla="*/ 2147483646 h 502"/>
              <a:gd name="T68" fmla="*/ 2147483646 w 352"/>
              <a:gd name="T69" fmla="*/ 2147483646 h 502"/>
              <a:gd name="T70" fmla="*/ 2147483646 w 352"/>
              <a:gd name="T71" fmla="*/ 2147483646 h 502"/>
              <a:gd name="T72" fmla="*/ 2147483646 w 352"/>
              <a:gd name="T73" fmla="*/ 2147483646 h 502"/>
              <a:gd name="T74" fmla="*/ 2147483646 w 352"/>
              <a:gd name="T75" fmla="*/ 2147483646 h 502"/>
              <a:gd name="T76" fmla="*/ 2147483646 w 352"/>
              <a:gd name="T77" fmla="*/ 2147483646 h 502"/>
              <a:gd name="T78" fmla="*/ 2147483646 w 352"/>
              <a:gd name="T79" fmla="*/ 2147483646 h 502"/>
              <a:gd name="T80" fmla="*/ 2147483646 w 352"/>
              <a:gd name="T81" fmla="*/ 2147483646 h 502"/>
              <a:gd name="T82" fmla="*/ 2147483646 w 352"/>
              <a:gd name="T83" fmla="*/ 2147483646 h 502"/>
              <a:gd name="T84" fmla="*/ 2147483646 w 352"/>
              <a:gd name="T85" fmla="*/ 2147483646 h 502"/>
              <a:gd name="T86" fmla="*/ 2147483646 w 352"/>
              <a:gd name="T87" fmla="*/ 2147483646 h 502"/>
              <a:gd name="T88" fmla="*/ 2147483646 w 352"/>
              <a:gd name="T89" fmla="*/ 2147483646 h 502"/>
              <a:gd name="T90" fmla="*/ 2147483646 w 352"/>
              <a:gd name="T91" fmla="*/ 2147483646 h 502"/>
              <a:gd name="T92" fmla="*/ 2147483646 w 352"/>
              <a:gd name="T93" fmla="*/ 2147483646 h 502"/>
              <a:gd name="T94" fmla="*/ 2147483646 w 352"/>
              <a:gd name="T95" fmla="*/ 2147483646 h 502"/>
              <a:gd name="T96" fmla="*/ 2147483646 w 352"/>
              <a:gd name="T97" fmla="*/ 2147483646 h 502"/>
              <a:gd name="T98" fmla="*/ 2147483646 w 352"/>
              <a:gd name="T99" fmla="*/ 2147483646 h 502"/>
              <a:gd name="T100" fmla="*/ 2147483646 w 352"/>
              <a:gd name="T101" fmla="*/ 2147483646 h 502"/>
              <a:gd name="T102" fmla="*/ 2147483646 w 352"/>
              <a:gd name="T103" fmla="*/ 2147483646 h 502"/>
              <a:gd name="T104" fmla="*/ 2147483646 w 352"/>
              <a:gd name="T105" fmla="*/ 2147483646 h 502"/>
              <a:gd name="T106" fmla="*/ 2147483646 w 352"/>
              <a:gd name="T107" fmla="*/ 2147483646 h 502"/>
              <a:gd name="T108" fmla="*/ 2147483646 w 352"/>
              <a:gd name="T109" fmla="*/ 2147483646 h 5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52" h="502">
                <a:moveTo>
                  <a:pt x="324" y="152"/>
                </a:moveTo>
                <a:lnTo>
                  <a:pt x="318" y="148"/>
                </a:lnTo>
                <a:lnTo>
                  <a:pt x="316" y="148"/>
                </a:lnTo>
                <a:lnTo>
                  <a:pt x="312" y="144"/>
                </a:lnTo>
                <a:lnTo>
                  <a:pt x="290" y="136"/>
                </a:lnTo>
                <a:lnTo>
                  <a:pt x="284" y="136"/>
                </a:lnTo>
                <a:lnTo>
                  <a:pt x="280" y="138"/>
                </a:lnTo>
                <a:lnTo>
                  <a:pt x="270" y="122"/>
                </a:lnTo>
                <a:lnTo>
                  <a:pt x="272" y="120"/>
                </a:lnTo>
                <a:lnTo>
                  <a:pt x="278" y="112"/>
                </a:lnTo>
                <a:lnTo>
                  <a:pt x="278" y="104"/>
                </a:lnTo>
                <a:lnTo>
                  <a:pt x="278" y="102"/>
                </a:lnTo>
                <a:lnTo>
                  <a:pt x="282" y="96"/>
                </a:lnTo>
                <a:lnTo>
                  <a:pt x="280" y="94"/>
                </a:lnTo>
                <a:lnTo>
                  <a:pt x="268" y="92"/>
                </a:lnTo>
                <a:lnTo>
                  <a:pt x="246" y="88"/>
                </a:lnTo>
                <a:lnTo>
                  <a:pt x="234" y="76"/>
                </a:lnTo>
                <a:lnTo>
                  <a:pt x="230" y="68"/>
                </a:lnTo>
                <a:lnTo>
                  <a:pt x="228" y="64"/>
                </a:lnTo>
                <a:lnTo>
                  <a:pt x="234" y="48"/>
                </a:lnTo>
                <a:lnTo>
                  <a:pt x="234" y="36"/>
                </a:lnTo>
                <a:lnTo>
                  <a:pt x="234" y="32"/>
                </a:lnTo>
                <a:lnTo>
                  <a:pt x="228" y="40"/>
                </a:lnTo>
                <a:lnTo>
                  <a:pt x="226" y="40"/>
                </a:lnTo>
                <a:lnTo>
                  <a:pt x="226" y="42"/>
                </a:lnTo>
                <a:lnTo>
                  <a:pt x="224" y="40"/>
                </a:lnTo>
                <a:lnTo>
                  <a:pt x="222" y="40"/>
                </a:lnTo>
                <a:lnTo>
                  <a:pt x="210" y="30"/>
                </a:lnTo>
                <a:lnTo>
                  <a:pt x="208" y="28"/>
                </a:lnTo>
                <a:lnTo>
                  <a:pt x="208" y="26"/>
                </a:lnTo>
                <a:lnTo>
                  <a:pt x="206" y="8"/>
                </a:lnTo>
                <a:lnTo>
                  <a:pt x="200" y="0"/>
                </a:lnTo>
                <a:lnTo>
                  <a:pt x="188" y="0"/>
                </a:lnTo>
                <a:lnTo>
                  <a:pt x="180" y="14"/>
                </a:lnTo>
                <a:lnTo>
                  <a:pt x="180" y="16"/>
                </a:lnTo>
                <a:lnTo>
                  <a:pt x="178" y="16"/>
                </a:lnTo>
                <a:lnTo>
                  <a:pt x="160" y="12"/>
                </a:lnTo>
                <a:lnTo>
                  <a:pt x="156" y="30"/>
                </a:lnTo>
                <a:lnTo>
                  <a:pt x="156" y="48"/>
                </a:lnTo>
                <a:lnTo>
                  <a:pt x="146" y="64"/>
                </a:lnTo>
                <a:lnTo>
                  <a:pt x="146" y="66"/>
                </a:lnTo>
                <a:lnTo>
                  <a:pt x="144" y="66"/>
                </a:lnTo>
                <a:lnTo>
                  <a:pt x="142" y="66"/>
                </a:lnTo>
                <a:lnTo>
                  <a:pt x="130" y="68"/>
                </a:lnTo>
                <a:lnTo>
                  <a:pt x="118" y="76"/>
                </a:lnTo>
                <a:lnTo>
                  <a:pt x="118" y="78"/>
                </a:lnTo>
                <a:lnTo>
                  <a:pt x="116" y="78"/>
                </a:lnTo>
                <a:lnTo>
                  <a:pt x="114" y="78"/>
                </a:lnTo>
                <a:lnTo>
                  <a:pt x="92" y="70"/>
                </a:lnTo>
                <a:lnTo>
                  <a:pt x="90" y="78"/>
                </a:lnTo>
                <a:lnTo>
                  <a:pt x="90" y="80"/>
                </a:lnTo>
                <a:lnTo>
                  <a:pt x="80" y="96"/>
                </a:lnTo>
                <a:lnTo>
                  <a:pt x="76" y="100"/>
                </a:lnTo>
                <a:lnTo>
                  <a:pt x="74" y="100"/>
                </a:lnTo>
                <a:lnTo>
                  <a:pt x="64" y="100"/>
                </a:lnTo>
                <a:lnTo>
                  <a:pt x="50" y="94"/>
                </a:lnTo>
                <a:lnTo>
                  <a:pt x="48" y="92"/>
                </a:lnTo>
                <a:lnTo>
                  <a:pt x="48" y="90"/>
                </a:lnTo>
                <a:lnTo>
                  <a:pt x="46" y="72"/>
                </a:lnTo>
                <a:lnTo>
                  <a:pt x="42" y="56"/>
                </a:lnTo>
                <a:lnTo>
                  <a:pt x="38" y="52"/>
                </a:lnTo>
                <a:lnTo>
                  <a:pt x="34" y="64"/>
                </a:lnTo>
                <a:lnTo>
                  <a:pt x="24" y="76"/>
                </a:lnTo>
                <a:lnTo>
                  <a:pt x="16" y="96"/>
                </a:lnTo>
                <a:lnTo>
                  <a:pt x="14" y="96"/>
                </a:lnTo>
                <a:lnTo>
                  <a:pt x="8" y="108"/>
                </a:lnTo>
                <a:lnTo>
                  <a:pt x="6" y="114"/>
                </a:lnTo>
                <a:lnTo>
                  <a:pt x="0" y="122"/>
                </a:lnTo>
                <a:lnTo>
                  <a:pt x="6" y="140"/>
                </a:lnTo>
                <a:lnTo>
                  <a:pt x="30" y="168"/>
                </a:lnTo>
                <a:lnTo>
                  <a:pt x="38" y="184"/>
                </a:lnTo>
                <a:lnTo>
                  <a:pt x="38" y="186"/>
                </a:lnTo>
                <a:lnTo>
                  <a:pt x="36" y="188"/>
                </a:lnTo>
                <a:lnTo>
                  <a:pt x="30" y="196"/>
                </a:lnTo>
                <a:lnTo>
                  <a:pt x="28" y="196"/>
                </a:lnTo>
                <a:lnTo>
                  <a:pt x="12" y="200"/>
                </a:lnTo>
                <a:lnTo>
                  <a:pt x="14" y="212"/>
                </a:lnTo>
                <a:lnTo>
                  <a:pt x="26" y="220"/>
                </a:lnTo>
                <a:lnTo>
                  <a:pt x="42" y="224"/>
                </a:lnTo>
                <a:lnTo>
                  <a:pt x="48" y="240"/>
                </a:lnTo>
                <a:lnTo>
                  <a:pt x="44" y="268"/>
                </a:lnTo>
                <a:lnTo>
                  <a:pt x="38" y="280"/>
                </a:lnTo>
                <a:lnTo>
                  <a:pt x="38" y="284"/>
                </a:lnTo>
                <a:lnTo>
                  <a:pt x="36" y="284"/>
                </a:lnTo>
                <a:lnTo>
                  <a:pt x="16" y="286"/>
                </a:lnTo>
                <a:lnTo>
                  <a:pt x="16" y="294"/>
                </a:lnTo>
                <a:lnTo>
                  <a:pt x="10" y="312"/>
                </a:lnTo>
                <a:lnTo>
                  <a:pt x="8" y="332"/>
                </a:lnTo>
                <a:lnTo>
                  <a:pt x="12" y="344"/>
                </a:lnTo>
                <a:lnTo>
                  <a:pt x="36" y="358"/>
                </a:lnTo>
                <a:lnTo>
                  <a:pt x="38" y="360"/>
                </a:lnTo>
                <a:lnTo>
                  <a:pt x="48" y="376"/>
                </a:lnTo>
                <a:lnTo>
                  <a:pt x="48" y="378"/>
                </a:lnTo>
                <a:lnTo>
                  <a:pt x="48" y="380"/>
                </a:lnTo>
                <a:lnTo>
                  <a:pt x="34" y="408"/>
                </a:lnTo>
                <a:lnTo>
                  <a:pt x="32" y="416"/>
                </a:lnTo>
                <a:lnTo>
                  <a:pt x="24" y="434"/>
                </a:lnTo>
                <a:lnTo>
                  <a:pt x="20" y="448"/>
                </a:lnTo>
                <a:lnTo>
                  <a:pt x="20" y="450"/>
                </a:lnTo>
                <a:lnTo>
                  <a:pt x="14" y="456"/>
                </a:lnTo>
                <a:lnTo>
                  <a:pt x="12" y="462"/>
                </a:lnTo>
                <a:lnTo>
                  <a:pt x="12" y="464"/>
                </a:lnTo>
                <a:lnTo>
                  <a:pt x="12" y="466"/>
                </a:lnTo>
                <a:lnTo>
                  <a:pt x="14" y="468"/>
                </a:lnTo>
                <a:lnTo>
                  <a:pt x="22" y="476"/>
                </a:lnTo>
                <a:lnTo>
                  <a:pt x="26" y="482"/>
                </a:lnTo>
                <a:lnTo>
                  <a:pt x="28" y="484"/>
                </a:lnTo>
                <a:lnTo>
                  <a:pt x="28" y="488"/>
                </a:lnTo>
                <a:lnTo>
                  <a:pt x="30" y="492"/>
                </a:lnTo>
                <a:lnTo>
                  <a:pt x="36" y="496"/>
                </a:lnTo>
                <a:lnTo>
                  <a:pt x="66" y="502"/>
                </a:lnTo>
                <a:lnTo>
                  <a:pt x="80" y="500"/>
                </a:lnTo>
                <a:lnTo>
                  <a:pt x="94" y="496"/>
                </a:lnTo>
                <a:lnTo>
                  <a:pt x="108" y="492"/>
                </a:lnTo>
                <a:lnTo>
                  <a:pt x="122" y="492"/>
                </a:lnTo>
                <a:lnTo>
                  <a:pt x="122" y="486"/>
                </a:lnTo>
                <a:lnTo>
                  <a:pt x="114" y="464"/>
                </a:lnTo>
                <a:lnTo>
                  <a:pt x="112" y="464"/>
                </a:lnTo>
                <a:lnTo>
                  <a:pt x="114" y="464"/>
                </a:lnTo>
                <a:lnTo>
                  <a:pt x="158" y="400"/>
                </a:lnTo>
                <a:lnTo>
                  <a:pt x="208" y="352"/>
                </a:lnTo>
                <a:lnTo>
                  <a:pt x="224" y="348"/>
                </a:lnTo>
                <a:lnTo>
                  <a:pt x="232" y="338"/>
                </a:lnTo>
                <a:lnTo>
                  <a:pt x="240" y="332"/>
                </a:lnTo>
                <a:lnTo>
                  <a:pt x="250" y="328"/>
                </a:lnTo>
                <a:lnTo>
                  <a:pt x="246" y="324"/>
                </a:lnTo>
                <a:lnTo>
                  <a:pt x="234" y="312"/>
                </a:lnTo>
                <a:lnTo>
                  <a:pt x="226" y="302"/>
                </a:lnTo>
                <a:lnTo>
                  <a:pt x="226" y="300"/>
                </a:lnTo>
                <a:lnTo>
                  <a:pt x="230" y="294"/>
                </a:lnTo>
                <a:lnTo>
                  <a:pt x="218" y="296"/>
                </a:lnTo>
                <a:lnTo>
                  <a:pt x="196" y="292"/>
                </a:lnTo>
                <a:lnTo>
                  <a:pt x="186" y="284"/>
                </a:lnTo>
                <a:lnTo>
                  <a:pt x="182" y="280"/>
                </a:lnTo>
                <a:lnTo>
                  <a:pt x="180" y="276"/>
                </a:lnTo>
                <a:lnTo>
                  <a:pt x="176" y="256"/>
                </a:lnTo>
                <a:lnTo>
                  <a:pt x="174" y="238"/>
                </a:lnTo>
                <a:lnTo>
                  <a:pt x="170" y="242"/>
                </a:lnTo>
                <a:lnTo>
                  <a:pt x="164" y="244"/>
                </a:lnTo>
                <a:lnTo>
                  <a:pt x="146" y="240"/>
                </a:lnTo>
                <a:lnTo>
                  <a:pt x="136" y="232"/>
                </a:lnTo>
                <a:lnTo>
                  <a:pt x="122" y="228"/>
                </a:lnTo>
                <a:lnTo>
                  <a:pt x="116" y="228"/>
                </a:lnTo>
                <a:lnTo>
                  <a:pt x="110" y="226"/>
                </a:lnTo>
                <a:lnTo>
                  <a:pt x="104" y="224"/>
                </a:lnTo>
                <a:lnTo>
                  <a:pt x="98" y="218"/>
                </a:lnTo>
                <a:lnTo>
                  <a:pt x="96" y="214"/>
                </a:lnTo>
                <a:lnTo>
                  <a:pt x="96" y="210"/>
                </a:lnTo>
                <a:lnTo>
                  <a:pt x="96" y="206"/>
                </a:lnTo>
                <a:lnTo>
                  <a:pt x="98" y="202"/>
                </a:lnTo>
                <a:lnTo>
                  <a:pt x="102" y="200"/>
                </a:lnTo>
                <a:lnTo>
                  <a:pt x="110" y="192"/>
                </a:lnTo>
                <a:lnTo>
                  <a:pt x="118" y="180"/>
                </a:lnTo>
                <a:lnTo>
                  <a:pt x="116" y="176"/>
                </a:lnTo>
                <a:lnTo>
                  <a:pt x="114" y="170"/>
                </a:lnTo>
                <a:lnTo>
                  <a:pt x="112" y="164"/>
                </a:lnTo>
                <a:lnTo>
                  <a:pt x="114" y="160"/>
                </a:lnTo>
                <a:lnTo>
                  <a:pt x="114" y="158"/>
                </a:lnTo>
                <a:lnTo>
                  <a:pt x="116" y="156"/>
                </a:lnTo>
                <a:lnTo>
                  <a:pt x="120" y="152"/>
                </a:lnTo>
                <a:lnTo>
                  <a:pt x="134" y="148"/>
                </a:lnTo>
                <a:lnTo>
                  <a:pt x="136" y="142"/>
                </a:lnTo>
                <a:lnTo>
                  <a:pt x="138" y="140"/>
                </a:lnTo>
                <a:lnTo>
                  <a:pt x="150" y="140"/>
                </a:lnTo>
                <a:lnTo>
                  <a:pt x="148" y="140"/>
                </a:lnTo>
                <a:lnTo>
                  <a:pt x="142" y="136"/>
                </a:lnTo>
                <a:lnTo>
                  <a:pt x="140" y="132"/>
                </a:lnTo>
                <a:lnTo>
                  <a:pt x="140" y="128"/>
                </a:lnTo>
                <a:lnTo>
                  <a:pt x="142" y="122"/>
                </a:lnTo>
                <a:lnTo>
                  <a:pt x="148" y="118"/>
                </a:lnTo>
                <a:lnTo>
                  <a:pt x="154" y="116"/>
                </a:lnTo>
                <a:lnTo>
                  <a:pt x="160" y="116"/>
                </a:lnTo>
                <a:lnTo>
                  <a:pt x="166" y="118"/>
                </a:lnTo>
                <a:lnTo>
                  <a:pt x="172" y="120"/>
                </a:lnTo>
                <a:lnTo>
                  <a:pt x="190" y="134"/>
                </a:lnTo>
                <a:lnTo>
                  <a:pt x="208" y="134"/>
                </a:lnTo>
                <a:lnTo>
                  <a:pt x="214" y="138"/>
                </a:lnTo>
                <a:lnTo>
                  <a:pt x="214" y="144"/>
                </a:lnTo>
                <a:lnTo>
                  <a:pt x="214" y="150"/>
                </a:lnTo>
                <a:lnTo>
                  <a:pt x="210" y="152"/>
                </a:lnTo>
                <a:lnTo>
                  <a:pt x="206" y="152"/>
                </a:lnTo>
                <a:lnTo>
                  <a:pt x="204" y="154"/>
                </a:lnTo>
                <a:lnTo>
                  <a:pt x="202" y="160"/>
                </a:lnTo>
                <a:lnTo>
                  <a:pt x="210" y="180"/>
                </a:lnTo>
                <a:lnTo>
                  <a:pt x="218" y="170"/>
                </a:lnTo>
                <a:lnTo>
                  <a:pt x="226" y="168"/>
                </a:lnTo>
                <a:lnTo>
                  <a:pt x="230" y="168"/>
                </a:lnTo>
                <a:lnTo>
                  <a:pt x="234" y="172"/>
                </a:lnTo>
                <a:lnTo>
                  <a:pt x="236" y="180"/>
                </a:lnTo>
                <a:lnTo>
                  <a:pt x="240" y="190"/>
                </a:lnTo>
                <a:lnTo>
                  <a:pt x="242" y="202"/>
                </a:lnTo>
                <a:lnTo>
                  <a:pt x="246" y="210"/>
                </a:lnTo>
                <a:lnTo>
                  <a:pt x="252" y="220"/>
                </a:lnTo>
                <a:lnTo>
                  <a:pt x="264" y="236"/>
                </a:lnTo>
                <a:lnTo>
                  <a:pt x="268" y="248"/>
                </a:lnTo>
                <a:lnTo>
                  <a:pt x="300" y="244"/>
                </a:lnTo>
                <a:lnTo>
                  <a:pt x="314" y="236"/>
                </a:lnTo>
                <a:lnTo>
                  <a:pt x="326" y="220"/>
                </a:lnTo>
                <a:lnTo>
                  <a:pt x="332" y="204"/>
                </a:lnTo>
                <a:lnTo>
                  <a:pt x="336" y="188"/>
                </a:lnTo>
                <a:lnTo>
                  <a:pt x="336" y="186"/>
                </a:lnTo>
                <a:lnTo>
                  <a:pt x="336" y="184"/>
                </a:lnTo>
                <a:lnTo>
                  <a:pt x="338" y="184"/>
                </a:lnTo>
                <a:lnTo>
                  <a:pt x="350" y="176"/>
                </a:lnTo>
                <a:lnTo>
                  <a:pt x="352" y="176"/>
                </a:lnTo>
                <a:lnTo>
                  <a:pt x="350" y="174"/>
                </a:lnTo>
                <a:lnTo>
                  <a:pt x="330" y="168"/>
                </a:lnTo>
                <a:lnTo>
                  <a:pt x="326" y="156"/>
                </a:lnTo>
                <a:lnTo>
                  <a:pt x="324" y="1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河南"/>
          <p:cNvSpPr/>
          <p:nvPr/>
        </p:nvSpPr>
        <p:spPr bwMode="auto">
          <a:xfrm>
            <a:off x="6554235" y="3508484"/>
            <a:ext cx="515840" cy="510996"/>
          </a:xfrm>
          <a:custGeom>
            <a:avLst/>
            <a:gdLst>
              <a:gd name="T0" fmla="*/ 2147483646 w 370"/>
              <a:gd name="T1" fmla="*/ 2147483646 h 366"/>
              <a:gd name="T2" fmla="*/ 0 w 370"/>
              <a:gd name="T3" fmla="*/ 2147483646 h 366"/>
              <a:gd name="T4" fmla="*/ 2147483646 w 370"/>
              <a:gd name="T5" fmla="*/ 2147483646 h 366"/>
              <a:gd name="T6" fmla="*/ 2147483646 w 370"/>
              <a:gd name="T7" fmla="*/ 2147483646 h 366"/>
              <a:gd name="T8" fmla="*/ 2147483646 w 370"/>
              <a:gd name="T9" fmla="*/ 2147483646 h 366"/>
              <a:gd name="T10" fmla="*/ 2147483646 w 370"/>
              <a:gd name="T11" fmla="*/ 2147483646 h 366"/>
              <a:gd name="T12" fmla="*/ 2147483646 w 370"/>
              <a:gd name="T13" fmla="*/ 2147483646 h 366"/>
              <a:gd name="T14" fmla="*/ 2147483646 w 370"/>
              <a:gd name="T15" fmla="*/ 2147483646 h 366"/>
              <a:gd name="T16" fmla="*/ 2147483646 w 370"/>
              <a:gd name="T17" fmla="*/ 2147483646 h 366"/>
              <a:gd name="T18" fmla="*/ 2147483646 w 370"/>
              <a:gd name="T19" fmla="*/ 2147483646 h 366"/>
              <a:gd name="T20" fmla="*/ 2147483646 w 370"/>
              <a:gd name="T21" fmla="*/ 2147483646 h 366"/>
              <a:gd name="T22" fmla="*/ 2147483646 w 370"/>
              <a:gd name="T23" fmla="*/ 2147483646 h 366"/>
              <a:gd name="T24" fmla="*/ 2147483646 w 370"/>
              <a:gd name="T25" fmla="*/ 2147483646 h 366"/>
              <a:gd name="T26" fmla="*/ 2147483646 w 370"/>
              <a:gd name="T27" fmla="*/ 2147483646 h 366"/>
              <a:gd name="T28" fmla="*/ 2147483646 w 370"/>
              <a:gd name="T29" fmla="*/ 2147483646 h 366"/>
              <a:gd name="T30" fmla="*/ 2147483646 w 370"/>
              <a:gd name="T31" fmla="*/ 2147483646 h 366"/>
              <a:gd name="T32" fmla="*/ 2147483646 w 370"/>
              <a:gd name="T33" fmla="*/ 2147483646 h 366"/>
              <a:gd name="T34" fmla="*/ 2147483646 w 370"/>
              <a:gd name="T35" fmla="*/ 2147483646 h 366"/>
              <a:gd name="T36" fmla="*/ 2147483646 w 370"/>
              <a:gd name="T37" fmla="*/ 2147483646 h 366"/>
              <a:gd name="T38" fmla="*/ 2147483646 w 370"/>
              <a:gd name="T39" fmla="*/ 2147483646 h 366"/>
              <a:gd name="T40" fmla="*/ 2147483646 w 370"/>
              <a:gd name="T41" fmla="*/ 2147483646 h 366"/>
              <a:gd name="T42" fmla="*/ 2147483646 w 370"/>
              <a:gd name="T43" fmla="*/ 2147483646 h 366"/>
              <a:gd name="T44" fmla="*/ 2147483646 w 370"/>
              <a:gd name="T45" fmla="*/ 2147483646 h 366"/>
              <a:gd name="T46" fmla="*/ 2147483646 w 370"/>
              <a:gd name="T47" fmla="*/ 2147483646 h 366"/>
              <a:gd name="T48" fmla="*/ 2147483646 w 370"/>
              <a:gd name="T49" fmla="*/ 2147483646 h 366"/>
              <a:gd name="T50" fmla="*/ 2147483646 w 370"/>
              <a:gd name="T51" fmla="*/ 2147483646 h 366"/>
              <a:gd name="T52" fmla="*/ 2147483646 w 370"/>
              <a:gd name="T53" fmla="*/ 2147483646 h 366"/>
              <a:gd name="T54" fmla="*/ 2147483646 w 370"/>
              <a:gd name="T55" fmla="*/ 2147483646 h 366"/>
              <a:gd name="T56" fmla="*/ 2147483646 w 370"/>
              <a:gd name="T57" fmla="*/ 2147483646 h 366"/>
              <a:gd name="T58" fmla="*/ 2147483646 w 370"/>
              <a:gd name="T59" fmla="*/ 2147483646 h 366"/>
              <a:gd name="T60" fmla="*/ 2147483646 w 370"/>
              <a:gd name="T61" fmla="*/ 2147483646 h 366"/>
              <a:gd name="T62" fmla="*/ 2147483646 w 370"/>
              <a:gd name="T63" fmla="*/ 2147483646 h 366"/>
              <a:gd name="T64" fmla="*/ 2147483646 w 370"/>
              <a:gd name="T65" fmla="*/ 2147483646 h 366"/>
              <a:gd name="T66" fmla="*/ 2147483646 w 370"/>
              <a:gd name="T67" fmla="*/ 2147483646 h 366"/>
              <a:gd name="T68" fmla="*/ 2147483646 w 370"/>
              <a:gd name="T69" fmla="*/ 2147483646 h 366"/>
              <a:gd name="T70" fmla="*/ 2147483646 w 370"/>
              <a:gd name="T71" fmla="*/ 2147483646 h 366"/>
              <a:gd name="T72" fmla="*/ 2147483646 w 370"/>
              <a:gd name="T73" fmla="*/ 2147483646 h 366"/>
              <a:gd name="T74" fmla="*/ 2147483646 w 370"/>
              <a:gd name="T75" fmla="*/ 2147483646 h 366"/>
              <a:gd name="T76" fmla="*/ 2147483646 w 370"/>
              <a:gd name="T77" fmla="*/ 2147483646 h 366"/>
              <a:gd name="T78" fmla="*/ 2147483646 w 370"/>
              <a:gd name="T79" fmla="*/ 2147483646 h 366"/>
              <a:gd name="T80" fmla="*/ 2147483646 w 370"/>
              <a:gd name="T81" fmla="*/ 2147483646 h 366"/>
              <a:gd name="T82" fmla="*/ 2147483646 w 370"/>
              <a:gd name="T83" fmla="*/ 2147483646 h 366"/>
              <a:gd name="T84" fmla="*/ 2147483646 w 370"/>
              <a:gd name="T85" fmla="*/ 2147483646 h 366"/>
              <a:gd name="T86" fmla="*/ 2147483646 w 370"/>
              <a:gd name="T87" fmla="*/ 2147483646 h 366"/>
              <a:gd name="T88" fmla="*/ 2147483646 w 370"/>
              <a:gd name="T89" fmla="*/ 2147483646 h 366"/>
              <a:gd name="T90" fmla="*/ 2147483646 w 370"/>
              <a:gd name="T91" fmla="*/ 2147483646 h 366"/>
              <a:gd name="T92" fmla="*/ 2147483646 w 370"/>
              <a:gd name="T93" fmla="*/ 2147483646 h 366"/>
              <a:gd name="T94" fmla="*/ 2147483646 w 370"/>
              <a:gd name="T95" fmla="*/ 0 h 366"/>
              <a:gd name="T96" fmla="*/ 2147483646 w 370"/>
              <a:gd name="T97" fmla="*/ 2147483646 h 366"/>
              <a:gd name="T98" fmla="*/ 2147483646 w 370"/>
              <a:gd name="T99" fmla="*/ 2147483646 h 366"/>
              <a:gd name="T100" fmla="*/ 2147483646 w 370"/>
              <a:gd name="T101" fmla="*/ 2147483646 h 366"/>
              <a:gd name="T102" fmla="*/ 2147483646 w 370"/>
              <a:gd name="T103" fmla="*/ 2147483646 h 366"/>
              <a:gd name="T104" fmla="*/ 2147483646 w 370"/>
              <a:gd name="T105" fmla="*/ 2147483646 h 366"/>
              <a:gd name="T106" fmla="*/ 2147483646 w 370"/>
              <a:gd name="T107" fmla="*/ 2147483646 h 366"/>
              <a:gd name="T108" fmla="*/ 2147483646 w 370"/>
              <a:gd name="T109" fmla="*/ 2147483646 h 3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70" h="366">
                <a:moveTo>
                  <a:pt x="82" y="120"/>
                </a:moveTo>
                <a:lnTo>
                  <a:pt x="80" y="120"/>
                </a:lnTo>
                <a:lnTo>
                  <a:pt x="20" y="146"/>
                </a:lnTo>
                <a:lnTo>
                  <a:pt x="2" y="162"/>
                </a:lnTo>
                <a:lnTo>
                  <a:pt x="0" y="182"/>
                </a:lnTo>
                <a:lnTo>
                  <a:pt x="2" y="196"/>
                </a:lnTo>
                <a:lnTo>
                  <a:pt x="4" y="206"/>
                </a:lnTo>
                <a:lnTo>
                  <a:pt x="10" y="210"/>
                </a:lnTo>
                <a:lnTo>
                  <a:pt x="28" y="222"/>
                </a:lnTo>
                <a:lnTo>
                  <a:pt x="30" y="222"/>
                </a:lnTo>
                <a:lnTo>
                  <a:pt x="34" y="252"/>
                </a:lnTo>
                <a:lnTo>
                  <a:pt x="54" y="276"/>
                </a:lnTo>
                <a:lnTo>
                  <a:pt x="60" y="282"/>
                </a:lnTo>
                <a:lnTo>
                  <a:pt x="66" y="286"/>
                </a:lnTo>
                <a:lnTo>
                  <a:pt x="82" y="290"/>
                </a:lnTo>
                <a:lnTo>
                  <a:pt x="86" y="290"/>
                </a:lnTo>
                <a:lnTo>
                  <a:pt x="92" y="296"/>
                </a:lnTo>
                <a:lnTo>
                  <a:pt x="104" y="300"/>
                </a:lnTo>
                <a:lnTo>
                  <a:pt x="152" y="302"/>
                </a:lnTo>
                <a:lnTo>
                  <a:pt x="194" y="304"/>
                </a:lnTo>
                <a:lnTo>
                  <a:pt x="204" y="306"/>
                </a:lnTo>
                <a:lnTo>
                  <a:pt x="210" y="310"/>
                </a:lnTo>
                <a:lnTo>
                  <a:pt x="214" y="312"/>
                </a:lnTo>
                <a:lnTo>
                  <a:pt x="214" y="318"/>
                </a:lnTo>
                <a:lnTo>
                  <a:pt x="214" y="332"/>
                </a:lnTo>
                <a:lnTo>
                  <a:pt x="214" y="342"/>
                </a:lnTo>
                <a:lnTo>
                  <a:pt x="216" y="346"/>
                </a:lnTo>
                <a:lnTo>
                  <a:pt x="234" y="342"/>
                </a:lnTo>
                <a:lnTo>
                  <a:pt x="242" y="340"/>
                </a:lnTo>
                <a:lnTo>
                  <a:pt x="250" y="338"/>
                </a:lnTo>
                <a:lnTo>
                  <a:pt x="256" y="340"/>
                </a:lnTo>
                <a:lnTo>
                  <a:pt x="258" y="342"/>
                </a:lnTo>
                <a:lnTo>
                  <a:pt x="266" y="350"/>
                </a:lnTo>
                <a:lnTo>
                  <a:pt x="278" y="362"/>
                </a:lnTo>
                <a:lnTo>
                  <a:pt x="280" y="364"/>
                </a:lnTo>
                <a:lnTo>
                  <a:pt x="282" y="366"/>
                </a:lnTo>
                <a:lnTo>
                  <a:pt x="290" y="360"/>
                </a:lnTo>
                <a:lnTo>
                  <a:pt x="298" y="350"/>
                </a:lnTo>
                <a:lnTo>
                  <a:pt x="300" y="348"/>
                </a:lnTo>
                <a:lnTo>
                  <a:pt x="314" y="358"/>
                </a:lnTo>
                <a:lnTo>
                  <a:pt x="324" y="350"/>
                </a:lnTo>
                <a:lnTo>
                  <a:pt x="326" y="342"/>
                </a:lnTo>
                <a:lnTo>
                  <a:pt x="330" y="338"/>
                </a:lnTo>
                <a:lnTo>
                  <a:pt x="334" y="334"/>
                </a:lnTo>
                <a:lnTo>
                  <a:pt x="342" y="332"/>
                </a:lnTo>
                <a:lnTo>
                  <a:pt x="346" y="330"/>
                </a:lnTo>
                <a:lnTo>
                  <a:pt x="344" y="328"/>
                </a:lnTo>
                <a:lnTo>
                  <a:pt x="342" y="326"/>
                </a:lnTo>
                <a:lnTo>
                  <a:pt x="344" y="306"/>
                </a:lnTo>
                <a:lnTo>
                  <a:pt x="338" y="300"/>
                </a:lnTo>
                <a:lnTo>
                  <a:pt x="334" y="296"/>
                </a:lnTo>
                <a:lnTo>
                  <a:pt x="328" y="294"/>
                </a:lnTo>
                <a:lnTo>
                  <a:pt x="320" y="294"/>
                </a:lnTo>
                <a:lnTo>
                  <a:pt x="310" y="296"/>
                </a:lnTo>
                <a:lnTo>
                  <a:pt x="306" y="296"/>
                </a:lnTo>
                <a:lnTo>
                  <a:pt x="302" y="294"/>
                </a:lnTo>
                <a:lnTo>
                  <a:pt x="302" y="290"/>
                </a:lnTo>
                <a:lnTo>
                  <a:pt x="302" y="286"/>
                </a:lnTo>
                <a:lnTo>
                  <a:pt x="292" y="272"/>
                </a:lnTo>
                <a:lnTo>
                  <a:pt x="282" y="262"/>
                </a:lnTo>
                <a:lnTo>
                  <a:pt x="278" y="256"/>
                </a:lnTo>
                <a:lnTo>
                  <a:pt x="274" y="250"/>
                </a:lnTo>
                <a:lnTo>
                  <a:pt x="272" y="244"/>
                </a:lnTo>
                <a:lnTo>
                  <a:pt x="274" y="238"/>
                </a:lnTo>
                <a:lnTo>
                  <a:pt x="274" y="236"/>
                </a:lnTo>
                <a:lnTo>
                  <a:pt x="298" y="240"/>
                </a:lnTo>
                <a:lnTo>
                  <a:pt x="296" y="226"/>
                </a:lnTo>
                <a:lnTo>
                  <a:pt x="296" y="216"/>
                </a:lnTo>
                <a:lnTo>
                  <a:pt x="298" y="212"/>
                </a:lnTo>
                <a:lnTo>
                  <a:pt x="300" y="210"/>
                </a:lnTo>
                <a:lnTo>
                  <a:pt x="304" y="206"/>
                </a:lnTo>
                <a:lnTo>
                  <a:pt x="310" y="204"/>
                </a:lnTo>
                <a:lnTo>
                  <a:pt x="318" y="200"/>
                </a:lnTo>
                <a:lnTo>
                  <a:pt x="318" y="196"/>
                </a:lnTo>
                <a:lnTo>
                  <a:pt x="312" y="178"/>
                </a:lnTo>
                <a:lnTo>
                  <a:pt x="312" y="170"/>
                </a:lnTo>
                <a:lnTo>
                  <a:pt x="312" y="166"/>
                </a:lnTo>
                <a:lnTo>
                  <a:pt x="318" y="162"/>
                </a:lnTo>
                <a:lnTo>
                  <a:pt x="324" y="162"/>
                </a:lnTo>
                <a:lnTo>
                  <a:pt x="338" y="166"/>
                </a:lnTo>
                <a:lnTo>
                  <a:pt x="340" y="166"/>
                </a:lnTo>
                <a:lnTo>
                  <a:pt x="340" y="168"/>
                </a:lnTo>
                <a:lnTo>
                  <a:pt x="356" y="186"/>
                </a:lnTo>
                <a:lnTo>
                  <a:pt x="370" y="162"/>
                </a:lnTo>
                <a:lnTo>
                  <a:pt x="356" y="140"/>
                </a:lnTo>
                <a:lnTo>
                  <a:pt x="348" y="128"/>
                </a:lnTo>
                <a:lnTo>
                  <a:pt x="336" y="136"/>
                </a:lnTo>
                <a:lnTo>
                  <a:pt x="334" y="134"/>
                </a:lnTo>
                <a:lnTo>
                  <a:pt x="302" y="126"/>
                </a:lnTo>
                <a:lnTo>
                  <a:pt x="292" y="122"/>
                </a:lnTo>
                <a:lnTo>
                  <a:pt x="286" y="116"/>
                </a:lnTo>
                <a:lnTo>
                  <a:pt x="280" y="110"/>
                </a:lnTo>
                <a:lnTo>
                  <a:pt x="278" y="106"/>
                </a:lnTo>
                <a:lnTo>
                  <a:pt x="260" y="96"/>
                </a:lnTo>
                <a:lnTo>
                  <a:pt x="260" y="78"/>
                </a:lnTo>
                <a:lnTo>
                  <a:pt x="294" y="58"/>
                </a:lnTo>
                <a:lnTo>
                  <a:pt x="292" y="44"/>
                </a:lnTo>
                <a:lnTo>
                  <a:pt x="286" y="30"/>
                </a:lnTo>
                <a:lnTo>
                  <a:pt x="282" y="18"/>
                </a:lnTo>
                <a:lnTo>
                  <a:pt x="258" y="22"/>
                </a:lnTo>
                <a:lnTo>
                  <a:pt x="242" y="26"/>
                </a:lnTo>
                <a:lnTo>
                  <a:pt x="226" y="28"/>
                </a:lnTo>
                <a:lnTo>
                  <a:pt x="200" y="22"/>
                </a:lnTo>
                <a:lnTo>
                  <a:pt x="200" y="14"/>
                </a:lnTo>
                <a:lnTo>
                  <a:pt x="196" y="14"/>
                </a:lnTo>
                <a:lnTo>
                  <a:pt x="190" y="10"/>
                </a:lnTo>
                <a:lnTo>
                  <a:pt x="188" y="6"/>
                </a:lnTo>
                <a:lnTo>
                  <a:pt x="186" y="2"/>
                </a:lnTo>
                <a:lnTo>
                  <a:pt x="186" y="0"/>
                </a:lnTo>
                <a:lnTo>
                  <a:pt x="184" y="22"/>
                </a:lnTo>
                <a:lnTo>
                  <a:pt x="182" y="28"/>
                </a:lnTo>
                <a:lnTo>
                  <a:pt x="180" y="34"/>
                </a:lnTo>
                <a:lnTo>
                  <a:pt x="182" y="36"/>
                </a:lnTo>
                <a:lnTo>
                  <a:pt x="184" y="40"/>
                </a:lnTo>
                <a:lnTo>
                  <a:pt x="184" y="46"/>
                </a:lnTo>
                <a:lnTo>
                  <a:pt x="182" y="50"/>
                </a:lnTo>
                <a:lnTo>
                  <a:pt x="180" y="54"/>
                </a:lnTo>
                <a:lnTo>
                  <a:pt x="184" y="68"/>
                </a:lnTo>
                <a:lnTo>
                  <a:pt x="182" y="68"/>
                </a:lnTo>
                <a:lnTo>
                  <a:pt x="182" y="70"/>
                </a:lnTo>
                <a:lnTo>
                  <a:pt x="172" y="78"/>
                </a:lnTo>
                <a:lnTo>
                  <a:pt x="172" y="96"/>
                </a:lnTo>
                <a:lnTo>
                  <a:pt x="170" y="98"/>
                </a:lnTo>
                <a:lnTo>
                  <a:pt x="148" y="106"/>
                </a:lnTo>
                <a:lnTo>
                  <a:pt x="132" y="110"/>
                </a:lnTo>
                <a:lnTo>
                  <a:pt x="98" y="106"/>
                </a:lnTo>
                <a:lnTo>
                  <a:pt x="82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台湾"/>
          <p:cNvSpPr/>
          <p:nvPr/>
        </p:nvSpPr>
        <p:spPr bwMode="auto">
          <a:xfrm>
            <a:off x="7524159" y="4599497"/>
            <a:ext cx="147729" cy="357213"/>
          </a:xfrm>
          <a:custGeom>
            <a:avLst/>
            <a:gdLst>
              <a:gd name="T0" fmla="*/ 2147483646 w 106"/>
              <a:gd name="T1" fmla="*/ 0 h 256"/>
              <a:gd name="T2" fmla="*/ 2147483646 w 106"/>
              <a:gd name="T3" fmla="*/ 0 h 256"/>
              <a:gd name="T4" fmla="*/ 2147483646 w 106"/>
              <a:gd name="T5" fmla="*/ 2147483646 h 256"/>
              <a:gd name="T6" fmla="*/ 2147483646 w 106"/>
              <a:gd name="T7" fmla="*/ 2147483646 h 256"/>
              <a:gd name="T8" fmla="*/ 2147483646 w 106"/>
              <a:gd name="T9" fmla="*/ 2147483646 h 256"/>
              <a:gd name="T10" fmla="*/ 2147483646 w 106"/>
              <a:gd name="T11" fmla="*/ 2147483646 h 256"/>
              <a:gd name="T12" fmla="*/ 2147483646 w 106"/>
              <a:gd name="T13" fmla="*/ 2147483646 h 256"/>
              <a:gd name="T14" fmla="*/ 2147483646 w 106"/>
              <a:gd name="T15" fmla="*/ 2147483646 h 256"/>
              <a:gd name="T16" fmla="*/ 2147483646 w 106"/>
              <a:gd name="T17" fmla="*/ 2147483646 h 256"/>
              <a:gd name="T18" fmla="*/ 0 w 106"/>
              <a:gd name="T19" fmla="*/ 2147483646 h 256"/>
              <a:gd name="T20" fmla="*/ 2147483646 w 106"/>
              <a:gd name="T21" fmla="*/ 2147483646 h 256"/>
              <a:gd name="T22" fmla="*/ 2147483646 w 106"/>
              <a:gd name="T23" fmla="*/ 2147483646 h 256"/>
              <a:gd name="T24" fmla="*/ 2147483646 w 106"/>
              <a:gd name="T25" fmla="*/ 2147483646 h 256"/>
              <a:gd name="T26" fmla="*/ 2147483646 w 106"/>
              <a:gd name="T27" fmla="*/ 2147483646 h 256"/>
              <a:gd name="T28" fmla="*/ 2147483646 w 106"/>
              <a:gd name="T29" fmla="*/ 2147483646 h 256"/>
              <a:gd name="T30" fmla="*/ 2147483646 w 106"/>
              <a:gd name="T31" fmla="*/ 2147483646 h 256"/>
              <a:gd name="T32" fmla="*/ 2147483646 w 106"/>
              <a:gd name="T33" fmla="*/ 2147483646 h 256"/>
              <a:gd name="T34" fmla="*/ 2147483646 w 106"/>
              <a:gd name="T35" fmla="*/ 2147483646 h 256"/>
              <a:gd name="T36" fmla="*/ 2147483646 w 106"/>
              <a:gd name="T37" fmla="*/ 2147483646 h 256"/>
              <a:gd name="T38" fmla="*/ 2147483646 w 106"/>
              <a:gd name="T39" fmla="*/ 2147483646 h 256"/>
              <a:gd name="T40" fmla="*/ 2147483646 w 106"/>
              <a:gd name="T41" fmla="*/ 2147483646 h 256"/>
              <a:gd name="T42" fmla="*/ 2147483646 w 106"/>
              <a:gd name="T43" fmla="*/ 2147483646 h 256"/>
              <a:gd name="T44" fmla="*/ 2147483646 w 106"/>
              <a:gd name="T45" fmla="*/ 2147483646 h 256"/>
              <a:gd name="T46" fmla="*/ 2147483646 w 106"/>
              <a:gd name="T47" fmla="*/ 2147483646 h 256"/>
              <a:gd name="T48" fmla="*/ 2147483646 w 106"/>
              <a:gd name="T49" fmla="*/ 2147483646 h 256"/>
              <a:gd name="T50" fmla="*/ 2147483646 w 106"/>
              <a:gd name="T51" fmla="*/ 2147483646 h 256"/>
              <a:gd name="T52" fmla="*/ 2147483646 w 106"/>
              <a:gd name="T53" fmla="*/ 2147483646 h 256"/>
              <a:gd name="T54" fmla="*/ 2147483646 w 106"/>
              <a:gd name="T55" fmla="*/ 2147483646 h 256"/>
              <a:gd name="T56" fmla="*/ 2147483646 w 106"/>
              <a:gd name="T57" fmla="*/ 2147483646 h 256"/>
              <a:gd name="T58" fmla="*/ 2147483646 w 106"/>
              <a:gd name="T59" fmla="*/ 2147483646 h 256"/>
              <a:gd name="T60" fmla="*/ 2147483646 w 106"/>
              <a:gd name="T61" fmla="*/ 2147483646 h 256"/>
              <a:gd name="T62" fmla="*/ 2147483646 w 106"/>
              <a:gd name="T63" fmla="*/ 2147483646 h 256"/>
              <a:gd name="T64" fmla="*/ 2147483646 w 106"/>
              <a:gd name="T65" fmla="*/ 2147483646 h 256"/>
              <a:gd name="T66" fmla="*/ 2147483646 w 106"/>
              <a:gd name="T67" fmla="*/ 2147483646 h 256"/>
              <a:gd name="T68" fmla="*/ 2147483646 w 106"/>
              <a:gd name="T69" fmla="*/ 2147483646 h 256"/>
              <a:gd name="T70" fmla="*/ 2147483646 w 106"/>
              <a:gd name="T71" fmla="*/ 2147483646 h 256"/>
              <a:gd name="T72" fmla="*/ 2147483646 w 106"/>
              <a:gd name="T73" fmla="*/ 2147483646 h 256"/>
              <a:gd name="T74" fmla="*/ 2147483646 w 106"/>
              <a:gd name="T75" fmla="*/ 2147483646 h 256"/>
              <a:gd name="T76" fmla="*/ 2147483646 w 106"/>
              <a:gd name="T77" fmla="*/ 2147483646 h 256"/>
              <a:gd name="T78" fmla="*/ 2147483646 w 106"/>
              <a:gd name="T79" fmla="*/ 2147483646 h 256"/>
              <a:gd name="T80" fmla="*/ 2147483646 w 106"/>
              <a:gd name="T81" fmla="*/ 2147483646 h 256"/>
              <a:gd name="T82" fmla="*/ 2147483646 w 106"/>
              <a:gd name="T83" fmla="*/ 2147483646 h 256"/>
              <a:gd name="T84" fmla="*/ 2147483646 w 106"/>
              <a:gd name="T85" fmla="*/ 2147483646 h 256"/>
              <a:gd name="T86" fmla="*/ 2147483646 w 106"/>
              <a:gd name="T87" fmla="*/ 2147483646 h 256"/>
              <a:gd name="T88" fmla="*/ 2147483646 w 106"/>
              <a:gd name="T89" fmla="*/ 0 h 25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6" h="256">
                <a:moveTo>
                  <a:pt x="80" y="0"/>
                </a:moveTo>
                <a:lnTo>
                  <a:pt x="80" y="0"/>
                </a:lnTo>
                <a:lnTo>
                  <a:pt x="62" y="14"/>
                </a:lnTo>
                <a:lnTo>
                  <a:pt x="46" y="32"/>
                </a:lnTo>
                <a:lnTo>
                  <a:pt x="34" y="50"/>
                </a:lnTo>
                <a:lnTo>
                  <a:pt x="24" y="70"/>
                </a:lnTo>
                <a:lnTo>
                  <a:pt x="10" y="98"/>
                </a:lnTo>
                <a:lnTo>
                  <a:pt x="4" y="104"/>
                </a:lnTo>
                <a:lnTo>
                  <a:pt x="0" y="108"/>
                </a:lnTo>
                <a:lnTo>
                  <a:pt x="6" y="152"/>
                </a:lnTo>
                <a:lnTo>
                  <a:pt x="6" y="154"/>
                </a:lnTo>
                <a:lnTo>
                  <a:pt x="2" y="184"/>
                </a:lnTo>
                <a:lnTo>
                  <a:pt x="2" y="196"/>
                </a:lnTo>
                <a:lnTo>
                  <a:pt x="2" y="200"/>
                </a:lnTo>
                <a:lnTo>
                  <a:pt x="4" y="202"/>
                </a:lnTo>
                <a:lnTo>
                  <a:pt x="36" y="224"/>
                </a:lnTo>
                <a:lnTo>
                  <a:pt x="38" y="224"/>
                </a:lnTo>
                <a:lnTo>
                  <a:pt x="38" y="226"/>
                </a:lnTo>
                <a:lnTo>
                  <a:pt x="42" y="236"/>
                </a:lnTo>
                <a:lnTo>
                  <a:pt x="50" y="248"/>
                </a:lnTo>
                <a:lnTo>
                  <a:pt x="56" y="252"/>
                </a:lnTo>
                <a:lnTo>
                  <a:pt x="62" y="256"/>
                </a:lnTo>
                <a:lnTo>
                  <a:pt x="66" y="204"/>
                </a:lnTo>
                <a:lnTo>
                  <a:pt x="66" y="202"/>
                </a:lnTo>
                <a:lnTo>
                  <a:pt x="90" y="146"/>
                </a:lnTo>
                <a:lnTo>
                  <a:pt x="98" y="80"/>
                </a:lnTo>
                <a:lnTo>
                  <a:pt x="98" y="78"/>
                </a:lnTo>
                <a:lnTo>
                  <a:pt x="106" y="60"/>
                </a:lnTo>
                <a:lnTo>
                  <a:pt x="100" y="44"/>
                </a:lnTo>
                <a:lnTo>
                  <a:pt x="98" y="44"/>
                </a:lnTo>
                <a:lnTo>
                  <a:pt x="98" y="24"/>
                </a:lnTo>
                <a:lnTo>
                  <a:pt x="98" y="22"/>
                </a:lnTo>
                <a:lnTo>
                  <a:pt x="102" y="16"/>
                </a:lnTo>
                <a:lnTo>
                  <a:pt x="106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海南"/>
          <p:cNvSpPr/>
          <p:nvPr/>
        </p:nvSpPr>
        <p:spPr bwMode="auto">
          <a:xfrm>
            <a:off x="6437991" y="5232791"/>
            <a:ext cx="222804" cy="194953"/>
          </a:xfrm>
          <a:custGeom>
            <a:avLst/>
            <a:gdLst>
              <a:gd name="T0" fmla="*/ 2147483646 w 160"/>
              <a:gd name="T1" fmla="*/ 2147483646 h 140"/>
              <a:gd name="T2" fmla="*/ 2147483646 w 160"/>
              <a:gd name="T3" fmla="*/ 2147483646 h 140"/>
              <a:gd name="T4" fmla="*/ 2147483646 w 160"/>
              <a:gd name="T5" fmla="*/ 2147483646 h 140"/>
              <a:gd name="T6" fmla="*/ 2147483646 w 160"/>
              <a:gd name="T7" fmla="*/ 2147483646 h 140"/>
              <a:gd name="T8" fmla="*/ 2147483646 w 160"/>
              <a:gd name="T9" fmla="*/ 2147483646 h 140"/>
              <a:gd name="T10" fmla="*/ 2147483646 w 160"/>
              <a:gd name="T11" fmla="*/ 2147483646 h 140"/>
              <a:gd name="T12" fmla="*/ 2147483646 w 160"/>
              <a:gd name="T13" fmla="*/ 2147483646 h 140"/>
              <a:gd name="T14" fmla="*/ 2147483646 w 160"/>
              <a:gd name="T15" fmla="*/ 2147483646 h 140"/>
              <a:gd name="T16" fmla="*/ 2147483646 w 160"/>
              <a:gd name="T17" fmla="*/ 2147483646 h 140"/>
              <a:gd name="T18" fmla="*/ 2147483646 w 160"/>
              <a:gd name="T19" fmla="*/ 2147483646 h 140"/>
              <a:gd name="T20" fmla="*/ 2147483646 w 160"/>
              <a:gd name="T21" fmla="*/ 2147483646 h 140"/>
              <a:gd name="T22" fmla="*/ 2147483646 w 160"/>
              <a:gd name="T23" fmla="*/ 2147483646 h 140"/>
              <a:gd name="T24" fmla="*/ 2147483646 w 160"/>
              <a:gd name="T25" fmla="*/ 2147483646 h 140"/>
              <a:gd name="T26" fmla="*/ 0 w 160"/>
              <a:gd name="T27" fmla="*/ 2147483646 h 140"/>
              <a:gd name="T28" fmla="*/ 2147483646 w 160"/>
              <a:gd name="T29" fmla="*/ 2147483646 h 140"/>
              <a:gd name="T30" fmla="*/ 2147483646 w 160"/>
              <a:gd name="T31" fmla="*/ 2147483646 h 140"/>
              <a:gd name="T32" fmla="*/ 2147483646 w 160"/>
              <a:gd name="T33" fmla="*/ 2147483646 h 140"/>
              <a:gd name="T34" fmla="*/ 2147483646 w 160"/>
              <a:gd name="T35" fmla="*/ 2147483646 h 140"/>
              <a:gd name="T36" fmla="*/ 2147483646 w 160"/>
              <a:gd name="T37" fmla="*/ 2147483646 h 140"/>
              <a:gd name="T38" fmla="*/ 2147483646 w 160"/>
              <a:gd name="T39" fmla="*/ 2147483646 h 140"/>
              <a:gd name="T40" fmla="*/ 2147483646 w 160"/>
              <a:gd name="T41" fmla="*/ 2147483646 h 140"/>
              <a:gd name="T42" fmla="*/ 2147483646 w 160"/>
              <a:gd name="T43" fmla="*/ 2147483646 h 140"/>
              <a:gd name="T44" fmla="*/ 2147483646 w 160"/>
              <a:gd name="T45" fmla="*/ 2147483646 h 140"/>
              <a:gd name="T46" fmla="*/ 2147483646 w 160"/>
              <a:gd name="T47" fmla="*/ 2147483646 h 140"/>
              <a:gd name="T48" fmla="*/ 2147483646 w 160"/>
              <a:gd name="T49" fmla="*/ 2147483646 h 140"/>
              <a:gd name="T50" fmla="*/ 2147483646 w 160"/>
              <a:gd name="T51" fmla="*/ 2147483646 h 140"/>
              <a:gd name="T52" fmla="*/ 2147483646 w 160"/>
              <a:gd name="T53" fmla="*/ 2147483646 h 140"/>
              <a:gd name="T54" fmla="*/ 2147483646 w 160"/>
              <a:gd name="T55" fmla="*/ 2147483646 h 140"/>
              <a:gd name="T56" fmla="*/ 2147483646 w 160"/>
              <a:gd name="T57" fmla="*/ 2147483646 h 140"/>
              <a:gd name="T58" fmla="*/ 2147483646 w 160"/>
              <a:gd name="T59" fmla="*/ 2147483646 h 140"/>
              <a:gd name="T60" fmla="*/ 2147483646 w 160"/>
              <a:gd name="T61" fmla="*/ 2147483646 h 140"/>
              <a:gd name="T62" fmla="*/ 2147483646 w 160"/>
              <a:gd name="T63" fmla="*/ 2147483646 h 140"/>
              <a:gd name="T64" fmla="*/ 2147483646 w 160"/>
              <a:gd name="T65" fmla="*/ 2147483646 h 140"/>
              <a:gd name="T66" fmla="*/ 2147483646 w 160"/>
              <a:gd name="T67" fmla="*/ 2147483646 h 140"/>
              <a:gd name="T68" fmla="*/ 2147483646 w 160"/>
              <a:gd name="T69" fmla="*/ 2147483646 h 140"/>
              <a:gd name="T70" fmla="*/ 2147483646 w 160"/>
              <a:gd name="T71" fmla="*/ 2147483646 h 140"/>
              <a:gd name="T72" fmla="*/ 2147483646 w 160"/>
              <a:gd name="T73" fmla="*/ 2147483646 h 140"/>
              <a:gd name="T74" fmla="*/ 2147483646 w 160"/>
              <a:gd name="T75" fmla="*/ 2147483646 h 140"/>
              <a:gd name="T76" fmla="*/ 2147483646 w 160"/>
              <a:gd name="T77" fmla="*/ 2147483646 h 140"/>
              <a:gd name="T78" fmla="*/ 2147483646 w 160"/>
              <a:gd name="T79" fmla="*/ 2147483646 h 140"/>
              <a:gd name="T80" fmla="*/ 2147483646 w 160"/>
              <a:gd name="T81" fmla="*/ 2147483646 h 140"/>
              <a:gd name="T82" fmla="*/ 2147483646 w 160"/>
              <a:gd name="T83" fmla="*/ 0 h 140"/>
              <a:gd name="T84" fmla="*/ 2147483646 w 160"/>
              <a:gd name="T85" fmla="*/ 2147483646 h 140"/>
              <a:gd name="T86" fmla="*/ 2147483646 w 160"/>
              <a:gd name="T87" fmla="*/ 2147483646 h 140"/>
              <a:gd name="T88" fmla="*/ 2147483646 w 160"/>
              <a:gd name="T89" fmla="*/ 2147483646 h 140"/>
              <a:gd name="T90" fmla="*/ 2147483646 w 160"/>
              <a:gd name="T91" fmla="*/ 2147483646 h 140"/>
              <a:gd name="T92" fmla="*/ 2147483646 w 160"/>
              <a:gd name="T93" fmla="*/ 2147483646 h 140"/>
              <a:gd name="T94" fmla="*/ 2147483646 w 160"/>
              <a:gd name="T95" fmla="*/ 2147483646 h 1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60" h="140">
                <a:moveTo>
                  <a:pt x="72" y="14"/>
                </a:moveTo>
                <a:lnTo>
                  <a:pt x="70" y="18"/>
                </a:lnTo>
                <a:lnTo>
                  <a:pt x="68" y="20"/>
                </a:lnTo>
                <a:lnTo>
                  <a:pt x="36" y="28"/>
                </a:lnTo>
                <a:lnTo>
                  <a:pt x="38" y="32"/>
                </a:lnTo>
                <a:lnTo>
                  <a:pt x="48" y="44"/>
                </a:lnTo>
                <a:lnTo>
                  <a:pt x="44" y="46"/>
                </a:lnTo>
                <a:lnTo>
                  <a:pt x="30" y="54"/>
                </a:lnTo>
                <a:lnTo>
                  <a:pt x="6" y="72"/>
                </a:lnTo>
                <a:lnTo>
                  <a:pt x="2" y="80"/>
                </a:lnTo>
                <a:lnTo>
                  <a:pt x="0" y="92"/>
                </a:lnTo>
                <a:lnTo>
                  <a:pt x="4" y="108"/>
                </a:lnTo>
                <a:lnTo>
                  <a:pt x="10" y="126"/>
                </a:lnTo>
                <a:lnTo>
                  <a:pt x="34" y="128"/>
                </a:lnTo>
                <a:lnTo>
                  <a:pt x="36" y="128"/>
                </a:lnTo>
                <a:lnTo>
                  <a:pt x="60" y="140"/>
                </a:lnTo>
                <a:lnTo>
                  <a:pt x="86" y="136"/>
                </a:lnTo>
                <a:lnTo>
                  <a:pt x="94" y="132"/>
                </a:lnTo>
                <a:lnTo>
                  <a:pt x="102" y="126"/>
                </a:lnTo>
                <a:lnTo>
                  <a:pt x="112" y="118"/>
                </a:lnTo>
                <a:lnTo>
                  <a:pt x="122" y="106"/>
                </a:lnTo>
                <a:lnTo>
                  <a:pt x="124" y="106"/>
                </a:lnTo>
                <a:lnTo>
                  <a:pt x="126" y="104"/>
                </a:lnTo>
                <a:lnTo>
                  <a:pt x="136" y="100"/>
                </a:lnTo>
                <a:lnTo>
                  <a:pt x="134" y="66"/>
                </a:lnTo>
                <a:lnTo>
                  <a:pt x="148" y="44"/>
                </a:lnTo>
                <a:lnTo>
                  <a:pt x="160" y="34"/>
                </a:lnTo>
                <a:lnTo>
                  <a:pt x="160" y="22"/>
                </a:lnTo>
                <a:lnTo>
                  <a:pt x="158" y="14"/>
                </a:lnTo>
                <a:lnTo>
                  <a:pt x="156" y="10"/>
                </a:lnTo>
                <a:lnTo>
                  <a:pt x="152" y="2"/>
                </a:lnTo>
                <a:lnTo>
                  <a:pt x="146" y="0"/>
                </a:lnTo>
                <a:lnTo>
                  <a:pt x="146" y="12"/>
                </a:lnTo>
                <a:lnTo>
                  <a:pt x="126" y="8"/>
                </a:lnTo>
                <a:lnTo>
                  <a:pt x="116" y="14"/>
                </a:lnTo>
                <a:lnTo>
                  <a:pt x="114" y="14"/>
                </a:lnTo>
                <a:lnTo>
                  <a:pt x="72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1805" y="3548585"/>
            <a:ext cx="3419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zh-CN" dirty="0"/>
              <a:t>青藏高原，号称“世界屋脊”。</a:t>
            </a:r>
            <a:endParaRPr lang="en-US" altLang="zh-CN" dirty="0"/>
          </a:p>
          <a:p>
            <a:r>
              <a:rPr lang="zh-CN" altLang="en-US" dirty="0"/>
              <a:t>居民：</a:t>
            </a:r>
            <a:r>
              <a:rPr lang="zh-CN" altLang="zh-CN" b="1" u="sng" dirty="0">
                <a:solidFill>
                  <a:schemeClr val="accent5"/>
                </a:solidFill>
              </a:rPr>
              <a:t>吐蕃</a:t>
            </a:r>
            <a:r>
              <a:rPr lang="zh-CN" altLang="zh-CN" dirty="0"/>
              <a:t>和</a:t>
            </a:r>
            <a:r>
              <a:rPr lang="zh-CN" altLang="zh-CN" b="1" u="sng" dirty="0">
                <a:solidFill>
                  <a:schemeClr val="accent5"/>
                </a:solidFill>
              </a:rPr>
              <a:t>羌人</a:t>
            </a:r>
            <a:r>
              <a:rPr lang="zh-CN" altLang="zh-CN" dirty="0"/>
              <a:t>。（</a:t>
            </a:r>
            <a:r>
              <a:rPr lang="en-US" altLang="zh-CN" dirty="0"/>
              <a:t>1101</a:t>
            </a:r>
            <a:r>
              <a:rPr lang="zh-CN" altLang="zh-CN" dirty="0"/>
              <a:t>单）</a:t>
            </a:r>
            <a:endParaRPr lang="zh-CN" altLang="zh-CN" dirty="0"/>
          </a:p>
        </p:txBody>
      </p:sp>
      <p:sp>
        <p:nvSpPr>
          <p:cNvPr id="48" name="矩形 47"/>
          <p:cNvSpPr/>
          <p:nvPr/>
        </p:nvSpPr>
        <p:spPr>
          <a:xfrm>
            <a:off x="234185" y="3649806"/>
            <a:ext cx="180000" cy="1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/>
        </p:nvCxnSpPr>
        <p:spPr>
          <a:xfrm flipV="1">
            <a:off x="3411757" y="3826783"/>
            <a:ext cx="308745" cy="10619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1.1.1.1</a:t>
            </a:r>
            <a:r>
              <a:rPr lang="zh-CN" altLang="en-US" sz="1600" dirty="0" smtClean="0">
                <a:latin typeface="+mj-ea"/>
                <a:ea typeface="+mj-ea"/>
              </a:rPr>
              <a:t> 历史上的人群分布</a:t>
            </a:r>
            <a:endParaRPr lang="zh-CN" altLang="zh-CN" sz="1400" dirty="0"/>
          </a:p>
        </p:txBody>
      </p:sp>
      <p:sp>
        <p:nvSpPr>
          <p:cNvPr id="42" name="矩形 41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蒙古"/>
          <p:cNvSpPr/>
          <p:nvPr/>
        </p:nvSpPr>
        <p:spPr bwMode="auto">
          <a:xfrm>
            <a:off x="5495917" y="1716365"/>
            <a:ext cx="1989495" cy="1697670"/>
          </a:xfrm>
          <a:custGeom>
            <a:avLst/>
            <a:gdLst>
              <a:gd name="T0" fmla="*/ 2147483646 w 1428"/>
              <a:gd name="T1" fmla="*/ 2147483646 h 1218"/>
              <a:gd name="T2" fmla="*/ 2147483646 w 1428"/>
              <a:gd name="T3" fmla="*/ 2147483646 h 1218"/>
              <a:gd name="T4" fmla="*/ 2147483646 w 1428"/>
              <a:gd name="T5" fmla="*/ 2147483646 h 1218"/>
              <a:gd name="T6" fmla="*/ 2147483646 w 1428"/>
              <a:gd name="T7" fmla="*/ 2147483646 h 1218"/>
              <a:gd name="T8" fmla="*/ 2147483646 w 1428"/>
              <a:gd name="T9" fmla="*/ 2147483646 h 1218"/>
              <a:gd name="T10" fmla="*/ 2147483646 w 1428"/>
              <a:gd name="T11" fmla="*/ 2147483646 h 1218"/>
              <a:gd name="T12" fmla="*/ 2147483646 w 1428"/>
              <a:gd name="T13" fmla="*/ 2147483646 h 1218"/>
              <a:gd name="T14" fmla="*/ 2147483646 w 1428"/>
              <a:gd name="T15" fmla="*/ 2147483646 h 1218"/>
              <a:gd name="T16" fmla="*/ 2147483646 w 1428"/>
              <a:gd name="T17" fmla="*/ 2147483646 h 1218"/>
              <a:gd name="T18" fmla="*/ 2147483646 w 1428"/>
              <a:gd name="T19" fmla="*/ 2147483646 h 1218"/>
              <a:gd name="T20" fmla="*/ 2147483646 w 1428"/>
              <a:gd name="T21" fmla="*/ 2147483646 h 1218"/>
              <a:gd name="T22" fmla="*/ 2147483646 w 1428"/>
              <a:gd name="T23" fmla="*/ 2147483646 h 1218"/>
              <a:gd name="T24" fmla="*/ 2147483646 w 1428"/>
              <a:gd name="T25" fmla="*/ 2147483646 h 1218"/>
              <a:gd name="T26" fmla="*/ 2147483646 w 1428"/>
              <a:gd name="T27" fmla="*/ 2147483646 h 1218"/>
              <a:gd name="T28" fmla="*/ 2147483646 w 1428"/>
              <a:gd name="T29" fmla="*/ 2147483646 h 1218"/>
              <a:gd name="T30" fmla="*/ 2147483646 w 1428"/>
              <a:gd name="T31" fmla="*/ 2147483646 h 1218"/>
              <a:gd name="T32" fmla="*/ 2147483646 w 1428"/>
              <a:gd name="T33" fmla="*/ 2147483646 h 1218"/>
              <a:gd name="T34" fmla="*/ 2147483646 w 1428"/>
              <a:gd name="T35" fmla="*/ 2147483646 h 1218"/>
              <a:gd name="T36" fmla="*/ 2147483646 w 1428"/>
              <a:gd name="T37" fmla="*/ 2147483646 h 1218"/>
              <a:gd name="T38" fmla="*/ 2147483646 w 1428"/>
              <a:gd name="T39" fmla="*/ 2147483646 h 1218"/>
              <a:gd name="T40" fmla="*/ 2147483646 w 1428"/>
              <a:gd name="T41" fmla="*/ 2147483646 h 1218"/>
              <a:gd name="T42" fmla="*/ 2147483646 w 1428"/>
              <a:gd name="T43" fmla="*/ 2147483646 h 1218"/>
              <a:gd name="T44" fmla="*/ 0 w 1428"/>
              <a:gd name="T45" fmla="*/ 2147483646 h 1218"/>
              <a:gd name="T46" fmla="*/ 2147483646 w 1428"/>
              <a:gd name="T47" fmla="*/ 2147483646 h 1218"/>
              <a:gd name="T48" fmla="*/ 2147483646 w 1428"/>
              <a:gd name="T49" fmla="*/ 2147483646 h 1218"/>
              <a:gd name="T50" fmla="*/ 2147483646 w 1428"/>
              <a:gd name="T51" fmla="*/ 2147483646 h 1218"/>
              <a:gd name="T52" fmla="*/ 2147483646 w 1428"/>
              <a:gd name="T53" fmla="*/ 2147483646 h 1218"/>
              <a:gd name="T54" fmla="*/ 2147483646 w 1428"/>
              <a:gd name="T55" fmla="*/ 2147483646 h 1218"/>
              <a:gd name="T56" fmla="*/ 2147483646 w 1428"/>
              <a:gd name="T57" fmla="*/ 2147483646 h 1218"/>
              <a:gd name="T58" fmla="*/ 2147483646 w 1428"/>
              <a:gd name="T59" fmla="*/ 2147483646 h 1218"/>
              <a:gd name="T60" fmla="*/ 2147483646 w 1428"/>
              <a:gd name="T61" fmla="*/ 2147483646 h 1218"/>
              <a:gd name="T62" fmla="*/ 2147483646 w 1428"/>
              <a:gd name="T63" fmla="*/ 2147483646 h 1218"/>
              <a:gd name="T64" fmla="*/ 2147483646 w 1428"/>
              <a:gd name="T65" fmla="*/ 2147483646 h 1218"/>
              <a:gd name="T66" fmla="*/ 2147483646 w 1428"/>
              <a:gd name="T67" fmla="*/ 2147483646 h 1218"/>
              <a:gd name="T68" fmla="*/ 2147483646 w 1428"/>
              <a:gd name="T69" fmla="*/ 2147483646 h 1218"/>
              <a:gd name="T70" fmla="*/ 2147483646 w 1428"/>
              <a:gd name="T71" fmla="*/ 2147483646 h 1218"/>
              <a:gd name="T72" fmla="*/ 2147483646 w 1428"/>
              <a:gd name="T73" fmla="*/ 2147483646 h 1218"/>
              <a:gd name="T74" fmla="*/ 2147483646 w 1428"/>
              <a:gd name="T75" fmla="*/ 2147483646 h 1218"/>
              <a:gd name="T76" fmla="*/ 2147483646 w 1428"/>
              <a:gd name="T77" fmla="*/ 2147483646 h 1218"/>
              <a:gd name="T78" fmla="*/ 2147483646 w 1428"/>
              <a:gd name="T79" fmla="*/ 2147483646 h 1218"/>
              <a:gd name="T80" fmla="*/ 2147483646 w 1428"/>
              <a:gd name="T81" fmla="*/ 2147483646 h 1218"/>
              <a:gd name="T82" fmla="*/ 2147483646 w 1428"/>
              <a:gd name="T83" fmla="*/ 2147483646 h 1218"/>
              <a:gd name="T84" fmla="*/ 2147483646 w 1428"/>
              <a:gd name="T85" fmla="*/ 2147483646 h 1218"/>
              <a:gd name="T86" fmla="*/ 2147483646 w 1428"/>
              <a:gd name="T87" fmla="*/ 2147483646 h 1218"/>
              <a:gd name="T88" fmla="*/ 2147483646 w 1428"/>
              <a:gd name="T89" fmla="*/ 2147483646 h 1218"/>
              <a:gd name="T90" fmla="*/ 2147483646 w 1428"/>
              <a:gd name="T91" fmla="*/ 2147483646 h 1218"/>
              <a:gd name="T92" fmla="*/ 2147483646 w 1428"/>
              <a:gd name="T93" fmla="*/ 2147483646 h 1218"/>
              <a:gd name="T94" fmla="*/ 2147483646 w 1428"/>
              <a:gd name="T95" fmla="*/ 2147483646 h 1218"/>
              <a:gd name="T96" fmla="*/ 2147483646 w 1428"/>
              <a:gd name="T97" fmla="*/ 2147483646 h 1218"/>
              <a:gd name="T98" fmla="*/ 2147483646 w 1428"/>
              <a:gd name="T99" fmla="*/ 2147483646 h 1218"/>
              <a:gd name="T100" fmla="*/ 2147483646 w 1428"/>
              <a:gd name="T101" fmla="*/ 2147483646 h 1218"/>
              <a:gd name="T102" fmla="*/ 2147483646 w 1428"/>
              <a:gd name="T103" fmla="*/ 2147483646 h 1218"/>
              <a:gd name="T104" fmla="*/ 2147483646 w 1428"/>
              <a:gd name="T105" fmla="*/ 2147483646 h 1218"/>
              <a:gd name="T106" fmla="*/ 2147483646 w 1428"/>
              <a:gd name="T107" fmla="*/ 2147483646 h 1218"/>
              <a:gd name="T108" fmla="*/ 2147483646 w 1428"/>
              <a:gd name="T109" fmla="*/ 2147483646 h 1218"/>
              <a:gd name="T110" fmla="*/ 2147483646 w 1428"/>
              <a:gd name="T111" fmla="*/ 2147483646 h 1218"/>
              <a:gd name="T112" fmla="*/ 2147483646 w 1428"/>
              <a:gd name="T113" fmla="*/ 2147483646 h 1218"/>
              <a:gd name="T114" fmla="*/ 2147483646 w 1428"/>
              <a:gd name="T115" fmla="*/ 2147483646 h 1218"/>
              <a:gd name="T116" fmla="*/ 2147483646 w 1428"/>
              <a:gd name="T117" fmla="*/ 2147483646 h 12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428" h="1218">
                <a:moveTo>
                  <a:pt x="1398" y="128"/>
                </a:moveTo>
                <a:lnTo>
                  <a:pt x="1394" y="112"/>
                </a:lnTo>
                <a:lnTo>
                  <a:pt x="1378" y="86"/>
                </a:lnTo>
                <a:lnTo>
                  <a:pt x="1366" y="80"/>
                </a:lnTo>
                <a:lnTo>
                  <a:pt x="1354" y="86"/>
                </a:lnTo>
                <a:lnTo>
                  <a:pt x="1348" y="100"/>
                </a:lnTo>
                <a:lnTo>
                  <a:pt x="1346" y="102"/>
                </a:lnTo>
                <a:lnTo>
                  <a:pt x="1344" y="102"/>
                </a:lnTo>
                <a:lnTo>
                  <a:pt x="1322" y="106"/>
                </a:lnTo>
                <a:lnTo>
                  <a:pt x="1318" y="108"/>
                </a:lnTo>
                <a:lnTo>
                  <a:pt x="1316" y="112"/>
                </a:lnTo>
                <a:lnTo>
                  <a:pt x="1310" y="116"/>
                </a:lnTo>
                <a:lnTo>
                  <a:pt x="1298" y="126"/>
                </a:lnTo>
                <a:lnTo>
                  <a:pt x="1296" y="128"/>
                </a:lnTo>
                <a:lnTo>
                  <a:pt x="1286" y="130"/>
                </a:lnTo>
                <a:lnTo>
                  <a:pt x="1276" y="126"/>
                </a:lnTo>
                <a:lnTo>
                  <a:pt x="1264" y="118"/>
                </a:lnTo>
                <a:lnTo>
                  <a:pt x="1262" y="116"/>
                </a:lnTo>
                <a:lnTo>
                  <a:pt x="1244" y="96"/>
                </a:lnTo>
                <a:lnTo>
                  <a:pt x="1240" y="90"/>
                </a:lnTo>
                <a:lnTo>
                  <a:pt x="1238" y="84"/>
                </a:lnTo>
                <a:lnTo>
                  <a:pt x="1238" y="62"/>
                </a:lnTo>
                <a:lnTo>
                  <a:pt x="1238" y="60"/>
                </a:lnTo>
                <a:lnTo>
                  <a:pt x="1242" y="56"/>
                </a:lnTo>
                <a:lnTo>
                  <a:pt x="1218" y="48"/>
                </a:lnTo>
                <a:lnTo>
                  <a:pt x="1218" y="56"/>
                </a:lnTo>
                <a:lnTo>
                  <a:pt x="1216" y="60"/>
                </a:lnTo>
                <a:lnTo>
                  <a:pt x="1210" y="64"/>
                </a:lnTo>
                <a:lnTo>
                  <a:pt x="1202" y="68"/>
                </a:lnTo>
                <a:lnTo>
                  <a:pt x="1200" y="68"/>
                </a:lnTo>
                <a:lnTo>
                  <a:pt x="1200" y="66"/>
                </a:lnTo>
                <a:lnTo>
                  <a:pt x="1188" y="64"/>
                </a:lnTo>
                <a:lnTo>
                  <a:pt x="1190" y="72"/>
                </a:lnTo>
                <a:lnTo>
                  <a:pt x="1170" y="60"/>
                </a:lnTo>
                <a:lnTo>
                  <a:pt x="1168" y="60"/>
                </a:lnTo>
                <a:lnTo>
                  <a:pt x="1168" y="58"/>
                </a:lnTo>
                <a:lnTo>
                  <a:pt x="1164" y="46"/>
                </a:lnTo>
                <a:lnTo>
                  <a:pt x="1162" y="32"/>
                </a:lnTo>
                <a:lnTo>
                  <a:pt x="1164" y="22"/>
                </a:lnTo>
                <a:lnTo>
                  <a:pt x="1166" y="16"/>
                </a:lnTo>
                <a:lnTo>
                  <a:pt x="1172" y="6"/>
                </a:lnTo>
                <a:lnTo>
                  <a:pt x="1170" y="0"/>
                </a:lnTo>
                <a:lnTo>
                  <a:pt x="1150" y="2"/>
                </a:lnTo>
                <a:lnTo>
                  <a:pt x="1142" y="4"/>
                </a:lnTo>
                <a:lnTo>
                  <a:pt x="1136" y="8"/>
                </a:lnTo>
                <a:lnTo>
                  <a:pt x="1132" y="14"/>
                </a:lnTo>
                <a:lnTo>
                  <a:pt x="1128" y="22"/>
                </a:lnTo>
                <a:lnTo>
                  <a:pt x="1116" y="40"/>
                </a:lnTo>
                <a:lnTo>
                  <a:pt x="1128" y="40"/>
                </a:lnTo>
                <a:lnTo>
                  <a:pt x="1130" y="40"/>
                </a:lnTo>
                <a:lnTo>
                  <a:pt x="1140" y="44"/>
                </a:lnTo>
                <a:lnTo>
                  <a:pt x="1142" y="44"/>
                </a:lnTo>
                <a:lnTo>
                  <a:pt x="1142" y="46"/>
                </a:lnTo>
                <a:lnTo>
                  <a:pt x="1142" y="48"/>
                </a:lnTo>
                <a:lnTo>
                  <a:pt x="1144" y="64"/>
                </a:lnTo>
                <a:lnTo>
                  <a:pt x="1150" y="80"/>
                </a:lnTo>
                <a:lnTo>
                  <a:pt x="1150" y="82"/>
                </a:lnTo>
                <a:lnTo>
                  <a:pt x="1150" y="84"/>
                </a:lnTo>
                <a:lnTo>
                  <a:pt x="1122" y="136"/>
                </a:lnTo>
                <a:lnTo>
                  <a:pt x="1120" y="142"/>
                </a:lnTo>
                <a:lnTo>
                  <a:pt x="1118" y="154"/>
                </a:lnTo>
                <a:lnTo>
                  <a:pt x="1114" y="190"/>
                </a:lnTo>
                <a:lnTo>
                  <a:pt x="1114" y="192"/>
                </a:lnTo>
                <a:lnTo>
                  <a:pt x="1104" y="212"/>
                </a:lnTo>
                <a:lnTo>
                  <a:pt x="1110" y="220"/>
                </a:lnTo>
                <a:lnTo>
                  <a:pt x="1110" y="222"/>
                </a:lnTo>
                <a:lnTo>
                  <a:pt x="1110" y="236"/>
                </a:lnTo>
                <a:lnTo>
                  <a:pt x="1110" y="242"/>
                </a:lnTo>
                <a:lnTo>
                  <a:pt x="1108" y="244"/>
                </a:lnTo>
                <a:lnTo>
                  <a:pt x="1106" y="244"/>
                </a:lnTo>
                <a:lnTo>
                  <a:pt x="1098" y="250"/>
                </a:lnTo>
                <a:lnTo>
                  <a:pt x="1088" y="262"/>
                </a:lnTo>
                <a:lnTo>
                  <a:pt x="1052" y="302"/>
                </a:lnTo>
                <a:lnTo>
                  <a:pt x="1050" y="304"/>
                </a:lnTo>
                <a:lnTo>
                  <a:pt x="1048" y="304"/>
                </a:lnTo>
                <a:lnTo>
                  <a:pt x="1046" y="302"/>
                </a:lnTo>
                <a:lnTo>
                  <a:pt x="1030" y="292"/>
                </a:lnTo>
                <a:lnTo>
                  <a:pt x="1020" y="282"/>
                </a:lnTo>
                <a:lnTo>
                  <a:pt x="1014" y="280"/>
                </a:lnTo>
                <a:lnTo>
                  <a:pt x="1008" y="278"/>
                </a:lnTo>
                <a:lnTo>
                  <a:pt x="982" y="276"/>
                </a:lnTo>
                <a:lnTo>
                  <a:pt x="982" y="314"/>
                </a:lnTo>
                <a:lnTo>
                  <a:pt x="966" y="384"/>
                </a:lnTo>
                <a:lnTo>
                  <a:pt x="964" y="392"/>
                </a:lnTo>
                <a:lnTo>
                  <a:pt x="964" y="402"/>
                </a:lnTo>
                <a:lnTo>
                  <a:pt x="962" y="432"/>
                </a:lnTo>
                <a:lnTo>
                  <a:pt x="968" y="440"/>
                </a:lnTo>
                <a:lnTo>
                  <a:pt x="974" y="430"/>
                </a:lnTo>
                <a:lnTo>
                  <a:pt x="974" y="428"/>
                </a:lnTo>
                <a:lnTo>
                  <a:pt x="994" y="420"/>
                </a:lnTo>
                <a:lnTo>
                  <a:pt x="1044" y="428"/>
                </a:lnTo>
                <a:lnTo>
                  <a:pt x="1050" y="420"/>
                </a:lnTo>
                <a:lnTo>
                  <a:pt x="1058" y="408"/>
                </a:lnTo>
                <a:lnTo>
                  <a:pt x="1060" y="406"/>
                </a:lnTo>
                <a:lnTo>
                  <a:pt x="1080" y="402"/>
                </a:lnTo>
                <a:lnTo>
                  <a:pt x="1106" y="400"/>
                </a:lnTo>
                <a:lnTo>
                  <a:pt x="1112" y="404"/>
                </a:lnTo>
                <a:lnTo>
                  <a:pt x="1120" y="410"/>
                </a:lnTo>
                <a:lnTo>
                  <a:pt x="1136" y="428"/>
                </a:lnTo>
                <a:lnTo>
                  <a:pt x="1158" y="440"/>
                </a:lnTo>
                <a:lnTo>
                  <a:pt x="1174" y="452"/>
                </a:lnTo>
                <a:lnTo>
                  <a:pt x="1184" y="462"/>
                </a:lnTo>
                <a:lnTo>
                  <a:pt x="1190" y="472"/>
                </a:lnTo>
                <a:lnTo>
                  <a:pt x="1192" y="480"/>
                </a:lnTo>
                <a:lnTo>
                  <a:pt x="1190" y="488"/>
                </a:lnTo>
                <a:lnTo>
                  <a:pt x="1186" y="492"/>
                </a:lnTo>
                <a:lnTo>
                  <a:pt x="1184" y="496"/>
                </a:lnTo>
                <a:lnTo>
                  <a:pt x="1174" y="498"/>
                </a:lnTo>
                <a:lnTo>
                  <a:pt x="1172" y="498"/>
                </a:lnTo>
                <a:lnTo>
                  <a:pt x="1126" y="498"/>
                </a:lnTo>
                <a:lnTo>
                  <a:pt x="1112" y="498"/>
                </a:lnTo>
                <a:lnTo>
                  <a:pt x="1102" y="500"/>
                </a:lnTo>
                <a:lnTo>
                  <a:pt x="1084" y="512"/>
                </a:lnTo>
                <a:lnTo>
                  <a:pt x="1054" y="532"/>
                </a:lnTo>
                <a:lnTo>
                  <a:pt x="1042" y="536"/>
                </a:lnTo>
                <a:lnTo>
                  <a:pt x="1034" y="538"/>
                </a:lnTo>
                <a:lnTo>
                  <a:pt x="1018" y="540"/>
                </a:lnTo>
                <a:lnTo>
                  <a:pt x="1010" y="580"/>
                </a:lnTo>
                <a:lnTo>
                  <a:pt x="1004" y="596"/>
                </a:lnTo>
                <a:lnTo>
                  <a:pt x="1000" y="602"/>
                </a:lnTo>
                <a:lnTo>
                  <a:pt x="996" y="606"/>
                </a:lnTo>
                <a:lnTo>
                  <a:pt x="990" y="610"/>
                </a:lnTo>
                <a:lnTo>
                  <a:pt x="984" y="614"/>
                </a:lnTo>
                <a:lnTo>
                  <a:pt x="966" y="620"/>
                </a:lnTo>
                <a:lnTo>
                  <a:pt x="956" y="622"/>
                </a:lnTo>
                <a:lnTo>
                  <a:pt x="946" y="626"/>
                </a:lnTo>
                <a:lnTo>
                  <a:pt x="926" y="634"/>
                </a:lnTo>
                <a:lnTo>
                  <a:pt x="914" y="664"/>
                </a:lnTo>
                <a:lnTo>
                  <a:pt x="912" y="664"/>
                </a:lnTo>
                <a:lnTo>
                  <a:pt x="910" y="664"/>
                </a:lnTo>
                <a:lnTo>
                  <a:pt x="874" y="680"/>
                </a:lnTo>
                <a:lnTo>
                  <a:pt x="872" y="680"/>
                </a:lnTo>
                <a:lnTo>
                  <a:pt x="854" y="676"/>
                </a:lnTo>
                <a:lnTo>
                  <a:pt x="834" y="670"/>
                </a:lnTo>
                <a:lnTo>
                  <a:pt x="820" y="664"/>
                </a:lnTo>
                <a:lnTo>
                  <a:pt x="814" y="662"/>
                </a:lnTo>
                <a:lnTo>
                  <a:pt x="806" y="660"/>
                </a:lnTo>
                <a:lnTo>
                  <a:pt x="798" y="660"/>
                </a:lnTo>
                <a:lnTo>
                  <a:pt x="790" y="662"/>
                </a:lnTo>
                <a:lnTo>
                  <a:pt x="784" y="672"/>
                </a:lnTo>
                <a:lnTo>
                  <a:pt x="778" y="684"/>
                </a:lnTo>
                <a:lnTo>
                  <a:pt x="776" y="698"/>
                </a:lnTo>
                <a:lnTo>
                  <a:pt x="776" y="710"/>
                </a:lnTo>
                <a:lnTo>
                  <a:pt x="778" y="722"/>
                </a:lnTo>
                <a:lnTo>
                  <a:pt x="782" y="728"/>
                </a:lnTo>
                <a:lnTo>
                  <a:pt x="786" y="728"/>
                </a:lnTo>
                <a:lnTo>
                  <a:pt x="794" y="724"/>
                </a:lnTo>
                <a:lnTo>
                  <a:pt x="794" y="748"/>
                </a:lnTo>
                <a:lnTo>
                  <a:pt x="794" y="756"/>
                </a:lnTo>
                <a:lnTo>
                  <a:pt x="792" y="760"/>
                </a:lnTo>
                <a:lnTo>
                  <a:pt x="790" y="764"/>
                </a:lnTo>
                <a:lnTo>
                  <a:pt x="786" y="768"/>
                </a:lnTo>
                <a:lnTo>
                  <a:pt x="776" y="774"/>
                </a:lnTo>
                <a:lnTo>
                  <a:pt x="764" y="778"/>
                </a:lnTo>
                <a:lnTo>
                  <a:pt x="758" y="780"/>
                </a:lnTo>
                <a:lnTo>
                  <a:pt x="750" y="786"/>
                </a:lnTo>
                <a:lnTo>
                  <a:pt x="738" y="798"/>
                </a:lnTo>
                <a:lnTo>
                  <a:pt x="724" y="818"/>
                </a:lnTo>
                <a:lnTo>
                  <a:pt x="708" y="844"/>
                </a:lnTo>
                <a:lnTo>
                  <a:pt x="706" y="844"/>
                </a:lnTo>
                <a:lnTo>
                  <a:pt x="682" y="860"/>
                </a:lnTo>
                <a:lnTo>
                  <a:pt x="688" y="860"/>
                </a:lnTo>
                <a:lnTo>
                  <a:pt x="688" y="862"/>
                </a:lnTo>
                <a:lnTo>
                  <a:pt x="688" y="864"/>
                </a:lnTo>
                <a:lnTo>
                  <a:pt x="686" y="868"/>
                </a:lnTo>
                <a:lnTo>
                  <a:pt x="678" y="868"/>
                </a:lnTo>
                <a:lnTo>
                  <a:pt x="610" y="868"/>
                </a:lnTo>
                <a:lnTo>
                  <a:pt x="584" y="868"/>
                </a:lnTo>
                <a:lnTo>
                  <a:pt x="558" y="870"/>
                </a:lnTo>
                <a:lnTo>
                  <a:pt x="532" y="874"/>
                </a:lnTo>
                <a:lnTo>
                  <a:pt x="510" y="882"/>
                </a:lnTo>
                <a:lnTo>
                  <a:pt x="488" y="890"/>
                </a:lnTo>
                <a:lnTo>
                  <a:pt x="468" y="900"/>
                </a:lnTo>
                <a:lnTo>
                  <a:pt x="450" y="914"/>
                </a:lnTo>
                <a:lnTo>
                  <a:pt x="434" y="928"/>
                </a:lnTo>
                <a:lnTo>
                  <a:pt x="432" y="930"/>
                </a:lnTo>
                <a:lnTo>
                  <a:pt x="430" y="930"/>
                </a:lnTo>
                <a:lnTo>
                  <a:pt x="402" y="934"/>
                </a:lnTo>
                <a:lnTo>
                  <a:pt x="400" y="934"/>
                </a:lnTo>
                <a:lnTo>
                  <a:pt x="398" y="934"/>
                </a:lnTo>
                <a:lnTo>
                  <a:pt x="390" y="916"/>
                </a:lnTo>
                <a:lnTo>
                  <a:pt x="362" y="922"/>
                </a:lnTo>
                <a:lnTo>
                  <a:pt x="350" y="922"/>
                </a:lnTo>
                <a:lnTo>
                  <a:pt x="336" y="920"/>
                </a:lnTo>
                <a:lnTo>
                  <a:pt x="320" y="916"/>
                </a:lnTo>
                <a:lnTo>
                  <a:pt x="304" y="908"/>
                </a:lnTo>
                <a:lnTo>
                  <a:pt x="290" y="900"/>
                </a:lnTo>
                <a:lnTo>
                  <a:pt x="274" y="892"/>
                </a:lnTo>
                <a:lnTo>
                  <a:pt x="246" y="872"/>
                </a:lnTo>
                <a:lnTo>
                  <a:pt x="238" y="866"/>
                </a:lnTo>
                <a:lnTo>
                  <a:pt x="226" y="860"/>
                </a:lnTo>
                <a:lnTo>
                  <a:pt x="214" y="856"/>
                </a:lnTo>
                <a:lnTo>
                  <a:pt x="202" y="854"/>
                </a:lnTo>
                <a:lnTo>
                  <a:pt x="176" y="852"/>
                </a:lnTo>
                <a:lnTo>
                  <a:pt x="148" y="856"/>
                </a:lnTo>
                <a:lnTo>
                  <a:pt x="116" y="858"/>
                </a:lnTo>
                <a:lnTo>
                  <a:pt x="86" y="856"/>
                </a:lnTo>
                <a:lnTo>
                  <a:pt x="68" y="854"/>
                </a:lnTo>
                <a:lnTo>
                  <a:pt x="48" y="852"/>
                </a:lnTo>
                <a:lnTo>
                  <a:pt x="2" y="838"/>
                </a:lnTo>
                <a:lnTo>
                  <a:pt x="0" y="844"/>
                </a:lnTo>
                <a:lnTo>
                  <a:pt x="2" y="844"/>
                </a:lnTo>
                <a:lnTo>
                  <a:pt x="2" y="852"/>
                </a:lnTo>
                <a:lnTo>
                  <a:pt x="10" y="868"/>
                </a:lnTo>
                <a:lnTo>
                  <a:pt x="26" y="888"/>
                </a:lnTo>
                <a:lnTo>
                  <a:pt x="28" y="892"/>
                </a:lnTo>
                <a:lnTo>
                  <a:pt x="24" y="906"/>
                </a:lnTo>
                <a:lnTo>
                  <a:pt x="24" y="908"/>
                </a:lnTo>
                <a:lnTo>
                  <a:pt x="14" y="920"/>
                </a:lnTo>
                <a:lnTo>
                  <a:pt x="24" y="930"/>
                </a:lnTo>
                <a:lnTo>
                  <a:pt x="30" y="936"/>
                </a:lnTo>
                <a:lnTo>
                  <a:pt x="30" y="940"/>
                </a:lnTo>
                <a:lnTo>
                  <a:pt x="34" y="956"/>
                </a:lnTo>
                <a:lnTo>
                  <a:pt x="46" y="968"/>
                </a:lnTo>
                <a:lnTo>
                  <a:pt x="46" y="970"/>
                </a:lnTo>
                <a:lnTo>
                  <a:pt x="46" y="980"/>
                </a:lnTo>
                <a:lnTo>
                  <a:pt x="46" y="988"/>
                </a:lnTo>
                <a:lnTo>
                  <a:pt x="54" y="994"/>
                </a:lnTo>
                <a:lnTo>
                  <a:pt x="58" y="992"/>
                </a:lnTo>
                <a:lnTo>
                  <a:pt x="60" y="990"/>
                </a:lnTo>
                <a:lnTo>
                  <a:pt x="64" y="982"/>
                </a:lnTo>
                <a:lnTo>
                  <a:pt x="72" y="980"/>
                </a:lnTo>
                <a:lnTo>
                  <a:pt x="78" y="976"/>
                </a:lnTo>
                <a:lnTo>
                  <a:pt x="120" y="972"/>
                </a:lnTo>
                <a:lnTo>
                  <a:pt x="138" y="966"/>
                </a:lnTo>
                <a:lnTo>
                  <a:pt x="142" y="964"/>
                </a:lnTo>
                <a:lnTo>
                  <a:pt x="150" y="984"/>
                </a:lnTo>
                <a:lnTo>
                  <a:pt x="150" y="990"/>
                </a:lnTo>
                <a:lnTo>
                  <a:pt x="148" y="996"/>
                </a:lnTo>
                <a:lnTo>
                  <a:pt x="126" y="1028"/>
                </a:lnTo>
                <a:lnTo>
                  <a:pt x="126" y="1034"/>
                </a:lnTo>
                <a:lnTo>
                  <a:pt x="138" y="1044"/>
                </a:lnTo>
                <a:lnTo>
                  <a:pt x="148" y="1052"/>
                </a:lnTo>
                <a:lnTo>
                  <a:pt x="156" y="1060"/>
                </a:lnTo>
                <a:lnTo>
                  <a:pt x="162" y="1064"/>
                </a:lnTo>
                <a:lnTo>
                  <a:pt x="170" y="1068"/>
                </a:lnTo>
                <a:lnTo>
                  <a:pt x="178" y="1076"/>
                </a:lnTo>
                <a:lnTo>
                  <a:pt x="178" y="1078"/>
                </a:lnTo>
                <a:lnTo>
                  <a:pt x="186" y="1082"/>
                </a:lnTo>
                <a:lnTo>
                  <a:pt x="190" y="1082"/>
                </a:lnTo>
                <a:lnTo>
                  <a:pt x="192" y="1092"/>
                </a:lnTo>
                <a:lnTo>
                  <a:pt x="194" y="1100"/>
                </a:lnTo>
                <a:lnTo>
                  <a:pt x="196" y="1112"/>
                </a:lnTo>
                <a:lnTo>
                  <a:pt x="216" y="1116"/>
                </a:lnTo>
                <a:lnTo>
                  <a:pt x="218" y="1116"/>
                </a:lnTo>
                <a:lnTo>
                  <a:pt x="218" y="1118"/>
                </a:lnTo>
                <a:lnTo>
                  <a:pt x="220" y="1120"/>
                </a:lnTo>
                <a:lnTo>
                  <a:pt x="226" y="1130"/>
                </a:lnTo>
                <a:lnTo>
                  <a:pt x="242" y="1136"/>
                </a:lnTo>
                <a:lnTo>
                  <a:pt x="252" y="1130"/>
                </a:lnTo>
                <a:lnTo>
                  <a:pt x="250" y="1124"/>
                </a:lnTo>
                <a:lnTo>
                  <a:pt x="240" y="1114"/>
                </a:lnTo>
                <a:lnTo>
                  <a:pt x="242" y="1112"/>
                </a:lnTo>
                <a:lnTo>
                  <a:pt x="250" y="1094"/>
                </a:lnTo>
                <a:lnTo>
                  <a:pt x="270" y="1094"/>
                </a:lnTo>
                <a:lnTo>
                  <a:pt x="270" y="1096"/>
                </a:lnTo>
                <a:lnTo>
                  <a:pt x="298" y="1104"/>
                </a:lnTo>
                <a:lnTo>
                  <a:pt x="314" y="1102"/>
                </a:lnTo>
                <a:lnTo>
                  <a:pt x="326" y="1092"/>
                </a:lnTo>
                <a:lnTo>
                  <a:pt x="334" y="1080"/>
                </a:lnTo>
                <a:lnTo>
                  <a:pt x="342" y="1074"/>
                </a:lnTo>
                <a:lnTo>
                  <a:pt x="348" y="1070"/>
                </a:lnTo>
                <a:lnTo>
                  <a:pt x="354" y="1072"/>
                </a:lnTo>
                <a:lnTo>
                  <a:pt x="360" y="1070"/>
                </a:lnTo>
                <a:lnTo>
                  <a:pt x="368" y="1072"/>
                </a:lnTo>
                <a:lnTo>
                  <a:pt x="374" y="1072"/>
                </a:lnTo>
                <a:lnTo>
                  <a:pt x="374" y="1076"/>
                </a:lnTo>
                <a:lnTo>
                  <a:pt x="378" y="1084"/>
                </a:lnTo>
                <a:lnTo>
                  <a:pt x="382" y="1096"/>
                </a:lnTo>
                <a:lnTo>
                  <a:pt x="386" y="1108"/>
                </a:lnTo>
                <a:lnTo>
                  <a:pt x="386" y="1110"/>
                </a:lnTo>
                <a:lnTo>
                  <a:pt x="382" y="1124"/>
                </a:lnTo>
                <a:lnTo>
                  <a:pt x="368" y="1140"/>
                </a:lnTo>
                <a:lnTo>
                  <a:pt x="366" y="1142"/>
                </a:lnTo>
                <a:lnTo>
                  <a:pt x="338" y="1154"/>
                </a:lnTo>
                <a:lnTo>
                  <a:pt x="334" y="1162"/>
                </a:lnTo>
                <a:lnTo>
                  <a:pt x="330" y="1186"/>
                </a:lnTo>
                <a:lnTo>
                  <a:pt x="332" y="1196"/>
                </a:lnTo>
                <a:lnTo>
                  <a:pt x="340" y="1208"/>
                </a:lnTo>
                <a:lnTo>
                  <a:pt x="342" y="1212"/>
                </a:lnTo>
                <a:lnTo>
                  <a:pt x="352" y="1218"/>
                </a:lnTo>
                <a:lnTo>
                  <a:pt x="386" y="1218"/>
                </a:lnTo>
                <a:lnTo>
                  <a:pt x="414" y="1214"/>
                </a:lnTo>
                <a:lnTo>
                  <a:pt x="418" y="1210"/>
                </a:lnTo>
                <a:lnTo>
                  <a:pt x="424" y="1204"/>
                </a:lnTo>
                <a:lnTo>
                  <a:pt x="428" y="1204"/>
                </a:lnTo>
                <a:lnTo>
                  <a:pt x="448" y="1206"/>
                </a:lnTo>
                <a:lnTo>
                  <a:pt x="450" y="1204"/>
                </a:lnTo>
                <a:lnTo>
                  <a:pt x="448" y="1196"/>
                </a:lnTo>
                <a:lnTo>
                  <a:pt x="450" y="1188"/>
                </a:lnTo>
                <a:lnTo>
                  <a:pt x="458" y="1174"/>
                </a:lnTo>
                <a:lnTo>
                  <a:pt x="458" y="1148"/>
                </a:lnTo>
                <a:lnTo>
                  <a:pt x="474" y="1106"/>
                </a:lnTo>
                <a:lnTo>
                  <a:pt x="474" y="1104"/>
                </a:lnTo>
                <a:lnTo>
                  <a:pt x="500" y="1084"/>
                </a:lnTo>
                <a:lnTo>
                  <a:pt x="502" y="1082"/>
                </a:lnTo>
                <a:lnTo>
                  <a:pt x="522" y="1092"/>
                </a:lnTo>
                <a:lnTo>
                  <a:pt x="536" y="1102"/>
                </a:lnTo>
                <a:lnTo>
                  <a:pt x="538" y="1108"/>
                </a:lnTo>
                <a:lnTo>
                  <a:pt x="540" y="1110"/>
                </a:lnTo>
                <a:lnTo>
                  <a:pt x="538" y="1128"/>
                </a:lnTo>
                <a:lnTo>
                  <a:pt x="530" y="1140"/>
                </a:lnTo>
                <a:lnTo>
                  <a:pt x="526" y="1156"/>
                </a:lnTo>
                <a:lnTo>
                  <a:pt x="526" y="1172"/>
                </a:lnTo>
                <a:lnTo>
                  <a:pt x="530" y="1180"/>
                </a:lnTo>
                <a:lnTo>
                  <a:pt x="538" y="1180"/>
                </a:lnTo>
                <a:lnTo>
                  <a:pt x="540" y="1180"/>
                </a:lnTo>
                <a:lnTo>
                  <a:pt x="552" y="1180"/>
                </a:lnTo>
                <a:lnTo>
                  <a:pt x="556" y="1182"/>
                </a:lnTo>
                <a:lnTo>
                  <a:pt x="560" y="1186"/>
                </a:lnTo>
                <a:lnTo>
                  <a:pt x="566" y="1196"/>
                </a:lnTo>
                <a:lnTo>
                  <a:pt x="572" y="1200"/>
                </a:lnTo>
                <a:lnTo>
                  <a:pt x="574" y="1200"/>
                </a:lnTo>
                <a:lnTo>
                  <a:pt x="602" y="1212"/>
                </a:lnTo>
                <a:lnTo>
                  <a:pt x="614" y="1216"/>
                </a:lnTo>
                <a:lnTo>
                  <a:pt x="630" y="1214"/>
                </a:lnTo>
                <a:lnTo>
                  <a:pt x="638" y="1204"/>
                </a:lnTo>
                <a:lnTo>
                  <a:pt x="646" y="1164"/>
                </a:lnTo>
                <a:lnTo>
                  <a:pt x="648" y="1144"/>
                </a:lnTo>
                <a:lnTo>
                  <a:pt x="648" y="1142"/>
                </a:lnTo>
                <a:lnTo>
                  <a:pt x="650" y="1140"/>
                </a:lnTo>
                <a:lnTo>
                  <a:pt x="666" y="1128"/>
                </a:lnTo>
                <a:lnTo>
                  <a:pt x="674" y="1116"/>
                </a:lnTo>
                <a:lnTo>
                  <a:pt x="690" y="1108"/>
                </a:lnTo>
                <a:lnTo>
                  <a:pt x="700" y="1102"/>
                </a:lnTo>
                <a:lnTo>
                  <a:pt x="712" y="1098"/>
                </a:lnTo>
                <a:lnTo>
                  <a:pt x="706" y="1074"/>
                </a:lnTo>
                <a:lnTo>
                  <a:pt x="734" y="1076"/>
                </a:lnTo>
                <a:lnTo>
                  <a:pt x="734" y="1078"/>
                </a:lnTo>
                <a:lnTo>
                  <a:pt x="748" y="1084"/>
                </a:lnTo>
                <a:lnTo>
                  <a:pt x="748" y="1082"/>
                </a:lnTo>
                <a:lnTo>
                  <a:pt x="752" y="1068"/>
                </a:lnTo>
                <a:lnTo>
                  <a:pt x="752" y="1064"/>
                </a:lnTo>
                <a:lnTo>
                  <a:pt x="754" y="1066"/>
                </a:lnTo>
                <a:lnTo>
                  <a:pt x="756" y="1066"/>
                </a:lnTo>
                <a:lnTo>
                  <a:pt x="768" y="1068"/>
                </a:lnTo>
                <a:lnTo>
                  <a:pt x="774" y="1068"/>
                </a:lnTo>
                <a:lnTo>
                  <a:pt x="786" y="1056"/>
                </a:lnTo>
                <a:lnTo>
                  <a:pt x="788" y="1056"/>
                </a:lnTo>
                <a:lnTo>
                  <a:pt x="788" y="1054"/>
                </a:lnTo>
                <a:lnTo>
                  <a:pt x="790" y="1054"/>
                </a:lnTo>
                <a:lnTo>
                  <a:pt x="806" y="1052"/>
                </a:lnTo>
                <a:lnTo>
                  <a:pt x="818" y="1038"/>
                </a:lnTo>
                <a:lnTo>
                  <a:pt x="826" y="1028"/>
                </a:lnTo>
                <a:lnTo>
                  <a:pt x="826" y="1016"/>
                </a:lnTo>
                <a:lnTo>
                  <a:pt x="828" y="1010"/>
                </a:lnTo>
                <a:lnTo>
                  <a:pt x="834" y="1004"/>
                </a:lnTo>
                <a:lnTo>
                  <a:pt x="836" y="1004"/>
                </a:lnTo>
                <a:lnTo>
                  <a:pt x="850" y="1006"/>
                </a:lnTo>
                <a:lnTo>
                  <a:pt x="858" y="1002"/>
                </a:lnTo>
                <a:lnTo>
                  <a:pt x="860" y="992"/>
                </a:lnTo>
                <a:lnTo>
                  <a:pt x="876" y="986"/>
                </a:lnTo>
                <a:lnTo>
                  <a:pt x="878" y="986"/>
                </a:lnTo>
                <a:lnTo>
                  <a:pt x="898" y="988"/>
                </a:lnTo>
                <a:lnTo>
                  <a:pt x="914" y="984"/>
                </a:lnTo>
                <a:lnTo>
                  <a:pt x="922" y="976"/>
                </a:lnTo>
                <a:lnTo>
                  <a:pt x="930" y="962"/>
                </a:lnTo>
                <a:lnTo>
                  <a:pt x="918" y="950"/>
                </a:lnTo>
                <a:lnTo>
                  <a:pt x="918" y="948"/>
                </a:lnTo>
                <a:lnTo>
                  <a:pt x="914" y="940"/>
                </a:lnTo>
                <a:lnTo>
                  <a:pt x="912" y="924"/>
                </a:lnTo>
                <a:lnTo>
                  <a:pt x="918" y="912"/>
                </a:lnTo>
                <a:lnTo>
                  <a:pt x="920" y="904"/>
                </a:lnTo>
                <a:lnTo>
                  <a:pt x="928" y="896"/>
                </a:lnTo>
                <a:lnTo>
                  <a:pt x="936" y="878"/>
                </a:lnTo>
                <a:lnTo>
                  <a:pt x="936" y="876"/>
                </a:lnTo>
                <a:lnTo>
                  <a:pt x="938" y="876"/>
                </a:lnTo>
                <a:lnTo>
                  <a:pt x="946" y="864"/>
                </a:lnTo>
                <a:lnTo>
                  <a:pt x="958" y="840"/>
                </a:lnTo>
                <a:lnTo>
                  <a:pt x="968" y="856"/>
                </a:lnTo>
                <a:lnTo>
                  <a:pt x="970" y="856"/>
                </a:lnTo>
                <a:lnTo>
                  <a:pt x="970" y="858"/>
                </a:lnTo>
                <a:lnTo>
                  <a:pt x="974" y="874"/>
                </a:lnTo>
                <a:lnTo>
                  <a:pt x="976" y="890"/>
                </a:lnTo>
                <a:lnTo>
                  <a:pt x="986" y="896"/>
                </a:lnTo>
                <a:lnTo>
                  <a:pt x="988" y="896"/>
                </a:lnTo>
                <a:lnTo>
                  <a:pt x="990" y="896"/>
                </a:lnTo>
                <a:lnTo>
                  <a:pt x="992" y="896"/>
                </a:lnTo>
                <a:lnTo>
                  <a:pt x="1002" y="880"/>
                </a:lnTo>
                <a:lnTo>
                  <a:pt x="1006" y="864"/>
                </a:lnTo>
                <a:lnTo>
                  <a:pt x="1010" y="864"/>
                </a:lnTo>
                <a:lnTo>
                  <a:pt x="1012" y="864"/>
                </a:lnTo>
                <a:lnTo>
                  <a:pt x="1034" y="872"/>
                </a:lnTo>
                <a:lnTo>
                  <a:pt x="1046" y="864"/>
                </a:lnTo>
                <a:lnTo>
                  <a:pt x="1048" y="864"/>
                </a:lnTo>
                <a:lnTo>
                  <a:pt x="1060" y="862"/>
                </a:lnTo>
                <a:lnTo>
                  <a:pt x="1068" y="848"/>
                </a:lnTo>
                <a:lnTo>
                  <a:pt x="1068" y="832"/>
                </a:lnTo>
                <a:lnTo>
                  <a:pt x="1074" y="806"/>
                </a:lnTo>
                <a:lnTo>
                  <a:pt x="1074" y="808"/>
                </a:lnTo>
                <a:lnTo>
                  <a:pt x="1078" y="808"/>
                </a:lnTo>
                <a:lnTo>
                  <a:pt x="1094" y="812"/>
                </a:lnTo>
                <a:lnTo>
                  <a:pt x="1102" y="796"/>
                </a:lnTo>
                <a:lnTo>
                  <a:pt x="1104" y="796"/>
                </a:lnTo>
                <a:lnTo>
                  <a:pt x="1106" y="796"/>
                </a:lnTo>
                <a:lnTo>
                  <a:pt x="1122" y="796"/>
                </a:lnTo>
                <a:lnTo>
                  <a:pt x="1124" y="796"/>
                </a:lnTo>
                <a:lnTo>
                  <a:pt x="1126" y="796"/>
                </a:lnTo>
                <a:lnTo>
                  <a:pt x="1134" y="808"/>
                </a:lnTo>
                <a:lnTo>
                  <a:pt x="1134" y="810"/>
                </a:lnTo>
                <a:lnTo>
                  <a:pt x="1134" y="812"/>
                </a:lnTo>
                <a:lnTo>
                  <a:pt x="1136" y="828"/>
                </a:lnTo>
                <a:lnTo>
                  <a:pt x="1144" y="834"/>
                </a:lnTo>
                <a:lnTo>
                  <a:pt x="1154" y="824"/>
                </a:lnTo>
                <a:lnTo>
                  <a:pt x="1158" y="828"/>
                </a:lnTo>
                <a:lnTo>
                  <a:pt x="1162" y="834"/>
                </a:lnTo>
                <a:lnTo>
                  <a:pt x="1162" y="840"/>
                </a:lnTo>
                <a:lnTo>
                  <a:pt x="1162" y="854"/>
                </a:lnTo>
                <a:lnTo>
                  <a:pt x="1158" y="868"/>
                </a:lnTo>
                <a:lnTo>
                  <a:pt x="1162" y="876"/>
                </a:lnTo>
                <a:lnTo>
                  <a:pt x="1170" y="884"/>
                </a:lnTo>
                <a:lnTo>
                  <a:pt x="1202" y="888"/>
                </a:lnTo>
                <a:lnTo>
                  <a:pt x="1204" y="890"/>
                </a:lnTo>
                <a:lnTo>
                  <a:pt x="1206" y="890"/>
                </a:lnTo>
                <a:lnTo>
                  <a:pt x="1208" y="892"/>
                </a:lnTo>
                <a:lnTo>
                  <a:pt x="1218" y="880"/>
                </a:lnTo>
                <a:lnTo>
                  <a:pt x="1226" y="872"/>
                </a:lnTo>
                <a:lnTo>
                  <a:pt x="1222" y="860"/>
                </a:lnTo>
                <a:lnTo>
                  <a:pt x="1214" y="808"/>
                </a:lnTo>
                <a:lnTo>
                  <a:pt x="1238" y="820"/>
                </a:lnTo>
                <a:lnTo>
                  <a:pt x="1250" y="832"/>
                </a:lnTo>
                <a:lnTo>
                  <a:pt x="1256" y="838"/>
                </a:lnTo>
                <a:lnTo>
                  <a:pt x="1266" y="832"/>
                </a:lnTo>
                <a:lnTo>
                  <a:pt x="1298" y="796"/>
                </a:lnTo>
                <a:lnTo>
                  <a:pt x="1300" y="796"/>
                </a:lnTo>
                <a:lnTo>
                  <a:pt x="1312" y="786"/>
                </a:lnTo>
                <a:lnTo>
                  <a:pt x="1326" y="768"/>
                </a:lnTo>
                <a:lnTo>
                  <a:pt x="1326" y="766"/>
                </a:lnTo>
                <a:lnTo>
                  <a:pt x="1344" y="770"/>
                </a:lnTo>
                <a:lnTo>
                  <a:pt x="1354" y="770"/>
                </a:lnTo>
                <a:lnTo>
                  <a:pt x="1354" y="762"/>
                </a:lnTo>
                <a:lnTo>
                  <a:pt x="1356" y="756"/>
                </a:lnTo>
                <a:lnTo>
                  <a:pt x="1370" y="740"/>
                </a:lnTo>
                <a:lnTo>
                  <a:pt x="1374" y="736"/>
                </a:lnTo>
                <a:lnTo>
                  <a:pt x="1390" y="742"/>
                </a:lnTo>
                <a:lnTo>
                  <a:pt x="1408" y="740"/>
                </a:lnTo>
                <a:lnTo>
                  <a:pt x="1422" y="726"/>
                </a:lnTo>
                <a:lnTo>
                  <a:pt x="1428" y="714"/>
                </a:lnTo>
                <a:lnTo>
                  <a:pt x="1424" y="708"/>
                </a:lnTo>
                <a:lnTo>
                  <a:pt x="1412" y="714"/>
                </a:lnTo>
                <a:lnTo>
                  <a:pt x="1412" y="712"/>
                </a:lnTo>
                <a:lnTo>
                  <a:pt x="1410" y="712"/>
                </a:lnTo>
                <a:lnTo>
                  <a:pt x="1396" y="700"/>
                </a:lnTo>
                <a:lnTo>
                  <a:pt x="1396" y="698"/>
                </a:lnTo>
                <a:lnTo>
                  <a:pt x="1402" y="676"/>
                </a:lnTo>
                <a:lnTo>
                  <a:pt x="1402" y="660"/>
                </a:lnTo>
                <a:lnTo>
                  <a:pt x="1398" y="648"/>
                </a:lnTo>
                <a:lnTo>
                  <a:pt x="1388" y="644"/>
                </a:lnTo>
                <a:lnTo>
                  <a:pt x="1388" y="642"/>
                </a:lnTo>
                <a:lnTo>
                  <a:pt x="1386" y="642"/>
                </a:lnTo>
                <a:lnTo>
                  <a:pt x="1386" y="640"/>
                </a:lnTo>
                <a:lnTo>
                  <a:pt x="1376" y="622"/>
                </a:lnTo>
                <a:lnTo>
                  <a:pt x="1374" y="620"/>
                </a:lnTo>
                <a:lnTo>
                  <a:pt x="1362" y="636"/>
                </a:lnTo>
                <a:lnTo>
                  <a:pt x="1348" y="644"/>
                </a:lnTo>
                <a:lnTo>
                  <a:pt x="1344" y="646"/>
                </a:lnTo>
                <a:lnTo>
                  <a:pt x="1344" y="644"/>
                </a:lnTo>
                <a:lnTo>
                  <a:pt x="1342" y="644"/>
                </a:lnTo>
                <a:lnTo>
                  <a:pt x="1328" y="630"/>
                </a:lnTo>
                <a:lnTo>
                  <a:pt x="1328" y="628"/>
                </a:lnTo>
                <a:lnTo>
                  <a:pt x="1318" y="606"/>
                </a:lnTo>
                <a:lnTo>
                  <a:pt x="1314" y="590"/>
                </a:lnTo>
                <a:lnTo>
                  <a:pt x="1314" y="588"/>
                </a:lnTo>
                <a:lnTo>
                  <a:pt x="1314" y="564"/>
                </a:lnTo>
                <a:lnTo>
                  <a:pt x="1312" y="550"/>
                </a:lnTo>
                <a:lnTo>
                  <a:pt x="1300" y="546"/>
                </a:lnTo>
                <a:lnTo>
                  <a:pt x="1274" y="526"/>
                </a:lnTo>
                <a:lnTo>
                  <a:pt x="1276" y="524"/>
                </a:lnTo>
                <a:lnTo>
                  <a:pt x="1288" y="510"/>
                </a:lnTo>
                <a:lnTo>
                  <a:pt x="1288" y="508"/>
                </a:lnTo>
                <a:lnTo>
                  <a:pt x="1290" y="508"/>
                </a:lnTo>
                <a:lnTo>
                  <a:pt x="1302" y="508"/>
                </a:lnTo>
                <a:lnTo>
                  <a:pt x="1304" y="508"/>
                </a:lnTo>
                <a:lnTo>
                  <a:pt x="1310" y="510"/>
                </a:lnTo>
                <a:lnTo>
                  <a:pt x="1314" y="514"/>
                </a:lnTo>
                <a:lnTo>
                  <a:pt x="1326" y="522"/>
                </a:lnTo>
                <a:lnTo>
                  <a:pt x="1338" y="512"/>
                </a:lnTo>
                <a:lnTo>
                  <a:pt x="1346" y="500"/>
                </a:lnTo>
                <a:lnTo>
                  <a:pt x="1346" y="490"/>
                </a:lnTo>
                <a:lnTo>
                  <a:pt x="1344" y="464"/>
                </a:lnTo>
                <a:lnTo>
                  <a:pt x="1342" y="454"/>
                </a:lnTo>
                <a:lnTo>
                  <a:pt x="1324" y="452"/>
                </a:lnTo>
                <a:lnTo>
                  <a:pt x="1324" y="440"/>
                </a:lnTo>
                <a:lnTo>
                  <a:pt x="1308" y="420"/>
                </a:lnTo>
                <a:lnTo>
                  <a:pt x="1306" y="420"/>
                </a:lnTo>
                <a:lnTo>
                  <a:pt x="1298" y="406"/>
                </a:lnTo>
                <a:lnTo>
                  <a:pt x="1298" y="404"/>
                </a:lnTo>
                <a:lnTo>
                  <a:pt x="1298" y="402"/>
                </a:lnTo>
                <a:lnTo>
                  <a:pt x="1314" y="380"/>
                </a:lnTo>
                <a:lnTo>
                  <a:pt x="1314" y="378"/>
                </a:lnTo>
                <a:lnTo>
                  <a:pt x="1316" y="378"/>
                </a:lnTo>
                <a:lnTo>
                  <a:pt x="1316" y="376"/>
                </a:lnTo>
                <a:lnTo>
                  <a:pt x="1318" y="376"/>
                </a:lnTo>
                <a:lnTo>
                  <a:pt x="1324" y="376"/>
                </a:lnTo>
                <a:lnTo>
                  <a:pt x="1334" y="368"/>
                </a:lnTo>
                <a:lnTo>
                  <a:pt x="1344" y="336"/>
                </a:lnTo>
                <a:lnTo>
                  <a:pt x="1358" y="322"/>
                </a:lnTo>
                <a:lnTo>
                  <a:pt x="1358" y="320"/>
                </a:lnTo>
                <a:lnTo>
                  <a:pt x="1374" y="316"/>
                </a:lnTo>
                <a:lnTo>
                  <a:pt x="1374" y="318"/>
                </a:lnTo>
                <a:lnTo>
                  <a:pt x="1382" y="326"/>
                </a:lnTo>
                <a:lnTo>
                  <a:pt x="1386" y="328"/>
                </a:lnTo>
                <a:lnTo>
                  <a:pt x="1392" y="302"/>
                </a:lnTo>
                <a:lnTo>
                  <a:pt x="1386" y="284"/>
                </a:lnTo>
                <a:lnTo>
                  <a:pt x="1386" y="282"/>
                </a:lnTo>
                <a:lnTo>
                  <a:pt x="1388" y="262"/>
                </a:lnTo>
                <a:lnTo>
                  <a:pt x="1388" y="260"/>
                </a:lnTo>
                <a:lnTo>
                  <a:pt x="1398" y="250"/>
                </a:lnTo>
                <a:lnTo>
                  <a:pt x="1404" y="240"/>
                </a:lnTo>
                <a:lnTo>
                  <a:pt x="1404" y="230"/>
                </a:lnTo>
                <a:lnTo>
                  <a:pt x="1402" y="220"/>
                </a:lnTo>
                <a:lnTo>
                  <a:pt x="1398" y="204"/>
                </a:lnTo>
                <a:lnTo>
                  <a:pt x="1398" y="186"/>
                </a:lnTo>
                <a:lnTo>
                  <a:pt x="1398" y="184"/>
                </a:lnTo>
                <a:lnTo>
                  <a:pt x="1402" y="168"/>
                </a:lnTo>
                <a:lnTo>
                  <a:pt x="1398" y="158"/>
                </a:lnTo>
                <a:lnTo>
                  <a:pt x="1396" y="152"/>
                </a:lnTo>
                <a:lnTo>
                  <a:pt x="1398" y="1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甘肃"/>
          <p:cNvSpPr/>
          <p:nvPr/>
        </p:nvSpPr>
        <p:spPr bwMode="auto">
          <a:xfrm>
            <a:off x="5113276" y="2864290"/>
            <a:ext cx="1271436" cy="1076482"/>
          </a:xfrm>
          <a:custGeom>
            <a:avLst/>
            <a:gdLst>
              <a:gd name="T0" fmla="*/ 2147483646 w 912"/>
              <a:gd name="T1" fmla="*/ 2147483646 h 772"/>
              <a:gd name="T2" fmla="*/ 2147483646 w 912"/>
              <a:gd name="T3" fmla="*/ 2147483646 h 772"/>
              <a:gd name="T4" fmla="*/ 2147483646 w 912"/>
              <a:gd name="T5" fmla="*/ 2147483646 h 772"/>
              <a:gd name="T6" fmla="*/ 2147483646 w 912"/>
              <a:gd name="T7" fmla="*/ 2147483646 h 772"/>
              <a:gd name="T8" fmla="*/ 2147483646 w 912"/>
              <a:gd name="T9" fmla="*/ 2147483646 h 772"/>
              <a:gd name="T10" fmla="*/ 2147483646 w 912"/>
              <a:gd name="T11" fmla="*/ 2147483646 h 772"/>
              <a:gd name="T12" fmla="*/ 2147483646 w 912"/>
              <a:gd name="T13" fmla="*/ 2147483646 h 772"/>
              <a:gd name="T14" fmla="*/ 2147483646 w 912"/>
              <a:gd name="T15" fmla="*/ 2147483646 h 772"/>
              <a:gd name="T16" fmla="*/ 2147483646 w 912"/>
              <a:gd name="T17" fmla="*/ 2147483646 h 772"/>
              <a:gd name="T18" fmla="*/ 2147483646 w 912"/>
              <a:gd name="T19" fmla="*/ 2147483646 h 772"/>
              <a:gd name="T20" fmla="*/ 2147483646 w 912"/>
              <a:gd name="T21" fmla="*/ 2147483646 h 772"/>
              <a:gd name="T22" fmla="*/ 2147483646 w 912"/>
              <a:gd name="T23" fmla="*/ 2147483646 h 772"/>
              <a:gd name="T24" fmla="*/ 2147483646 w 912"/>
              <a:gd name="T25" fmla="*/ 2147483646 h 772"/>
              <a:gd name="T26" fmla="*/ 2147483646 w 912"/>
              <a:gd name="T27" fmla="*/ 2147483646 h 772"/>
              <a:gd name="T28" fmla="*/ 2147483646 w 912"/>
              <a:gd name="T29" fmla="*/ 2147483646 h 772"/>
              <a:gd name="T30" fmla="*/ 2147483646 w 912"/>
              <a:gd name="T31" fmla="*/ 2147483646 h 772"/>
              <a:gd name="T32" fmla="*/ 2147483646 w 912"/>
              <a:gd name="T33" fmla="*/ 2147483646 h 772"/>
              <a:gd name="T34" fmla="*/ 2147483646 w 912"/>
              <a:gd name="T35" fmla="*/ 2147483646 h 772"/>
              <a:gd name="T36" fmla="*/ 2147483646 w 912"/>
              <a:gd name="T37" fmla="*/ 2147483646 h 772"/>
              <a:gd name="T38" fmla="*/ 2147483646 w 912"/>
              <a:gd name="T39" fmla="*/ 2147483646 h 772"/>
              <a:gd name="T40" fmla="*/ 2147483646 w 912"/>
              <a:gd name="T41" fmla="*/ 2147483646 h 772"/>
              <a:gd name="T42" fmla="*/ 2147483646 w 912"/>
              <a:gd name="T43" fmla="*/ 2147483646 h 772"/>
              <a:gd name="T44" fmla="*/ 2147483646 w 912"/>
              <a:gd name="T45" fmla="*/ 2147483646 h 772"/>
              <a:gd name="T46" fmla="*/ 2147483646 w 912"/>
              <a:gd name="T47" fmla="*/ 2147483646 h 772"/>
              <a:gd name="T48" fmla="*/ 2147483646 w 912"/>
              <a:gd name="T49" fmla="*/ 2147483646 h 772"/>
              <a:gd name="T50" fmla="*/ 2147483646 w 912"/>
              <a:gd name="T51" fmla="*/ 2147483646 h 772"/>
              <a:gd name="T52" fmla="*/ 2147483646 w 912"/>
              <a:gd name="T53" fmla="*/ 2147483646 h 772"/>
              <a:gd name="T54" fmla="*/ 2147483646 w 912"/>
              <a:gd name="T55" fmla="*/ 2147483646 h 772"/>
              <a:gd name="T56" fmla="*/ 2147483646 w 912"/>
              <a:gd name="T57" fmla="*/ 2147483646 h 772"/>
              <a:gd name="T58" fmla="*/ 2147483646 w 912"/>
              <a:gd name="T59" fmla="*/ 2147483646 h 772"/>
              <a:gd name="T60" fmla="*/ 2147483646 w 912"/>
              <a:gd name="T61" fmla="*/ 2147483646 h 772"/>
              <a:gd name="T62" fmla="*/ 2147483646 w 912"/>
              <a:gd name="T63" fmla="*/ 2147483646 h 772"/>
              <a:gd name="T64" fmla="*/ 2147483646 w 912"/>
              <a:gd name="T65" fmla="*/ 2147483646 h 772"/>
              <a:gd name="T66" fmla="*/ 2147483646 w 912"/>
              <a:gd name="T67" fmla="*/ 2147483646 h 772"/>
              <a:gd name="T68" fmla="*/ 2147483646 w 912"/>
              <a:gd name="T69" fmla="*/ 2147483646 h 772"/>
              <a:gd name="T70" fmla="*/ 2147483646 w 912"/>
              <a:gd name="T71" fmla="*/ 2147483646 h 772"/>
              <a:gd name="T72" fmla="*/ 2147483646 w 912"/>
              <a:gd name="T73" fmla="*/ 2147483646 h 772"/>
              <a:gd name="T74" fmla="*/ 2147483646 w 912"/>
              <a:gd name="T75" fmla="*/ 2147483646 h 772"/>
              <a:gd name="T76" fmla="*/ 2147483646 w 912"/>
              <a:gd name="T77" fmla="*/ 2147483646 h 772"/>
              <a:gd name="T78" fmla="*/ 2147483646 w 912"/>
              <a:gd name="T79" fmla="*/ 2147483646 h 772"/>
              <a:gd name="T80" fmla="*/ 2147483646 w 912"/>
              <a:gd name="T81" fmla="*/ 2147483646 h 772"/>
              <a:gd name="T82" fmla="*/ 2147483646 w 912"/>
              <a:gd name="T83" fmla="*/ 2147483646 h 772"/>
              <a:gd name="T84" fmla="*/ 2147483646 w 912"/>
              <a:gd name="T85" fmla="*/ 2147483646 h 772"/>
              <a:gd name="T86" fmla="*/ 2147483646 w 912"/>
              <a:gd name="T87" fmla="*/ 2147483646 h 772"/>
              <a:gd name="T88" fmla="*/ 2147483646 w 912"/>
              <a:gd name="T89" fmla="*/ 2147483646 h 772"/>
              <a:gd name="T90" fmla="*/ 2147483646 w 912"/>
              <a:gd name="T91" fmla="*/ 2147483646 h 772"/>
              <a:gd name="T92" fmla="*/ 2147483646 w 912"/>
              <a:gd name="T93" fmla="*/ 2147483646 h 772"/>
              <a:gd name="T94" fmla="*/ 2147483646 w 912"/>
              <a:gd name="T95" fmla="*/ 2147483646 h 772"/>
              <a:gd name="T96" fmla="*/ 2147483646 w 912"/>
              <a:gd name="T97" fmla="*/ 2147483646 h 772"/>
              <a:gd name="T98" fmla="*/ 2147483646 w 912"/>
              <a:gd name="T99" fmla="*/ 2147483646 h 772"/>
              <a:gd name="T100" fmla="*/ 2147483646 w 912"/>
              <a:gd name="T101" fmla="*/ 2147483646 h 772"/>
              <a:gd name="T102" fmla="*/ 2147483646 w 912"/>
              <a:gd name="T103" fmla="*/ 2147483646 h 772"/>
              <a:gd name="T104" fmla="*/ 2147483646 w 912"/>
              <a:gd name="T105" fmla="*/ 2147483646 h 772"/>
              <a:gd name="T106" fmla="*/ 2147483646 w 912"/>
              <a:gd name="T107" fmla="*/ 2147483646 h 772"/>
              <a:gd name="T108" fmla="*/ 2147483646 w 912"/>
              <a:gd name="T109" fmla="*/ 2147483646 h 772"/>
              <a:gd name="T110" fmla="*/ 2147483646 w 912"/>
              <a:gd name="T111" fmla="*/ 2147483646 h 7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12" h="772">
                <a:moveTo>
                  <a:pt x="542" y="280"/>
                </a:moveTo>
                <a:lnTo>
                  <a:pt x="530" y="280"/>
                </a:lnTo>
                <a:lnTo>
                  <a:pt x="526" y="288"/>
                </a:lnTo>
                <a:lnTo>
                  <a:pt x="532" y="296"/>
                </a:lnTo>
                <a:lnTo>
                  <a:pt x="536" y="308"/>
                </a:lnTo>
                <a:lnTo>
                  <a:pt x="536" y="310"/>
                </a:lnTo>
                <a:lnTo>
                  <a:pt x="536" y="312"/>
                </a:lnTo>
                <a:lnTo>
                  <a:pt x="518" y="320"/>
                </a:lnTo>
                <a:lnTo>
                  <a:pt x="516" y="320"/>
                </a:lnTo>
                <a:lnTo>
                  <a:pt x="506" y="320"/>
                </a:lnTo>
                <a:lnTo>
                  <a:pt x="500" y="316"/>
                </a:lnTo>
                <a:lnTo>
                  <a:pt x="494" y="314"/>
                </a:lnTo>
                <a:lnTo>
                  <a:pt x="492" y="310"/>
                </a:lnTo>
                <a:lnTo>
                  <a:pt x="488" y="300"/>
                </a:lnTo>
                <a:lnTo>
                  <a:pt x="464" y="296"/>
                </a:lnTo>
                <a:lnTo>
                  <a:pt x="456" y="264"/>
                </a:lnTo>
                <a:lnTo>
                  <a:pt x="450" y="262"/>
                </a:lnTo>
                <a:lnTo>
                  <a:pt x="446" y="258"/>
                </a:lnTo>
                <a:lnTo>
                  <a:pt x="444" y="256"/>
                </a:lnTo>
                <a:lnTo>
                  <a:pt x="440" y="250"/>
                </a:lnTo>
                <a:lnTo>
                  <a:pt x="432" y="248"/>
                </a:lnTo>
                <a:lnTo>
                  <a:pt x="424" y="242"/>
                </a:lnTo>
                <a:lnTo>
                  <a:pt x="416" y="232"/>
                </a:lnTo>
                <a:lnTo>
                  <a:pt x="406" y="228"/>
                </a:lnTo>
                <a:lnTo>
                  <a:pt x="392" y="214"/>
                </a:lnTo>
                <a:lnTo>
                  <a:pt x="390" y="204"/>
                </a:lnTo>
                <a:lnTo>
                  <a:pt x="390" y="202"/>
                </a:lnTo>
                <a:lnTo>
                  <a:pt x="416" y="168"/>
                </a:lnTo>
                <a:lnTo>
                  <a:pt x="416" y="164"/>
                </a:lnTo>
                <a:lnTo>
                  <a:pt x="416" y="162"/>
                </a:lnTo>
                <a:lnTo>
                  <a:pt x="412" y="152"/>
                </a:lnTo>
                <a:lnTo>
                  <a:pt x="398" y="156"/>
                </a:lnTo>
                <a:lnTo>
                  <a:pt x="396" y="156"/>
                </a:lnTo>
                <a:lnTo>
                  <a:pt x="396" y="158"/>
                </a:lnTo>
                <a:lnTo>
                  <a:pt x="360" y="160"/>
                </a:lnTo>
                <a:lnTo>
                  <a:pt x="348" y="164"/>
                </a:lnTo>
                <a:lnTo>
                  <a:pt x="342" y="168"/>
                </a:lnTo>
                <a:lnTo>
                  <a:pt x="340" y="172"/>
                </a:lnTo>
                <a:lnTo>
                  <a:pt x="334" y="178"/>
                </a:lnTo>
                <a:lnTo>
                  <a:pt x="330" y="178"/>
                </a:lnTo>
                <a:lnTo>
                  <a:pt x="324" y="178"/>
                </a:lnTo>
                <a:lnTo>
                  <a:pt x="324" y="176"/>
                </a:lnTo>
                <a:lnTo>
                  <a:pt x="312" y="168"/>
                </a:lnTo>
                <a:lnTo>
                  <a:pt x="312" y="148"/>
                </a:lnTo>
                <a:lnTo>
                  <a:pt x="304" y="142"/>
                </a:lnTo>
                <a:lnTo>
                  <a:pt x="300" y="134"/>
                </a:lnTo>
                <a:lnTo>
                  <a:pt x="296" y="116"/>
                </a:lnTo>
                <a:lnTo>
                  <a:pt x="288" y="108"/>
                </a:lnTo>
                <a:lnTo>
                  <a:pt x="280" y="100"/>
                </a:lnTo>
                <a:lnTo>
                  <a:pt x="276" y="98"/>
                </a:lnTo>
                <a:lnTo>
                  <a:pt x="290" y="80"/>
                </a:lnTo>
                <a:lnTo>
                  <a:pt x="292" y="68"/>
                </a:lnTo>
                <a:lnTo>
                  <a:pt x="276" y="48"/>
                </a:lnTo>
                <a:lnTo>
                  <a:pt x="268" y="32"/>
                </a:lnTo>
                <a:lnTo>
                  <a:pt x="268" y="24"/>
                </a:lnTo>
                <a:lnTo>
                  <a:pt x="256" y="16"/>
                </a:lnTo>
                <a:lnTo>
                  <a:pt x="256" y="14"/>
                </a:lnTo>
                <a:lnTo>
                  <a:pt x="246" y="2"/>
                </a:lnTo>
                <a:lnTo>
                  <a:pt x="232" y="0"/>
                </a:lnTo>
                <a:lnTo>
                  <a:pt x="216" y="4"/>
                </a:lnTo>
                <a:lnTo>
                  <a:pt x="212" y="8"/>
                </a:lnTo>
                <a:lnTo>
                  <a:pt x="210" y="30"/>
                </a:lnTo>
                <a:lnTo>
                  <a:pt x="210" y="56"/>
                </a:lnTo>
                <a:lnTo>
                  <a:pt x="208" y="56"/>
                </a:lnTo>
                <a:lnTo>
                  <a:pt x="192" y="62"/>
                </a:lnTo>
                <a:lnTo>
                  <a:pt x="178" y="64"/>
                </a:lnTo>
                <a:lnTo>
                  <a:pt x="168" y="70"/>
                </a:lnTo>
                <a:lnTo>
                  <a:pt x="154" y="74"/>
                </a:lnTo>
                <a:lnTo>
                  <a:pt x="152" y="76"/>
                </a:lnTo>
                <a:lnTo>
                  <a:pt x="124" y="68"/>
                </a:lnTo>
                <a:lnTo>
                  <a:pt x="114" y="80"/>
                </a:lnTo>
                <a:lnTo>
                  <a:pt x="108" y="86"/>
                </a:lnTo>
                <a:lnTo>
                  <a:pt x="98" y="88"/>
                </a:lnTo>
                <a:lnTo>
                  <a:pt x="82" y="102"/>
                </a:lnTo>
                <a:lnTo>
                  <a:pt x="72" y="116"/>
                </a:lnTo>
                <a:lnTo>
                  <a:pt x="72" y="118"/>
                </a:lnTo>
                <a:lnTo>
                  <a:pt x="66" y="128"/>
                </a:lnTo>
                <a:lnTo>
                  <a:pt x="60" y="132"/>
                </a:lnTo>
                <a:lnTo>
                  <a:pt x="50" y="144"/>
                </a:lnTo>
                <a:lnTo>
                  <a:pt x="50" y="146"/>
                </a:lnTo>
                <a:lnTo>
                  <a:pt x="44" y="150"/>
                </a:lnTo>
                <a:lnTo>
                  <a:pt x="32" y="152"/>
                </a:lnTo>
                <a:lnTo>
                  <a:pt x="12" y="152"/>
                </a:lnTo>
                <a:lnTo>
                  <a:pt x="8" y="158"/>
                </a:lnTo>
                <a:lnTo>
                  <a:pt x="0" y="172"/>
                </a:lnTo>
                <a:lnTo>
                  <a:pt x="4" y="184"/>
                </a:lnTo>
                <a:lnTo>
                  <a:pt x="2" y="216"/>
                </a:lnTo>
                <a:lnTo>
                  <a:pt x="8" y="224"/>
                </a:lnTo>
                <a:lnTo>
                  <a:pt x="8" y="226"/>
                </a:lnTo>
                <a:lnTo>
                  <a:pt x="10" y="232"/>
                </a:lnTo>
                <a:lnTo>
                  <a:pt x="22" y="232"/>
                </a:lnTo>
                <a:lnTo>
                  <a:pt x="40" y="236"/>
                </a:lnTo>
                <a:lnTo>
                  <a:pt x="66" y="238"/>
                </a:lnTo>
                <a:lnTo>
                  <a:pt x="76" y="236"/>
                </a:lnTo>
                <a:lnTo>
                  <a:pt x="78" y="236"/>
                </a:lnTo>
                <a:lnTo>
                  <a:pt x="80" y="236"/>
                </a:lnTo>
                <a:lnTo>
                  <a:pt x="100" y="244"/>
                </a:lnTo>
                <a:lnTo>
                  <a:pt x="102" y="244"/>
                </a:lnTo>
                <a:lnTo>
                  <a:pt x="112" y="254"/>
                </a:lnTo>
                <a:lnTo>
                  <a:pt x="136" y="262"/>
                </a:lnTo>
                <a:lnTo>
                  <a:pt x="138" y="262"/>
                </a:lnTo>
                <a:lnTo>
                  <a:pt x="154" y="272"/>
                </a:lnTo>
                <a:lnTo>
                  <a:pt x="192" y="308"/>
                </a:lnTo>
                <a:lnTo>
                  <a:pt x="210" y="316"/>
                </a:lnTo>
                <a:lnTo>
                  <a:pt x="218" y="312"/>
                </a:lnTo>
                <a:lnTo>
                  <a:pt x="224" y="300"/>
                </a:lnTo>
                <a:lnTo>
                  <a:pt x="220" y="278"/>
                </a:lnTo>
                <a:lnTo>
                  <a:pt x="222" y="274"/>
                </a:lnTo>
                <a:lnTo>
                  <a:pt x="224" y="270"/>
                </a:lnTo>
                <a:lnTo>
                  <a:pt x="236" y="264"/>
                </a:lnTo>
                <a:lnTo>
                  <a:pt x="236" y="262"/>
                </a:lnTo>
                <a:lnTo>
                  <a:pt x="286" y="292"/>
                </a:lnTo>
                <a:lnTo>
                  <a:pt x="292" y="290"/>
                </a:lnTo>
                <a:lnTo>
                  <a:pt x="302" y="284"/>
                </a:lnTo>
                <a:lnTo>
                  <a:pt x="304" y="284"/>
                </a:lnTo>
                <a:lnTo>
                  <a:pt x="310" y="284"/>
                </a:lnTo>
                <a:lnTo>
                  <a:pt x="320" y="276"/>
                </a:lnTo>
                <a:lnTo>
                  <a:pt x="322" y="276"/>
                </a:lnTo>
                <a:lnTo>
                  <a:pt x="324" y="276"/>
                </a:lnTo>
                <a:lnTo>
                  <a:pt x="352" y="296"/>
                </a:lnTo>
                <a:lnTo>
                  <a:pt x="354" y="298"/>
                </a:lnTo>
                <a:lnTo>
                  <a:pt x="372" y="312"/>
                </a:lnTo>
                <a:lnTo>
                  <a:pt x="380" y="320"/>
                </a:lnTo>
                <a:lnTo>
                  <a:pt x="388" y="330"/>
                </a:lnTo>
                <a:lnTo>
                  <a:pt x="398" y="340"/>
                </a:lnTo>
                <a:lnTo>
                  <a:pt x="404" y="338"/>
                </a:lnTo>
                <a:lnTo>
                  <a:pt x="412" y="324"/>
                </a:lnTo>
                <a:lnTo>
                  <a:pt x="430" y="336"/>
                </a:lnTo>
                <a:lnTo>
                  <a:pt x="432" y="336"/>
                </a:lnTo>
                <a:lnTo>
                  <a:pt x="444" y="352"/>
                </a:lnTo>
                <a:lnTo>
                  <a:pt x="480" y="380"/>
                </a:lnTo>
                <a:lnTo>
                  <a:pt x="492" y="392"/>
                </a:lnTo>
                <a:lnTo>
                  <a:pt x="522" y="382"/>
                </a:lnTo>
                <a:lnTo>
                  <a:pt x="524" y="406"/>
                </a:lnTo>
                <a:lnTo>
                  <a:pt x="538" y="420"/>
                </a:lnTo>
                <a:lnTo>
                  <a:pt x="548" y="436"/>
                </a:lnTo>
                <a:lnTo>
                  <a:pt x="548" y="438"/>
                </a:lnTo>
                <a:lnTo>
                  <a:pt x="548" y="440"/>
                </a:lnTo>
                <a:lnTo>
                  <a:pt x="560" y="494"/>
                </a:lnTo>
                <a:lnTo>
                  <a:pt x="572" y="516"/>
                </a:lnTo>
                <a:lnTo>
                  <a:pt x="556" y="558"/>
                </a:lnTo>
                <a:lnTo>
                  <a:pt x="556" y="560"/>
                </a:lnTo>
                <a:lnTo>
                  <a:pt x="544" y="564"/>
                </a:lnTo>
                <a:lnTo>
                  <a:pt x="544" y="576"/>
                </a:lnTo>
                <a:lnTo>
                  <a:pt x="542" y="576"/>
                </a:lnTo>
                <a:lnTo>
                  <a:pt x="528" y="598"/>
                </a:lnTo>
                <a:lnTo>
                  <a:pt x="508" y="600"/>
                </a:lnTo>
                <a:lnTo>
                  <a:pt x="488" y="616"/>
                </a:lnTo>
                <a:lnTo>
                  <a:pt x="494" y="620"/>
                </a:lnTo>
                <a:lnTo>
                  <a:pt x="500" y="622"/>
                </a:lnTo>
                <a:lnTo>
                  <a:pt x="504" y="626"/>
                </a:lnTo>
                <a:lnTo>
                  <a:pt x="508" y="630"/>
                </a:lnTo>
                <a:lnTo>
                  <a:pt x="508" y="634"/>
                </a:lnTo>
                <a:lnTo>
                  <a:pt x="504" y="642"/>
                </a:lnTo>
                <a:lnTo>
                  <a:pt x="504" y="644"/>
                </a:lnTo>
                <a:lnTo>
                  <a:pt x="492" y="656"/>
                </a:lnTo>
                <a:lnTo>
                  <a:pt x="490" y="656"/>
                </a:lnTo>
                <a:lnTo>
                  <a:pt x="490" y="658"/>
                </a:lnTo>
                <a:lnTo>
                  <a:pt x="488" y="658"/>
                </a:lnTo>
                <a:lnTo>
                  <a:pt x="450" y="652"/>
                </a:lnTo>
                <a:lnTo>
                  <a:pt x="448" y="666"/>
                </a:lnTo>
                <a:lnTo>
                  <a:pt x="452" y="696"/>
                </a:lnTo>
                <a:lnTo>
                  <a:pt x="484" y="708"/>
                </a:lnTo>
                <a:lnTo>
                  <a:pt x="484" y="710"/>
                </a:lnTo>
                <a:lnTo>
                  <a:pt x="496" y="706"/>
                </a:lnTo>
                <a:lnTo>
                  <a:pt x="498" y="706"/>
                </a:lnTo>
                <a:lnTo>
                  <a:pt x="500" y="704"/>
                </a:lnTo>
                <a:lnTo>
                  <a:pt x="500" y="706"/>
                </a:lnTo>
                <a:lnTo>
                  <a:pt x="510" y="712"/>
                </a:lnTo>
                <a:lnTo>
                  <a:pt x="524" y="712"/>
                </a:lnTo>
                <a:lnTo>
                  <a:pt x="528" y="710"/>
                </a:lnTo>
                <a:lnTo>
                  <a:pt x="524" y="696"/>
                </a:lnTo>
                <a:lnTo>
                  <a:pt x="520" y="680"/>
                </a:lnTo>
                <a:lnTo>
                  <a:pt x="520" y="678"/>
                </a:lnTo>
                <a:lnTo>
                  <a:pt x="520" y="676"/>
                </a:lnTo>
                <a:lnTo>
                  <a:pt x="526" y="670"/>
                </a:lnTo>
                <a:lnTo>
                  <a:pt x="528" y="668"/>
                </a:lnTo>
                <a:lnTo>
                  <a:pt x="536" y="656"/>
                </a:lnTo>
                <a:lnTo>
                  <a:pt x="538" y="654"/>
                </a:lnTo>
                <a:lnTo>
                  <a:pt x="552" y="644"/>
                </a:lnTo>
                <a:lnTo>
                  <a:pt x="552" y="642"/>
                </a:lnTo>
                <a:lnTo>
                  <a:pt x="554" y="642"/>
                </a:lnTo>
                <a:lnTo>
                  <a:pt x="572" y="640"/>
                </a:lnTo>
                <a:lnTo>
                  <a:pt x="572" y="644"/>
                </a:lnTo>
                <a:lnTo>
                  <a:pt x="572" y="656"/>
                </a:lnTo>
                <a:lnTo>
                  <a:pt x="576" y="664"/>
                </a:lnTo>
                <a:lnTo>
                  <a:pt x="580" y="674"/>
                </a:lnTo>
                <a:lnTo>
                  <a:pt x="596" y="684"/>
                </a:lnTo>
                <a:lnTo>
                  <a:pt x="640" y="688"/>
                </a:lnTo>
                <a:lnTo>
                  <a:pt x="642" y="688"/>
                </a:lnTo>
                <a:lnTo>
                  <a:pt x="644" y="688"/>
                </a:lnTo>
                <a:lnTo>
                  <a:pt x="644" y="690"/>
                </a:lnTo>
                <a:lnTo>
                  <a:pt x="644" y="692"/>
                </a:lnTo>
                <a:lnTo>
                  <a:pt x="644" y="706"/>
                </a:lnTo>
                <a:lnTo>
                  <a:pt x="656" y="720"/>
                </a:lnTo>
                <a:lnTo>
                  <a:pt x="666" y="724"/>
                </a:lnTo>
                <a:lnTo>
                  <a:pt x="668" y="724"/>
                </a:lnTo>
                <a:lnTo>
                  <a:pt x="668" y="726"/>
                </a:lnTo>
                <a:lnTo>
                  <a:pt x="668" y="732"/>
                </a:lnTo>
                <a:lnTo>
                  <a:pt x="668" y="740"/>
                </a:lnTo>
                <a:lnTo>
                  <a:pt x="664" y="756"/>
                </a:lnTo>
                <a:lnTo>
                  <a:pt x="670" y="760"/>
                </a:lnTo>
                <a:lnTo>
                  <a:pt x="678" y="760"/>
                </a:lnTo>
                <a:lnTo>
                  <a:pt x="684" y="762"/>
                </a:lnTo>
                <a:lnTo>
                  <a:pt x="688" y="764"/>
                </a:lnTo>
                <a:lnTo>
                  <a:pt x="706" y="772"/>
                </a:lnTo>
                <a:lnTo>
                  <a:pt x="716" y="764"/>
                </a:lnTo>
                <a:lnTo>
                  <a:pt x="728" y="750"/>
                </a:lnTo>
                <a:lnTo>
                  <a:pt x="730" y="744"/>
                </a:lnTo>
                <a:lnTo>
                  <a:pt x="732" y="742"/>
                </a:lnTo>
                <a:lnTo>
                  <a:pt x="734" y="740"/>
                </a:lnTo>
                <a:lnTo>
                  <a:pt x="730" y="722"/>
                </a:lnTo>
                <a:lnTo>
                  <a:pt x="728" y="714"/>
                </a:lnTo>
                <a:lnTo>
                  <a:pt x="728" y="712"/>
                </a:lnTo>
                <a:lnTo>
                  <a:pt x="728" y="710"/>
                </a:lnTo>
                <a:lnTo>
                  <a:pt x="736" y="700"/>
                </a:lnTo>
                <a:lnTo>
                  <a:pt x="748" y="690"/>
                </a:lnTo>
                <a:lnTo>
                  <a:pt x="750" y="690"/>
                </a:lnTo>
                <a:lnTo>
                  <a:pt x="776" y="690"/>
                </a:lnTo>
                <a:lnTo>
                  <a:pt x="780" y="688"/>
                </a:lnTo>
                <a:lnTo>
                  <a:pt x="780" y="676"/>
                </a:lnTo>
                <a:lnTo>
                  <a:pt x="776" y="664"/>
                </a:lnTo>
                <a:lnTo>
                  <a:pt x="766" y="648"/>
                </a:lnTo>
                <a:lnTo>
                  <a:pt x="766" y="628"/>
                </a:lnTo>
                <a:lnTo>
                  <a:pt x="766" y="626"/>
                </a:lnTo>
                <a:lnTo>
                  <a:pt x="770" y="614"/>
                </a:lnTo>
                <a:lnTo>
                  <a:pt x="772" y="614"/>
                </a:lnTo>
                <a:lnTo>
                  <a:pt x="792" y="582"/>
                </a:lnTo>
                <a:lnTo>
                  <a:pt x="794" y="582"/>
                </a:lnTo>
                <a:lnTo>
                  <a:pt x="796" y="580"/>
                </a:lnTo>
                <a:lnTo>
                  <a:pt x="800" y="580"/>
                </a:lnTo>
                <a:lnTo>
                  <a:pt x="808" y="582"/>
                </a:lnTo>
                <a:lnTo>
                  <a:pt x="828" y="592"/>
                </a:lnTo>
                <a:lnTo>
                  <a:pt x="840" y="596"/>
                </a:lnTo>
                <a:lnTo>
                  <a:pt x="840" y="590"/>
                </a:lnTo>
                <a:lnTo>
                  <a:pt x="838" y="588"/>
                </a:lnTo>
                <a:lnTo>
                  <a:pt x="838" y="586"/>
                </a:lnTo>
                <a:lnTo>
                  <a:pt x="840" y="580"/>
                </a:lnTo>
                <a:lnTo>
                  <a:pt x="846" y="572"/>
                </a:lnTo>
                <a:lnTo>
                  <a:pt x="860" y="562"/>
                </a:lnTo>
                <a:lnTo>
                  <a:pt x="860" y="560"/>
                </a:lnTo>
                <a:lnTo>
                  <a:pt x="876" y="556"/>
                </a:lnTo>
                <a:lnTo>
                  <a:pt x="890" y="556"/>
                </a:lnTo>
                <a:lnTo>
                  <a:pt x="892" y="556"/>
                </a:lnTo>
                <a:lnTo>
                  <a:pt x="900" y="556"/>
                </a:lnTo>
                <a:lnTo>
                  <a:pt x="904" y="536"/>
                </a:lnTo>
                <a:lnTo>
                  <a:pt x="904" y="524"/>
                </a:lnTo>
                <a:lnTo>
                  <a:pt x="906" y="512"/>
                </a:lnTo>
                <a:lnTo>
                  <a:pt x="906" y="510"/>
                </a:lnTo>
                <a:lnTo>
                  <a:pt x="908" y="508"/>
                </a:lnTo>
                <a:lnTo>
                  <a:pt x="912" y="496"/>
                </a:lnTo>
                <a:lnTo>
                  <a:pt x="906" y="488"/>
                </a:lnTo>
                <a:lnTo>
                  <a:pt x="896" y="480"/>
                </a:lnTo>
                <a:lnTo>
                  <a:pt x="876" y="476"/>
                </a:lnTo>
                <a:lnTo>
                  <a:pt x="868" y="472"/>
                </a:lnTo>
                <a:lnTo>
                  <a:pt x="852" y="460"/>
                </a:lnTo>
                <a:lnTo>
                  <a:pt x="840" y="456"/>
                </a:lnTo>
                <a:lnTo>
                  <a:pt x="840" y="454"/>
                </a:lnTo>
                <a:lnTo>
                  <a:pt x="824" y="436"/>
                </a:lnTo>
                <a:lnTo>
                  <a:pt x="812" y="436"/>
                </a:lnTo>
                <a:lnTo>
                  <a:pt x="810" y="436"/>
                </a:lnTo>
                <a:lnTo>
                  <a:pt x="798" y="430"/>
                </a:lnTo>
                <a:lnTo>
                  <a:pt x="790" y="440"/>
                </a:lnTo>
                <a:lnTo>
                  <a:pt x="788" y="476"/>
                </a:lnTo>
                <a:lnTo>
                  <a:pt x="792" y="492"/>
                </a:lnTo>
                <a:lnTo>
                  <a:pt x="796" y="492"/>
                </a:lnTo>
                <a:lnTo>
                  <a:pt x="798" y="492"/>
                </a:lnTo>
                <a:lnTo>
                  <a:pt x="808" y="496"/>
                </a:lnTo>
                <a:lnTo>
                  <a:pt x="814" y="510"/>
                </a:lnTo>
                <a:lnTo>
                  <a:pt x="816" y="510"/>
                </a:lnTo>
                <a:lnTo>
                  <a:pt x="816" y="512"/>
                </a:lnTo>
                <a:lnTo>
                  <a:pt x="812" y="536"/>
                </a:lnTo>
                <a:lnTo>
                  <a:pt x="812" y="538"/>
                </a:lnTo>
                <a:lnTo>
                  <a:pt x="812" y="540"/>
                </a:lnTo>
                <a:lnTo>
                  <a:pt x="800" y="546"/>
                </a:lnTo>
                <a:lnTo>
                  <a:pt x="798" y="548"/>
                </a:lnTo>
                <a:lnTo>
                  <a:pt x="798" y="546"/>
                </a:lnTo>
                <a:lnTo>
                  <a:pt x="796" y="546"/>
                </a:lnTo>
                <a:lnTo>
                  <a:pt x="792" y="544"/>
                </a:lnTo>
                <a:lnTo>
                  <a:pt x="778" y="550"/>
                </a:lnTo>
                <a:lnTo>
                  <a:pt x="778" y="552"/>
                </a:lnTo>
                <a:lnTo>
                  <a:pt x="780" y="552"/>
                </a:lnTo>
                <a:lnTo>
                  <a:pt x="782" y="574"/>
                </a:lnTo>
                <a:lnTo>
                  <a:pt x="780" y="578"/>
                </a:lnTo>
                <a:lnTo>
                  <a:pt x="776" y="580"/>
                </a:lnTo>
                <a:lnTo>
                  <a:pt x="768" y="580"/>
                </a:lnTo>
                <a:lnTo>
                  <a:pt x="762" y="578"/>
                </a:lnTo>
                <a:lnTo>
                  <a:pt x="758" y="576"/>
                </a:lnTo>
                <a:lnTo>
                  <a:pt x="748" y="568"/>
                </a:lnTo>
                <a:lnTo>
                  <a:pt x="746" y="568"/>
                </a:lnTo>
                <a:lnTo>
                  <a:pt x="746" y="566"/>
                </a:lnTo>
                <a:lnTo>
                  <a:pt x="740" y="552"/>
                </a:lnTo>
                <a:lnTo>
                  <a:pt x="736" y="550"/>
                </a:lnTo>
                <a:lnTo>
                  <a:pt x="728" y="546"/>
                </a:lnTo>
                <a:lnTo>
                  <a:pt x="726" y="546"/>
                </a:lnTo>
                <a:lnTo>
                  <a:pt x="714" y="538"/>
                </a:lnTo>
                <a:lnTo>
                  <a:pt x="712" y="538"/>
                </a:lnTo>
                <a:lnTo>
                  <a:pt x="712" y="536"/>
                </a:lnTo>
                <a:lnTo>
                  <a:pt x="710" y="524"/>
                </a:lnTo>
                <a:lnTo>
                  <a:pt x="712" y="512"/>
                </a:lnTo>
                <a:lnTo>
                  <a:pt x="716" y="506"/>
                </a:lnTo>
                <a:lnTo>
                  <a:pt x="716" y="502"/>
                </a:lnTo>
                <a:lnTo>
                  <a:pt x="712" y="488"/>
                </a:lnTo>
                <a:lnTo>
                  <a:pt x="700" y="478"/>
                </a:lnTo>
                <a:lnTo>
                  <a:pt x="700" y="476"/>
                </a:lnTo>
                <a:lnTo>
                  <a:pt x="698" y="444"/>
                </a:lnTo>
                <a:lnTo>
                  <a:pt x="690" y="436"/>
                </a:lnTo>
                <a:lnTo>
                  <a:pt x="688" y="436"/>
                </a:lnTo>
                <a:lnTo>
                  <a:pt x="688" y="434"/>
                </a:lnTo>
                <a:lnTo>
                  <a:pt x="682" y="420"/>
                </a:lnTo>
                <a:lnTo>
                  <a:pt x="652" y="416"/>
                </a:lnTo>
                <a:lnTo>
                  <a:pt x="644" y="410"/>
                </a:lnTo>
                <a:lnTo>
                  <a:pt x="638" y="402"/>
                </a:lnTo>
                <a:lnTo>
                  <a:pt x="624" y="402"/>
                </a:lnTo>
                <a:lnTo>
                  <a:pt x="618" y="398"/>
                </a:lnTo>
                <a:lnTo>
                  <a:pt x="610" y="392"/>
                </a:lnTo>
                <a:lnTo>
                  <a:pt x="608" y="390"/>
                </a:lnTo>
                <a:lnTo>
                  <a:pt x="604" y="384"/>
                </a:lnTo>
                <a:lnTo>
                  <a:pt x="598" y="376"/>
                </a:lnTo>
                <a:lnTo>
                  <a:pt x="596" y="362"/>
                </a:lnTo>
                <a:lnTo>
                  <a:pt x="596" y="360"/>
                </a:lnTo>
                <a:lnTo>
                  <a:pt x="600" y="336"/>
                </a:lnTo>
                <a:lnTo>
                  <a:pt x="604" y="324"/>
                </a:lnTo>
                <a:lnTo>
                  <a:pt x="606" y="324"/>
                </a:lnTo>
                <a:lnTo>
                  <a:pt x="636" y="310"/>
                </a:lnTo>
                <a:lnTo>
                  <a:pt x="648" y="296"/>
                </a:lnTo>
                <a:lnTo>
                  <a:pt x="650" y="284"/>
                </a:lnTo>
                <a:lnTo>
                  <a:pt x="648" y="276"/>
                </a:lnTo>
                <a:lnTo>
                  <a:pt x="644" y="262"/>
                </a:lnTo>
                <a:lnTo>
                  <a:pt x="640" y="254"/>
                </a:lnTo>
                <a:lnTo>
                  <a:pt x="634" y="256"/>
                </a:lnTo>
                <a:lnTo>
                  <a:pt x="624" y="254"/>
                </a:lnTo>
                <a:lnTo>
                  <a:pt x="616" y="260"/>
                </a:lnTo>
                <a:lnTo>
                  <a:pt x="606" y="272"/>
                </a:lnTo>
                <a:lnTo>
                  <a:pt x="592" y="286"/>
                </a:lnTo>
                <a:lnTo>
                  <a:pt x="590" y="286"/>
                </a:lnTo>
                <a:lnTo>
                  <a:pt x="578" y="290"/>
                </a:lnTo>
                <a:lnTo>
                  <a:pt x="568" y="288"/>
                </a:lnTo>
                <a:lnTo>
                  <a:pt x="542" y="280"/>
                </a:lnTo>
                <a:close/>
              </a:path>
            </a:pathLst>
          </a:custGeom>
          <a:pattFill prst="pct8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宁夏"/>
          <p:cNvSpPr/>
          <p:nvPr/>
        </p:nvSpPr>
        <p:spPr bwMode="auto">
          <a:xfrm>
            <a:off x="6016600" y="3238455"/>
            <a:ext cx="256709" cy="423812"/>
          </a:xfrm>
          <a:custGeom>
            <a:avLst/>
            <a:gdLst>
              <a:gd name="T0" fmla="*/ 2147483646 w 184"/>
              <a:gd name="T1" fmla="*/ 2147483646 h 304"/>
              <a:gd name="T2" fmla="*/ 2147483646 w 184"/>
              <a:gd name="T3" fmla="*/ 2147483646 h 304"/>
              <a:gd name="T4" fmla="*/ 2147483646 w 184"/>
              <a:gd name="T5" fmla="*/ 2147483646 h 304"/>
              <a:gd name="T6" fmla="*/ 2147483646 w 184"/>
              <a:gd name="T7" fmla="*/ 2147483646 h 304"/>
              <a:gd name="T8" fmla="*/ 2147483646 w 184"/>
              <a:gd name="T9" fmla="*/ 2147483646 h 304"/>
              <a:gd name="T10" fmla="*/ 2147483646 w 184"/>
              <a:gd name="T11" fmla="*/ 2147483646 h 304"/>
              <a:gd name="T12" fmla="*/ 2147483646 w 184"/>
              <a:gd name="T13" fmla="*/ 2147483646 h 304"/>
              <a:gd name="T14" fmla="*/ 2147483646 w 184"/>
              <a:gd name="T15" fmla="*/ 2147483646 h 304"/>
              <a:gd name="T16" fmla="*/ 2147483646 w 184"/>
              <a:gd name="T17" fmla="*/ 2147483646 h 304"/>
              <a:gd name="T18" fmla="*/ 2147483646 w 184"/>
              <a:gd name="T19" fmla="*/ 2147483646 h 304"/>
              <a:gd name="T20" fmla="*/ 2147483646 w 184"/>
              <a:gd name="T21" fmla="*/ 2147483646 h 304"/>
              <a:gd name="T22" fmla="*/ 2147483646 w 184"/>
              <a:gd name="T23" fmla="*/ 2147483646 h 304"/>
              <a:gd name="T24" fmla="*/ 2147483646 w 184"/>
              <a:gd name="T25" fmla="*/ 2147483646 h 304"/>
              <a:gd name="T26" fmla="*/ 2147483646 w 184"/>
              <a:gd name="T27" fmla="*/ 2147483646 h 304"/>
              <a:gd name="T28" fmla="*/ 2147483646 w 184"/>
              <a:gd name="T29" fmla="*/ 2147483646 h 304"/>
              <a:gd name="T30" fmla="*/ 2147483646 w 184"/>
              <a:gd name="T31" fmla="*/ 2147483646 h 304"/>
              <a:gd name="T32" fmla="*/ 2147483646 w 184"/>
              <a:gd name="T33" fmla="*/ 2147483646 h 304"/>
              <a:gd name="T34" fmla="*/ 2147483646 w 184"/>
              <a:gd name="T35" fmla="*/ 2147483646 h 304"/>
              <a:gd name="T36" fmla="*/ 2147483646 w 184"/>
              <a:gd name="T37" fmla="*/ 2147483646 h 304"/>
              <a:gd name="T38" fmla="*/ 2147483646 w 184"/>
              <a:gd name="T39" fmla="*/ 2147483646 h 304"/>
              <a:gd name="T40" fmla="*/ 2147483646 w 184"/>
              <a:gd name="T41" fmla="*/ 2147483646 h 304"/>
              <a:gd name="T42" fmla="*/ 2147483646 w 184"/>
              <a:gd name="T43" fmla="*/ 2147483646 h 304"/>
              <a:gd name="T44" fmla="*/ 2147483646 w 184"/>
              <a:gd name="T45" fmla="*/ 2147483646 h 304"/>
              <a:gd name="T46" fmla="*/ 2147483646 w 184"/>
              <a:gd name="T47" fmla="*/ 2147483646 h 304"/>
              <a:gd name="T48" fmla="*/ 2147483646 w 184"/>
              <a:gd name="T49" fmla="*/ 2147483646 h 304"/>
              <a:gd name="T50" fmla="*/ 2147483646 w 184"/>
              <a:gd name="T51" fmla="*/ 2147483646 h 304"/>
              <a:gd name="T52" fmla="*/ 2147483646 w 184"/>
              <a:gd name="T53" fmla="*/ 2147483646 h 304"/>
              <a:gd name="T54" fmla="*/ 2147483646 w 184"/>
              <a:gd name="T55" fmla="*/ 2147483646 h 304"/>
              <a:gd name="T56" fmla="*/ 2147483646 w 184"/>
              <a:gd name="T57" fmla="*/ 2147483646 h 304"/>
              <a:gd name="T58" fmla="*/ 2147483646 w 184"/>
              <a:gd name="T59" fmla="*/ 2147483646 h 304"/>
              <a:gd name="T60" fmla="*/ 2147483646 w 184"/>
              <a:gd name="T61" fmla="*/ 2147483646 h 304"/>
              <a:gd name="T62" fmla="*/ 2147483646 w 184"/>
              <a:gd name="T63" fmla="*/ 2147483646 h 304"/>
              <a:gd name="T64" fmla="*/ 2147483646 w 184"/>
              <a:gd name="T65" fmla="*/ 2147483646 h 304"/>
              <a:gd name="T66" fmla="*/ 2147483646 w 184"/>
              <a:gd name="T67" fmla="*/ 2147483646 h 304"/>
              <a:gd name="T68" fmla="*/ 2147483646 w 184"/>
              <a:gd name="T69" fmla="*/ 2147483646 h 304"/>
              <a:gd name="T70" fmla="*/ 2147483646 w 184"/>
              <a:gd name="T71" fmla="*/ 2147483646 h 304"/>
              <a:gd name="T72" fmla="*/ 2147483646 w 184"/>
              <a:gd name="T73" fmla="*/ 2147483646 h 304"/>
              <a:gd name="T74" fmla="*/ 2147483646 w 184"/>
              <a:gd name="T75" fmla="*/ 2147483646 h 304"/>
              <a:gd name="T76" fmla="*/ 2147483646 w 184"/>
              <a:gd name="T77" fmla="*/ 2147483646 h 304"/>
              <a:gd name="T78" fmla="*/ 2147483646 w 184"/>
              <a:gd name="T79" fmla="*/ 2147483646 h 304"/>
              <a:gd name="T80" fmla="*/ 2147483646 w 184"/>
              <a:gd name="T81" fmla="*/ 2147483646 h 304"/>
              <a:gd name="T82" fmla="*/ 2147483646 w 184"/>
              <a:gd name="T83" fmla="*/ 2147483646 h 304"/>
              <a:gd name="T84" fmla="*/ 2147483646 w 184"/>
              <a:gd name="T85" fmla="*/ 2147483646 h 304"/>
              <a:gd name="T86" fmla="*/ 2147483646 w 184"/>
              <a:gd name="T87" fmla="*/ 2147483646 h 304"/>
              <a:gd name="T88" fmla="*/ 2147483646 w 184"/>
              <a:gd name="T89" fmla="*/ 2147483646 h 304"/>
              <a:gd name="T90" fmla="*/ 2147483646 w 184"/>
              <a:gd name="T91" fmla="*/ 2147483646 h 304"/>
              <a:gd name="T92" fmla="*/ 2147483646 w 184"/>
              <a:gd name="T93" fmla="*/ 2147483646 h 304"/>
              <a:gd name="T94" fmla="*/ 2147483646 w 184"/>
              <a:gd name="T95" fmla="*/ 2147483646 h 304"/>
              <a:gd name="T96" fmla="*/ 2147483646 w 184"/>
              <a:gd name="T97" fmla="*/ 2147483646 h 304"/>
              <a:gd name="T98" fmla="*/ 2147483646 w 184"/>
              <a:gd name="T99" fmla="*/ 0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84" h="304">
                <a:moveTo>
                  <a:pt x="108" y="18"/>
                </a:moveTo>
                <a:lnTo>
                  <a:pt x="92" y="58"/>
                </a:lnTo>
                <a:lnTo>
                  <a:pt x="92" y="84"/>
                </a:lnTo>
                <a:lnTo>
                  <a:pt x="92" y="86"/>
                </a:lnTo>
                <a:lnTo>
                  <a:pt x="84" y="100"/>
                </a:lnTo>
                <a:lnTo>
                  <a:pt x="84" y="108"/>
                </a:lnTo>
                <a:lnTo>
                  <a:pt x="84" y="112"/>
                </a:lnTo>
                <a:lnTo>
                  <a:pt x="82" y="116"/>
                </a:lnTo>
                <a:lnTo>
                  <a:pt x="80" y="120"/>
                </a:lnTo>
                <a:lnTo>
                  <a:pt x="76" y="122"/>
                </a:lnTo>
                <a:lnTo>
                  <a:pt x="76" y="124"/>
                </a:lnTo>
                <a:lnTo>
                  <a:pt x="74" y="124"/>
                </a:lnTo>
                <a:lnTo>
                  <a:pt x="74" y="122"/>
                </a:lnTo>
                <a:lnTo>
                  <a:pt x="54" y="120"/>
                </a:lnTo>
                <a:lnTo>
                  <a:pt x="44" y="130"/>
                </a:lnTo>
                <a:lnTo>
                  <a:pt x="12" y="134"/>
                </a:lnTo>
                <a:lnTo>
                  <a:pt x="0" y="134"/>
                </a:lnTo>
                <a:lnTo>
                  <a:pt x="8" y="140"/>
                </a:lnTo>
                <a:lnTo>
                  <a:pt x="36" y="144"/>
                </a:lnTo>
                <a:lnTo>
                  <a:pt x="38" y="144"/>
                </a:lnTo>
                <a:lnTo>
                  <a:pt x="40" y="144"/>
                </a:lnTo>
                <a:lnTo>
                  <a:pt x="48" y="162"/>
                </a:lnTo>
                <a:lnTo>
                  <a:pt x="56" y="168"/>
                </a:lnTo>
                <a:lnTo>
                  <a:pt x="60" y="174"/>
                </a:lnTo>
                <a:lnTo>
                  <a:pt x="60" y="184"/>
                </a:lnTo>
                <a:lnTo>
                  <a:pt x="60" y="206"/>
                </a:lnTo>
                <a:lnTo>
                  <a:pt x="70" y="216"/>
                </a:lnTo>
                <a:lnTo>
                  <a:pt x="72" y="216"/>
                </a:lnTo>
                <a:lnTo>
                  <a:pt x="76" y="232"/>
                </a:lnTo>
                <a:lnTo>
                  <a:pt x="76" y="240"/>
                </a:lnTo>
                <a:lnTo>
                  <a:pt x="72" y="248"/>
                </a:lnTo>
                <a:lnTo>
                  <a:pt x="70" y="256"/>
                </a:lnTo>
                <a:lnTo>
                  <a:pt x="72" y="264"/>
                </a:lnTo>
                <a:lnTo>
                  <a:pt x="82" y="270"/>
                </a:lnTo>
                <a:lnTo>
                  <a:pt x="94" y="276"/>
                </a:lnTo>
                <a:lnTo>
                  <a:pt x="100" y="280"/>
                </a:lnTo>
                <a:lnTo>
                  <a:pt x="106" y="292"/>
                </a:lnTo>
                <a:lnTo>
                  <a:pt x="114" y="298"/>
                </a:lnTo>
                <a:lnTo>
                  <a:pt x="116" y="302"/>
                </a:lnTo>
                <a:lnTo>
                  <a:pt x="124" y="304"/>
                </a:lnTo>
                <a:lnTo>
                  <a:pt x="122" y="288"/>
                </a:lnTo>
                <a:lnTo>
                  <a:pt x="122" y="282"/>
                </a:lnTo>
                <a:lnTo>
                  <a:pt x="122" y="278"/>
                </a:lnTo>
                <a:lnTo>
                  <a:pt x="126" y="274"/>
                </a:lnTo>
                <a:lnTo>
                  <a:pt x="128" y="272"/>
                </a:lnTo>
                <a:lnTo>
                  <a:pt x="140" y="268"/>
                </a:lnTo>
                <a:lnTo>
                  <a:pt x="142" y="268"/>
                </a:lnTo>
                <a:lnTo>
                  <a:pt x="144" y="268"/>
                </a:lnTo>
                <a:lnTo>
                  <a:pt x="148" y="270"/>
                </a:lnTo>
                <a:lnTo>
                  <a:pt x="156" y="266"/>
                </a:lnTo>
                <a:lnTo>
                  <a:pt x="156" y="264"/>
                </a:lnTo>
                <a:lnTo>
                  <a:pt x="158" y="244"/>
                </a:lnTo>
                <a:lnTo>
                  <a:pt x="154" y="236"/>
                </a:lnTo>
                <a:lnTo>
                  <a:pt x="148" y="232"/>
                </a:lnTo>
                <a:lnTo>
                  <a:pt x="140" y="232"/>
                </a:lnTo>
                <a:lnTo>
                  <a:pt x="138" y="232"/>
                </a:lnTo>
                <a:lnTo>
                  <a:pt x="136" y="230"/>
                </a:lnTo>
                <a:lnTo>
                  <a:pt x="132" y="210"/>
                </a:lnTo>
                <a:lnTo>
                  <a:pt x="134" y="168"/>
                </a:lnTo>
                <a:lnTo>
                  <a:pt x="136" y="168"/>
                </a:lnTo>
                <a:lnTo>
                  <a:pt x="148" y="150"/>
                </a:lnTo>
                <a:lnTo>
                  <a:pt x="164" y="160"/>
                </a:lnTo>
                <a:lnTo>
                  <a:pt x="176" y="160"/>
                </a:lnTo>
                <a:lnTo>
                  <a:pt x="184" y="108"/>
                </a:lnTo>
                <a:lnTo>
                  <a:pt x="180" y="100"/>
                </a:lnTo>
                <a:lnTo>
                  <a:pt x="174" y="96"/>
                </a:lnTo>
                <a:lnTo>
                  <a:pt x="168" y="96"/>
                </a:lnTo>
                <a:lnTo>
                  <a:pt x="166" y="96"/>
                </a:lnTo>
                <a:lnTo>
                  <a:pt x="154" y="98"/>
                </a:lnTo>
                <a:lnTo>
                  <a:pt x="152" y="96"/>
                </a:lnTo>
                <a:lnTo>
                  <a:pt x="144" y="84"/>
                </a:lnTo>
                <a:lnTo>
                  <a:pt x="142" y="84"/>
                </a:lnTo>
                <a:lnTo>
                  <a:pt x="142" y="64"/>
                </a:lnTo>
                <a:lnTo>
                  <a:pt x="146" y="52"/>
                </a:lnTo>
                <a:lnTo>
                  <a:pt x="148" y="48"/>
                </a:lnTo>
                <a:lnTo>
                  <a:pt x="150" y="42"/>
                </a:lnTo>
                <a:lnTo>
                  <a:pt x="152" y="36"/>
                </a:lnTo>
                <a:lnTo>
                  <a:pt x="156" y="32"/>
                </a:lnTo>
                <a:lnTo>
                  <a:pt x="156" y="20"/>
                </a:lnTo>
                <a:lnTo>
                  <a:pt x="144" y="8"/>
                </a:lnTo>
                <a:lnTo>
                  <a:pt x="128" y="0"/>
                </a:lnTo>
                <a:lnTo>
                  <a:pt x="108" y="18"/>
                </a:lnTo>
                <a:close/>
              </a:path>
            </a:pathLst>
          </a:custGeom>
          <a:pattFill prst="pct8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新疆"/>
          <p:cNvSpPr/>
          <p:nvPr/>
        </p:nvSpPr>
        <p:spPr bwMode="auto">
          <a:xfrm>
            <a:off x="3588764" y="2123224"/>
            <a:ext cx="1817547" cy="1374361"/>
          </a:xfrm>
          <a:custGeom>
            <a:avLst/>
            <a:gdLst>
              <a:gd name="T0" fmla="*/ 2147483646 w 1304"/>
              <a:gd name="T1" fmla="*/ 2147483646 h 986"/>
              <a:gd name="T2" fmla="*/ 2147483646 w 1304"/>
              <a:gd name="T3" fmla="*/ 2147483646 h 986"/>
              <a:gd name="T4" fmla="*/ 2147483646 w 1304"/>
              <a:gd name="T5" fmla="*/ 2147483646 h 986"/>
              <a:gd name="T6" fmla="*/ 2147483646 w 1304"/>
              <a:gd name="T7" fmla="*/ 2147483646 h 986"/>
              <a:gd name="T8" fmla="*/ 2147483646 w 1304"/>
              <a:gd name="T9" fmla="*/ 2147483646 h 986"/>
              <a:gd name="T10" fmla="*/ 2147483646 w 1304"/>
              <a:gd name="T11" fmla="*/ 2147483646 h 986"/>
              <a:gd name="T12" fmla="*/ 2147483646 w 1304"/>
              <a:gd name="T13" fmla="*/ 2147483646 h 986"/>
              <a:gd name="T14" fmla="*/ 2147483646 w 1304"/>
              <a:gd name="T15" fmla="*/ 2147483646 h 986"/>
              <a:gd name="T16" fmla="*/ 2147483646 w 1304"/>
              <a:gd name="T17" fmla="*/ 2147483646 h 986"/>
              <a:gd name="T18" fmla="*/ 2147483646 w 1304"/>
              <a:gd name="T19" fmla="*/ 2147483646 h 986"/>
              <a:gd name="T20" fmla="*/ 2147483646 w 1304"/>
              <a:gd name="T21" fmla="*/ 2147483646 h 986"/>
              <a:gd name="T22" fmla="*/ 2147483646 w 1304"/>
              <a:gd name="T23" fmla="*/ 2147483646 h 986"/>
              <a:gd name="T24" fmla="*/ 2147483646 w 1304"/>
              <a:gd name="T25" fmla="*/ 2147483646 h 986"/>
              <a:gd name="T26" fmla="*/ 2147483646 w 1304"/>
              <a:gd name="T27" fmla="*/ 2147483646 h 986"/>
              <a:gd name="T28" fmla="*/ 2147483646 w 1304"/>
              <a:gd name="T29" fmla="*/ 2147483646 h 986"/>
              <a:gd name="T30" fmla="*/ 2147483646 w 1304"/>
              <a:gd name="T31" fmla="*/ 2147483646 h 986"/>
              <a:gd name="T32" fmla="*/ 2147483646 w 1304"/>
              <a:gd name="T33" fmla="*/ 2147483646 h 986"/>
              <a:gd name="T34" fmla="*/ 2147483646 w 1304"/>
              <a:gd name="T35" fmla="*/ 2147483646 h 986"/>
              <a:gd name="T36" fmla="*/ 2147483646 w 1304"/>
              <a:gd name="T37" fmla="*/ 2147483646 h 986"/>
              <a:gd name="T38" fmla="*/ 2147483646 w 1304"/>
              <a:gd name="T39" fmla="*/ 2147483646 h 986"/>
              <a:gd name="T40" fmla="*/ 2147483646 w 1304"/>
              <a:gd name="T41" fmla="*/ 2147483646 h 986"/>
              <a:gd name="T42" fmla="*/ 2147483646 w 1304"/>
              <a:gd name="T43" fmla="*/ 2147483646 h 986"/>
              <a:gd name="T44" fmla="*/ 2147483646 w 1304"/>
              <a:gd name="T45" fmla="*/ 2147483646 h 986"/>
              <a:gd name="T46" fmla="*/ 2147483646 w 1304"/>
              <a:gd name="T47" fmla="*/ 2147483646 h 986"/>
              <a:gd name="T48" fmla="*/ 2147483646 w 1304"/>
              <a:gd name="T49" fmla="*/ 2147483646 h 986"/>
              <a:gd name="T50" fmla="*/ 2147483646 w 1304"/>
              <a:gd name="T51" fmla="*/ 2147483646 h 986"/>
              <a:gd name="T52" fmla="*/ 2147483646 w 1304"/>
              <a:gd name="T53" fmla="*/ 2147483646 h 986"/>
              <a:gd name="T54" fmla="*/ 2147483646 w 1304"/>
              <a:gd name="T55" fmla="*/ 2147483646 h 986"/>
              <a:gd name="T56" fmla="*/ 2147483646 w 1304"/>
              <a:gd name="T57" fmla="*/ 2147483646 h 986"/>
              <a:gd name="T58" fmla="*/ 2147483646 w 1304"/>
              <a:gd name="T59" fmla="*/ 2147483646 h 986"/>
              <a:gd name="T60" fmla="*/ 2147483646 w 1304"/>
              <a:gd name="T61" fmla="*/ 2147483646 h 986"/>
              <a:gd name="T62" fmla="*/ 2147483646 w 1304"/>
              <a:gd name="T63" fmla="*/ 2147483646 h 986"/>
              <a:gd name="T64" fmla="*/ 2147483646 w 1304"/>
              <a:gd name="T65" fmla="*/ 2147483646 h 986"/>
              <a:gd name="T66" fmla="*/ 2147483646 w 1304"/>
              <a:gd name="T67" fmla="*/ 2147483646 h 986"/>
              <a:gd name="T68" fmla="*/ 2147483646 w 1304"/>
              <a:gd name="T69" fmla="*/ 2147483646 h 986"/>
              <a:gd name="T70" fmla="*/ 2147483646 w 1304"/>
              <a:gd name="T71" fmla="*/ 2147483646 h 986"/>
              <a:gd name="T72" fmla="*/ 2147483646 w 1304"/>
              <a:gd name="T73" fmla="*/ 2147483646 h 986"/>
              <a:gd name="T74" fmla="*/ 2147483646 w 1304"/>
              <a:gd name="T75" fmla="*/ 2147483646 h 986"/>
              <a:gd name="T76" fmla="*/ 2147483646 w 1304"/>
              <a:gd name="T77" fmla="*/ 2147483646 h 986"/>
              <a:gd name="T78" fmla="*/ 2147483646 w 1304"/>
              <a:gd name="T79" fmla="*/ 2147483646 h 986"/>
              <a:gd name="T80" fmla="*/ 2147483646 w 1304"/>
              <a:gd name="T81" fmla="*/ 2147483646 h 986"/>
              <a:gd name="T82" fmla="*/ 2147483646 w 1304"/>
              <a:gd name="T83" fmla="*/ 2147483646 h 986"/>
              <a:gd name="T84" fmla="*/ 2147483646 w 1304"/>
              <a:gd name="T85" fmla="*/ 2147483646 h 986"/>
              <a:gd name="T86" fmla="*/ 2147483646 w 1304"/>
              <a:gd name="T87" fmla="*/ 2147483646 h 986"/>
              <a:gd name="T88" fmla="*/ 2147483646 w 1304"/>
              <a:gd name="T89" fmla="*/ 2147483646 h 986"/>
              <a:gd name="T90" fmla="*/ 2147483646 w 1304"/>
              <a:gd name="T91" fmla="*/ 2147483646 h 986"/>
              <a:gd name="T92" fmla="*/ 2147483646 w 1304"/>
              <a:gd name="T93" fmla="*/ 2147483646 h 986"/>
              <a:gd name="T94" fmla="*/ 2147483646 w 1304"/>
              <a:gd name="T95" fmla="*/ 2147483646 h 986"/>
              <a:gd name="T96" fmla="*/ 2147483646 w 1304"/>
              <a:gd name="T97" fmla="*/ 2147483646 h 986"/>
              <a:gd name="T98" fmla="*/ 2147483646 w 1304"/>
              <a:gd name="T99" fmla="*/ 2147483646 h 986"/>
              <a:gd name="T100" fmla="*/ 2147483646 w 1304"/>
              <a:gd name="T101" fmla="*/ 2147483646 h 986"/>
              <a:gd name="T102" fmla="*/ 2147483646 w 1304"/>
              <a:gd name="T103" fmla="*/ 2147483646 h 986"/>
              <a:gd name="T104" fmla="*/ 2147483646 w 1304"/>
              <a:gd name="T105" fmla="*/ 2147483646 h 986"/>
              <a:gd name="T106" fmla="*/ 2147483646 w 1304"/>
              <a:gd name="T107" fmla="*/ 2147483646 h 986"/>
              <a:gd name="T108" fmla="*/ 2147483646 w 1304"/>
              <a:gd name="T109" fmla="*/ 2147483646 h 986"/>
              <a:gd name="T110" fmla="*/ 2147483646 w 1304"/>
              <a:gd name="T111" fmla="*/ 2147483646 h 986"/>
              <a:gd name="T112" fmla="*/ 2147483646 w 1304"/>
              <a:gd name="T113" fmla="*/ 2147483646 h 986"/>
              <a:gd name="T114" fmla="*/ 2147483646 w 1304"/>
              <a:gd name="T115" fmla="*/ 2147483646 h 98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304" h="986">
                <a:moveTo>
                  <a:pt x="1302" y="530"/>
                </a:moveTo>
                <a:lnTo>
                  <a:pt x="1304" y="530"/>
                </a:lnTo>
                <a:lnTo>
                  <a:pt x="1304" y="528"/>
                </a:lnTo>
                <a:lnTo>
                  <a:pt x="1278" y="456"/>
                </a:lnTo>
                <a:lnTo>
                  <a:pt x="1262" y="444"/>
                </a:lnTo>
                <a:lnTo>
                  <a:pt x="1262" y="442"/>
                </a:lnTo>
                <a:lnTo>
                  <a:pt x="1258" y="412"/>
                </a:lnTo>
                <a:lnTo>
                  <a:pt x="1226" y="408"/>
                </a:lnTo>
                <a:lnTo>
                  <a:pt x="1224" y="408"/>
                </a:lnTo>
                <a:lnTo>
                  <a:pt x="1222" y="408"/>
                </a:lnTo>
                <a:lnTo>
                  <a:pt x="1222" y="406"/>
                </a:lnTo>
                <a:lnTo>
                  <a:pt x="1222" y="404"/>
                </a:lnTo>
                <a:lnTo>
                  <a:pt x="1218" y="396"/>
                </a:lnTo>
                <a:lnTo>
                  <a:pt x="1212" y="386"/>
                </a:lnTo>
                <a:lnTo>
                  <a:pt x="1202" y="378"/>
                </a:lnTo>
                <a:lnTo>
                  <a:pt x="1192" y="368"/>
                </a:lnTo>
                <a:lnTo>
                  <a:pt x="1178" y="360"/>
                </a:lnTo>
                <a:lnTo>
                  <a:pt x="1166" y="354"/>
                </a:lnTo>
                <a:lnTo>
                  <a:pt x="1152" y="346"/>
                </a:lnTo>
                <a:lnTo>
                  <a:pt x="1140" y="340"/>
                </a:lnTo>
                <a:lnTo>
                  <a:pt x="1116" y="336"/>
                </a:lnTo>
                <a:lnTo>
                  <a:pt x="1084" y="334"/>
                </a:lnTo>
                <a:lnTo>
                  <a:pt x="1042" y="332"/>
                </a:lnTo>
                <a:lnTo>
                  <a:pt x="1040" y="332"/>
                </a:lnTo>
                <a:lnTo>
                  <a:pt x="1032" y="320"/>
                </a:lnTo>
                <a:lnTo>
                  <a:pt x="1028" y="310"/>
                </a:lnTo>
                <a:lnTo>
                  <a:pt x="1026" y="300"/>
                </a:lnTo>
                <a:lnTo>
                  <a:pt x="1028" y="288"/>
                </a:lnTo>
                <a:lnTo>
                  <a:pt x="1034" y="272"/>
                </a:lnTo>
                <a:lnTo>
                  <a:pt x="1044" y="246"/>
                </a:lnTo>
                <a:lnTo>
                  <a:pt x="1058" y="214"/>
                </a:lnTo>
                <a:lnTo>
                  <a:pt x="1048" y="180"/>
                </a:lnTo>
                <a:lnTo>
                  <a:pt x="1036" y="124"/>
                </a:lnTo>
                <a:lnTo>
                  <a:pt x="1032" y="118"/>
                </a:lnTo>
                <a:lnTo>
                  <a:pt x="1024" y="112"/>
                </a:lnTo>
                <a:lnTo>
                  <a:pt x="1012" y="106"/>
                </a:lnTo>
                <a:lnTo>
                  <a:pt x="996" y="100"/>
                </a:lnTo>
                <a:lnTo>
                  <a:pt x="990" y="98"/>
                </a:lnTo>
                <a:lnTo>
                  <a:pt x="982" y="94"/>
                </a:lnTo>
                <a:lnTo>
                  <a:pt x="976" y="90"/>
                </a:lnTo>
                <a:lnTo>
                  <a:pt x="970" y="86"/>
                </a:lnTo>
                <a:lnTo>
                  <a:pt x="966" y="80"/>
                </a:lnTo>
                <a:lnTo>
                  <a:pt x="964" y="74"/>
                </a:lnTo>
                <a:lnTo>
                  <a:pt x="960" y="68"/>
                </a:lnTo>
                <a:lnTo>
                  <a:pt x="954" y="60"/>
                </a:lnTo>
                <a:lnTo>
                  <a:pt x="948" y="54"/>
                </a:lnTo>
                <a:lnTo>
                  <a:pt x="940" y="50"/>
                </a:lnTo>
                <a:lnTo>
                  <a:pt x="938" y="50"/>
                </a:lnTo>
                <a:lnTo>
                  <a:pt x="938" y="48"/>
                </a:lnTo>
                <a:lnTo>
                  <a:pt x="928" y="0"/>
                </a:lnTo>
                <a:lnTo>
                  <a:pt x="890" y="4"/>
                </a:lnTo>
                <a:lnTo>
                  <a:pt x="886" y="14"/>
                </a:lnTo>
                <a:lnTo>
                  <a:pt x="882" y="24"/>
                </a:lnTo>
                <a:lnTo>
                  <a:pt x="878" y="32"/>
                </a:lnTo>
                <a:lnTo>
                  <a:pt x="876" y="36"/>
                </a:lnTo>
                <a:lnTo>
                  <a:pt x="870" y="38"/>
                </a:lnTo>
                <a:lnTo>
                  <a:pt x="846" y="46"/>
                </a:lnTo>
                <a:lnTo>
                  <a:pt x="828" y="56"/>
                </a:lnTo>
                <a:lnTo>
                  <a:pt x="822" y="60"/>
                </a:lnTo>
                <a:lnTo>
                  <a:pt x="816" y="66"/>
                </a:lnTo>
                <a:lnTo>
                  <a:pt x="814" y="74"/>
                </a:lnTo>
                <a:lnTo>
                  <a:pt x="810" y="92"/>
                </a:lnTo>
                <a:lnTo>
                  <a:pt x="806" y="110"/>
                </a:lnTo>
                <a:lnTo>
                  <a:pt x="802" y="122"/>
                </a:lnTo>
                <a:lnTo>
                  <a:pt x="798" y="130"/>
                </a:lnTo>
                <a:lnTo>
                  <a:pt x="792" y="136"/>
                </a:lnTo>
                <a:lnTo>
                  <a:pt x="786" y="142"/>
                </a:lnTo>
                <a:lnTo>
                  <a:pt x="778" y="144"/>
                </a:lnTo>
                <a:lnTo>
                  <a:pt x="770" y="146"/>
                </a:lnTo>
                <a:lnTo>
                  <a:pt x="760" y="146"/>
                </a:lnTo>
                <a:lnTo>
                  <a:pt x="750" y="144"/>
                </a:lnTo>
                <a:lnTo>
                  <a:pt x="738" y="140"/>
                </a:lnTo>
                <a:lnTo>
                  <a:pt x="724" y="134"/>
                </a:lnTo>
                <a:lnTo>
                  <a:pt x="708" y="126"/>
                </a:lnTo>
                <a:lnTo>
                  <a:pt x="674" y="104"/>
                </a:lnTo>
                <a:lnTo>
                  <a:pt x="608" y="188"/>
                </a:lnTo>
                <a:lnTo>
                  <a:pt x="616" y="224"/>
                </a:lnTo>
                <a:lnTo>
                  <a:pt x="618" y="224"/>
                </a:lnTo>
                <a:lnTo>
                  <a:pt x="616" y="226"/>
                </a:lnTo>
                <a:lnTo>
                  <a:pt x="610" y="232"/>
                </a:lnTo>
                <a:lnTo>
                  <a:pt x="602" y="236"/>
                </a:lnTo>
                <a:lnTo>
                  <a:pt x="598" y="236"/>
                </a:lnTo>
                <a:lnTo>
                  <a:pt x="594" y="234"/>
                </a:lnTo>
                <a:lnTo>
                  <a:pt x="582" y="230"/>
                </a:lnTo>
                <a:lnTo>
                  <a:pt x="576" y="226"/>
                </a:lnTo>
                <a:lnTo>
                  <a:pt x="564" y="224"/>
                </a:lnTo>
                <a:lnTo>
                  <a:pt x="548" y="220"/>
                </a:lnTo>
                <a:lnTo>
                  <a:pt x="528" y="220"/>
                </a:lnTo>
                <a:lnTo>
                  <a:pt x="514" y="218"/>
                </a:lnTo>
                <a:lnTo>
                  <a:pt x="494" y="216"/>
                </a:lnTo>
                <a:lnTo>
                  <a:pt x="474" y="220"/>
                </a:lnTo>
                <a:lnTo>
                  <a:pt x="482" y="234"/>
                </a:lnTo>
                <a:lnTo>
                  <a:pt x="492" y="248"/>
                </a:lnTo>
                <a:lnTo>
                  <a:pt x="494" y="252"/>
                </a:lnTo>
                <a:lnTo>
                  <a:pt x="494" y="256"/>
                </a:lnTo>
                <a:lnTo>
                  <a:pt x="484" y="308"/>
                </a:lnTo>
                <a:lnTo>
                  <a:pt x="488" y="336"/>
                </a:lnTo>
                <a:lnTo>
                  <a:pt x="490" y="336"/>
                </a:lnTo>
                <a:lnTo>
                  <a:pt x="488" y="336"/>
                </a:lnTo>
                <a:lnTo>
                  <a:pt x="472" y="388"/>
                </a:lnTo>
                <a:lnTo>
                  <a:pt x="470" y="394"/>
                </a:lnTo>
                <a:lnTo>
                  <a:pt x="468" y="396"/>
                </a:lnTo>
                <a:lnTo>
                  <a:pt x="466" y="396"/>
                </a:lnTo>
                <a:lnTo>
                  <a:pt x="466" y="394"/>
                </a:lnTo>
                <a:lnTo>
                  <a:pt x="464" y="390"/>
                </a:lnTo>
                <a:lnTo>
                  <a:pt x="460" y="384"/>
                </a:lnTo>
                <a:lnTo>
                  <a:pt x="460" y="382"/>
                </a:lnTo>
                <a:lnTo>
                  <a:pt x="458" y="382"/>
                </a:lnTo>
                <a:lnTo>
                  <a:pt x="454" y="384"/>
                </a:lnTo>
                <a:lnTo>
                  <a:pt x="452" y="392"/>
                </a:lnTo>
                <a:lnTo>
                  <a:pt x="450" y="404"/>
                </a:lnTo>
                <a:lnTo>
                  <a:pt x="444" y="414"/>
                </a:lnTo>
                <a:lnTo>
                  <a:pt x="436" y="422"/>
                </a:lnTo>
                <a:lnTo>
                  <a:pt x="426" y="432"/>
                </a:lnTo>
                <a:lnTo>
                  <a:pt x="412" y="444"/>
                </a:lnTo>
                <a:lnTo>
                  <a:pt x="406" y="448"/>
                </a:lnTo>
                <a:lnTo>
                  <a:pt x="404" y="448"/>
                </a:lnTo>
                <a:lnTo>
                  <a:pt x="352" y="448"/>
                </a:lnTo>
                <a:lnTo>
                  <a:pt x="332" y="468"/>
                </a:lnTo>
                <a:lnTo>
                  <a:pt x="330" y="468"/>
                </a:lnTo>
                <a:lnTo>
                  <a:pt x="274" y="460"/>
                </a:lnTo>
                <a:lnTo>
                  <a:pt x="268" y="466"/>
                </a:lnTo>
                <a:lnTo>
                  <a:pt x="260" y="470"/>
                </a:lnTo>
                <a:lnTo>
                  <a:pt x="254" y="470"/>
                </a:lnTo>
                <a:lnTo>
                  <a:pt x="248" y="470"/>
                </a:lnTo>
                <a:lnTo>
                  <a:pt x="240" y="470"/>
                </a:lnTo>
                <a:lnTo>
                  <a:pt x="232" y="470"/>
                </a:lnTo>
                <a:lnTo>
                  <a:pt x="206" y="478"/>
                </a:lnTo>
                <a:lnTo>
                  <a:pt x="184" y="504"/>
                </a:lnTo>
                <a:lnTo>
                  <a:pt x="184" y="506"/>
                </a:lnTo>
                <a:lnTo>
                  <a:pt x="148" y="508"/>
                </a:lnTo>
                <a:lnTo>
                  <a:pt x="148" y="478"/>
                </a:lnTo>
                <a:lnTo>
                  <a:pt x="126" y="478"/>
                </a:lnTo>
                <a:lnTo>
                  <a:pt x="122" y="490"/>
                </a:lnTo>
                <a:lnTo>
                  <a:pt x="106" y="494"/>
                </a:lnTo>
                <a:lnTo>
                  <a:pt x="104" y="494"/>
                </a:lnTo>
                <a:lnTo>
                  <a:pt x="102" y="494"/>
                </a:lnTo>
                <a:lnTo>
                  <a:pt x="86" y="486"/>
                </a:lnTo>
                <a:lnTo>
                  <a:pt x="66" y="480"/>
                </a:lnTo>
                <a:lnTo>
                  <a:pt x="60" y="482"/>
                </a:lnTo>
                <a:lnTo>
                  <a:pt x="54" y="484"/>
                </a:lnTo>
                <a:lnTo>
                  <a:pt x="38" y="496"/>
                </a:lnTo>
                <a:lnTo>
                  <a:pt x="20" y="512"/>
                </a:lnTo>
                <a:lnTo>
                  <a:pt x="14" y="520"/>
                </a:lnTo>
                <a:lnTo>
                  <a:pt x="10" y="528"/>
                </a:lnTo>
                <a:lnTo>
                  <a:pt x="12" y="530"/>
                </a:lnTo>
                <a:lnTo>
                  <a:pt x="14" y="536"/>
                </a:lnTo>
                <a:lnTo>
                  <a:pt x="16" y="546"/>
                </a:lnTo>
                <a:lnTo>
                  <a:pt x="16" y="554"/>
                </a:lnTo>
                <a:lnTo>
                  <a:pt x="14" y="562"/>
                </a:lnTo>
                <a:lnTo>
                  <a:pt x="10" y="568"/>
                </a:lnTo>
                <a:lnTo>
                  <a:pt x="6" y="570"/>
                </a:lnTo>
                <a:lnTo>
                  <a:pt x="4" y="574"/>
                </a:lnTo>
                <a:lnTo>
                  <a:pt x="0" y="590"/>
                </a:lnTo>
                <a:lnTo>
                  <a:pt x="14" y="598"/>
                </a:lnTo>
                <a:lnTo>
                  <a:pt x="30" y="580"/>
                </a:lnTo>
                <a:lnTo>
                  <a:pt x="54" y="604"/>
                </a:lnTo>
                <a:lnTo>
                  <a:pt x="54" y="606"/>
                </a:lnTo>
                <a:lnTo>
                  <a:pt x="58" y="650"/>
                </a:lnTo>
                <a:lnTo>
                  <a:pt x="58" y="652"/>
                </a:lnTo>
                <a:lnTo>
                  <a:pt x="44" y="712"/>
                </a:lnTo>
                <a:lnTo>
                  <a:pt x="42" y="712"/>
                </a:lnTo>
                <a:lnTo>
                  <a:pt x="18" y="712"/>
                </a:lnTo>
                <a:lnTo>
                  <a:pt x="12" y="714"/>
                </a:lnTo>
                <a:lnTo>
                  <a:pt x="6" y="716"/>
                </a:lnTo>
                <a:lnTo>
                  <a:pt x="8" y="720"/>
                </a:lnTo>
                <a:lnTo>
                  <a:pt x="12" y="724"/>
                </a:lnTo>
                <a:lnTo>
                  <a:pt x="28" y="736"/>
                </a:lnTo>
                <a:lnTo>
                  <a:pt x="40" y="734"/>
                </a:lnTo>
                <a:lnTo>
                  <a:pt x="42" y="734"/>
                </a:lnTo>
                <a:lnTo>
                  <a:pt x="70" y="760"/>
                </a:lnTo>
                <a:lnTo>
                  <a:pt x="72" y="764"/>
                </a:lnTo>
                <a:lnTo>
                  <a:pt x="76" y="768"/>
                </a:lnTo>
                <a:lnTo>
                  <a:pt x="76" y="778"/>
                </a:lnTo>
                <a:lnTo>
                  <a:pt x="74" y="792"/>
                </a:lnTo>
                <a:lnTo>
                  <a:pt x="66" y="806"/>
                </a:lnTo>
                <a:lnTo>
                  <a:pt x="70" y="832"/>
                </a:lnTo>
                <a:lnTo>
                  <a:pt x="80" y="834"/>
                </a:lnTo>
                <a:lnTo>
                  <a:pt x="120" y="834"/>
                </a:lnTo>
                <a:lnTo>
                  <a:pt x="100" y="852"/>
                </a:lnTo>
                <a:lnTo>
                  <a:pt x="112" y="860"/>
                </a:lnTo>
                <a:lnTo>
                  <a:pt x="128" y="868"/>
                </a:lnTo>
                <a:lnTo>
                  <a:pt x="170" y="886"/>
                </a:lnTo>
                <a:lnTo>
                  <a:pt x="172" y="888"/>
                </a:lnTo>
                <a:lnTo>
                  <a:pt x="174" y="888"/>
                </a:lnTo>
                <a:lnTo>
                  <a:pt x="178" y="952"/>
                </a:lnTo>
                <a:lnTo>
                  <a:pt x="180" y="962"/>
                </a:lnTo>
                <a:lnTo>
                  <a:pt x="186" y="970"/>
                </a:lnTo>
                <a:lnTo>
                  <a:pt x="194" y="976"/>
                </a:lnTo>
                <a:lnTo>
                  <a:pt x="206" y="982"/>
                </a:lnTo>
                <a:lnTo>
                  <a:pt x="210" y="980"/>
                </a:lnTo>
                <a:lnTo>
                  <a:pt x="212" y="980"/>
                </a:lnTo>
                <a:lnTo>
                  <a:pt x="256" y="986"/>
                </a:lnTo>
                <a:lnTo>
                  <a:pt x="260" y="986"/>
                </a:lnTo>
                <a:lnTo>
                  <a:pt x="260" y="984"/>
                </a:lnTo>
                <a:lnTo>
                  <a:pt x="268" y="968"/>
                </a:lnTo>
                <a:lnTo>
                  <a:pt x="268" y="966"/>
                </a:lnTo>
                <a:lnTo>
                  <a:pt x="268" y="960"/>
                </a:lnTo>
                <a:lnTo>
                  <a:pt x="270" y="956"/>
                </a:lnTo>
                <a:lnTo>
                  <a:pt x="274" y="952"/>
                </a:lnTo>
                <a:lnTo>
                  <a:pt x="278" y="948"/>
                </a:lnTo>
                <a:lnTo>
                  <a:pt x="286" y="940"/>
                </a:lnTo>
                <a:lnTo>
                  <a:pt x="290" y="932"/>
                </a:lnTo>
                <a:lnTo>
                  <a:pt x="294" y="928"/>
                </a:lnTo>
                <a:lnTo>
                  <a:pt x="298" y="926"/>
                </a:lnTo>
                <a:lnTo>
                  <a:pt x="306" y="926"/>
                </a:lnTo>
                <a:lnTo>
                  <a:pt x="314" y="928"/>
                </a:lnTo>
                <a:lnTo>
                  <a:pt x="316" y="928"/>
                </a:lnTo>
                <a:lnTo>
                  <a:pt x="330" y="936"/>
                </a:lnTo>
                <a:lnTo>
                  <a:pt x="382" y="946"/>
                </a:lnTo>
                <a:lnTo>
                  <a:pt x="412" y="944"/>
                </a:lnTo>
                <a:lnTo>
                  <a:pt x="434" y="934"/>
                </a:lnTo>
                <a:lnTo>
                  <a:pt x="440" y="928"/>
                </a:lnTo>
                <a:lnTo>
                  <a:pt x="444" y="924"/>
                </a:lnTo>
                <a:lnTo>
                  <a:pt x="452" y="924"/>
                </a:lnTo>
                <a:lnTo>
                  <a:pt x="460" y="930"/>
                </a:lnTo>
                <a:lnTo>
                  <a:pt x="464" y="932"/>
                </a:lnTo>
                <a:lnTo>
                  <a:pt x="468" y="938"/>
                </a:lnTo>
                <a:lnTo>
                  <a:pt x="472" y="948"/>
                </a:lnTo>
                <a:lnTo>
                  <a:pt x="488" y="960"/>
                </a:lnTo>
                <a:lnTo>
                  <a:pt x="500" y="960"/>
                </a:lnTo>
                <a:lnTo>
                  <a:pt x="502" y="960"/>
                </a:lnTo>
                <a:lnTo>
                  <a:pt x="504" y="960"/>
                </a:lnTo>
                <a:lnTo>
                  <a:pt x="520" y="968"/>
                </a:lnTo>
                <a:lnTo>
                  <a:pt x="552" y="964"/>
                </a:lnTo>
                <a:lnTo>
                  <a:pt x="570" y="960"/>
                </a:lnTo>
                <a:lnTo>
                  <a:pt x="614" y="964"/>
                </a:lnTo>
                <a:lnTo>
                  <a:pt x="634" y="958"/>
                </a:lnTo>
                <a:lnTo>
                  <a:pt x="658" y="948"/>
                </a:lnTo>
                <a:lnTo>
                  <a:pt x="666" y="944"/>
                </a:lnTo>
                <a:lnTo>
                  <a:pt x="676" y="940"/>
                </a:lnTo>
                <a:lnTo>
                  <a:pt x="720" y="940"/>
                </a:lnTo>
                <a:lnTo>
                  <a:pt x="736" y="934"/>
                </a:lnTo>
                <a:lnTo>
                  <a:pt x="746" y="930"/>
                </a:lnTo>
                <a:lnTo>
                  <a:pt x="754" y="928"/>
                </a:lnTo>
                <a:lnTo>
                  <a:pt x="778" y="928"/>
                </a:lnTo>
                <a:lnTo>
                  <a:pt x="790" y="936"/>
                </a:lnTo>
                <a:lnTo>
                  <a:pt x="826" y="944"/>
                </a:lnTo>
                <a:lnTo>
                  <a:pt x="830" y="944"/>
                </a:lnTo>
                <a:lnTo>
                  <a:pt x="832" y="948"/>
                </a:lnTo>
                <a:lnTo>
                  <a:pt x="842" y="956"/>
                </a:lnTo>
                <a:lnTo>
                  <a:pt x="858" y="964"/>
                </a:lnTo>
                <a:lnTo>
                  <a:pt x="858" y="966"/>
                </a:lnTo>
                <a:lnTo>
                  <a:pt x="892" y="968"/>
                </a:lnTo>
                <a:lnTo>
                  <a:pt x="908" y="976"/>
                </a:lnTo>
                <a:lnTo>
                  <a:pt x="928" y="980"/>
                </a:lnTo>
                <a:lnTo>
                  <a:pt x="946" y="982"/>
                </a:lnTo>
                <a:lnTo>
                  <a:pt x="950" y="972"/>
                </a:lnTo>
                <a:lnTo>
                  <a:pt x="942" y="956"/>
                </a:lnTo>
                <a:lnTo>
                  <a:pt x="940" y="940"/>
                </a:lnTo>
                <a:lnTo>
                  <a:pt x="938" y="940"/>
                </a:lnTo>
                <a:lnTo>
                  <a:pt x="942" y="936"/>
                </a:lnTo>
                <a:lnTo>
                  <a:pt x="952" y="922"/>
                </a:lnTo>
                <a:lnTo>
                  <a:pt x="952" y="920"/>
                </a:lnTo>
                <a:lnTo>
                  <a:pt x="954" y="920"/>
                </a:lnTo>
                <a:lnTo>
                  <a:pt x="964" y="912"/>
                </a:lnTo>
                <a:lnTo>
                  <a:pt x="962" y="908"/>
                </a:lnTo>
                <a:lnTo>
                  <a:pt x="958" y="892"/>
                </a:lnTo>
                <a:lnTo>
                  <a:pt x="956" y="888"/>
                </a:lnTo>
                <a:lnTo>
                  <a:pt x="950" y="884"/>
                </a:lnTo>
                <a:lnTo>
                  <a:pt x="938" y="872"/>
                </a:lnTo>
                <a:lnTo>
                  <a:pt x="922" y="858"/>
                </a:lnTo>
                <a:lnTo>
                  <a:pt x="922" y="856"/>
                </a:lnTo>
                <a:lnTo>
                  <a:pt x="920" y="856"/>
                </a:lnTo>
                <a:lnTo>
                  <a:pt x="922" y="856"/>
                </a:lnTo>
                <a:lnTo>
                  <a:pt x="922" y="854"/>
                </a:lnTo>
                <a:lnTo>
                  <a:pt x="924" y="838"/>
                </a:lnTo>
                <a:lnTo>
                  <a:pt x="924" y="828"/>
                </a:lnTo>
                <a:lnTo>
                  <a:pt x="916" y="808"/>
                </a:lnTo>
                <a:lnTo>
                  <a:pt x="934" y="804"/>
                </a:lnTo>
                <a:lnTo>
                  <a:pt x="944" y="796"/>
                </a:lnTo>
                <a:lnTo>
                  <a:pt x="966" y="796"/>
                </a:lnTo>
                <a:lnTo>
                  <a:pt x="988" y="792"/>
                </a:lnTo>
                <a:lnTo>
                  <a:pt x="990" y="792"/>
                </a:lnTo>
                <a:lnTo>
                  <a:pt x="1004" y="794"/>
                </a:lnTo>
                <a:lnTo>
                  <a:pt x="1022" y="788"/>
                </a:lnTo>
                <a:lnTo>
                  <a:pt x="1042" y="784"/>
                </a:lnTo>
                <a:lnTo>
                  <a:pt x="1054" y="780"/>
                </a:lnTo>
                <a:lnTo>
                  <a:pt x="1056" y="780"/>
                </a:lnTo>
                <a:lnTo>
                  <a:pt x="1090" y="772"/>
                </a:lnTo>
                <a:lnTo>
                  <a:pt x="1096" y="768"/>
                </a:lnTo>
                <a:lnTo>
                  <a:pt x="1094" y="760"/>
                </a:lnTo>
                <a:lnTo>
                  <a:pt x="1088" y="750"/>
                </a:lnTo>
                <a:lnTo>
                  <a:pt x="1088" y="748"/>
                </a:lnTo>
                <a:lnTo>
                  <a:pt x="1086" y="748"/>
                </a:lnTo>
                <a:lnTo>
                  <a:pt x="1088" y="736"/>
                </a:lnTo>
                <a:lnTo>
                  <a:pt x="1090" y="734"/>
                </a:lnTo>
                <a:lnTo>
                  <a:pt x="1090" y="718"/>
                </a:lnTo>
                <a:lnTo>
                  <a:pt x="1086" y="704"/>
                </a:lnTo>
                <a:lnTo>
                  <a:pt x="1086" y="702"/>
                </a:lnTo>
                <a:lnTo>
                  <a:pt x="1094" y="686"/>
                </a:lnTo>
                <a:lnTo>
                  <a:pt x="1100" y="678"/>
                </a:lnTo>
                <a:lnTo>
                  <a:pt x="1102" y="676"/>
                </a:lnTo>
                <a:lnTo>
                  <a:pt x="1106" y="676"/>
                </a:lnTo>
                <a:lnTo>
                  <a:pt x="1126" y="676"/>
                </a:lnTo>
                <a:lnTo>
                  <a:pt x="1132" y="676"/>
                </a:lnTo>
                <a:lnTo>
                  <a:pt x="1138" y="672"/>
                </a:lnTo>
                <a:lnTo>
                  <a:pt x="1170" y="630"/>
                </a:lnTo>
                <a:lnTo>
                  <a:pt x="1170" y="628"/>
                </a:lnTo>
                <a:lnTo>
                  <a:pt x="1186" y="614"/>
                </a:lnTo>
                <a:lnTo>
                  <a:pt x="1188" y="612"/>
                </a:lnTo>
                <a:lnTo>
                  <a:pt x="1196" y="610"/>
                </a:lnTo>
                <a:lnTo>
                  <a:pt x="1202" y="608"/>
                </a:lnTo>
                <a:lnTo>
                  <a:pt x="1206" y="604"/>
                </a:lnTo>
                <a:lnTo>
                  <a:pt x="1214" y="596"/>
                </a:lnTo>
                <a:lnTo>
                  <a:pt x="1218" y="592"/>
                </a:lnTo>
                <a:lnTo>
                  <a:pt x="1246" y="598"/>
                </a:lnTo>
                <a:lnTo>
                  <a:pt x="1270" y="588"/>
                </a:lnTo>
                <a:lnTo>
                  <a:pt x="1284" y="586"/>
                </a:lnTo>
                <a:lnTo>
                  <a:pt x="1296" y="580"/>
                </a:lnTo>
                <a:lnTo>
                  <a:pt x="1296" y="562"/>
                </a:lnTo>
                <a:lnTo>
                  <a:pt x="1298" y="540"/>
                </a:lnTo>
                <a:lnTo>
                  <a:pt x="1298" y="538"/>
                </a:lnTo>
                <a:lnTo>
                  <a:pt x="1302" y="532"/>
                </a:lnTo>
                <a:lnTo>
                  <a:pt x="1302" y="5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青海"/>
          <p:cNvSpPr/>
          <p:nvPr/>
        </p:nvSpPr>
        <p:spPr bwMode="auto">
          <a:xfrm>
            <a:off x="4768172" y="3202128"/>
            <a:ext cx="1130972" cy="811297"/>
          </a:xfrm>
          <a:custGeom>
            <a:avLst/>
            <a:gdLst>
              <a:gd name="T0" fmla="*/ 2147483646 w 812"/>
              <a:gd name="T1" fmla="*/ 2147483646 h 582"/>
              <a:gd name="T2" fmla="*/ 2147483646 w 812"/>
              <a:gd name="T3" fmla="*/ 2147483646 h 582"/>
              <a:gd name="T4" fmla="*/ 2147483646 w 812"/>
              <a:gd name="T5" fmla="*/ 2147483646 h 582"/>
              <a:gd name="T6" fmla="*/ 2147483646 w 812"/>
              <a:gd name="T7" fmla="*/ 2147483646 h 582"/>
              <a:gd name="T8" fmla="*/ 2147483646 w 812"/>
              <a:gd name="T9" fmla="*/ 2147483646 h 582"/>
              <a:gd name="T10" fmla="*/ 2147483646 w 812"/>
              <a:gd name="T11" fmla="*/ 2147483646 h 582"/>
              <a:gd name="T12" fmla="*/ 2147483646 w 812"/>
              <a:gd name="T13" fmla="*/ 2147483646 h 582"/>
              <a:gd name="T14" fmla="*/ 2147483646 w 812"/>
              <a:gd name="T15" fmla="*/ 2147483646 h 582"/>
              <a:gd name="T16" fmla="*/ 2147483646 w 812"/>
              <a:gd name="T17" fmla="*/ 2147483646 h 582"/>
              <a:gd name="T18" fmla="*/ 2147483646 w 812"/>
              <a:gd name="T19" fmla="*/ 2147483646 h 582"/>
              <a:gd name="T20" fmla="*/ 2147483646 w 812"/>
              <a:gd name="T21" fmla="*/ 2147483646 h 582"/>
              <a:gd name="T22" fmla="*/ 2147483646 w 812"/>
              <a:gd name="T23" fmla="*/ 2147483646 h 582"/>
              <a:gd name="T24" fmla="*/ 2147483646 w 812"/>
              <a:gd name="T25" fmla="*/ 2147483646 h 582"/>
              <a:gd name="T26" fmla="*/ 2147483646 w 812"/>
              <a:gd name="T27" fmla="*/ 2147483646 h 582"/>
              <a:gd name="T28" fmla="*/ 2147483646 w 812"/>
              <a:gd name="T29" fmla="*/ 2147483646 h 582"/>
              <a:gd name="T30" fmla="*/ 2147483646 w 812"/>
              <a:gd name="T31" fmla="*/ 2147483646 h 582"/>
              <a:gd name="T32" fmla="*/ 2147483646 w 812"/>
              <a:gd name="T33" fmla="*/ 2147483646 h 582"/>
              <a:gd name="T34" fmla="*/ 0 w 812"/>
              <a:gd name="T35" fmla="*/ 2147483646 h 582"/>
              <a:gd name="T36" fmla="*/ 2147483646 w 812"/>
              <a:gd name="T37" fmla="*/ 2147483646 h 582"/>
              <a:gd name="T38" fmla="*/ 2147483646 w 812"/>
              <a:gd name="T39" fmla="*/ 2147483646 h 582"/>
              <a:gd name="T40" fmla="*/ 2147483646 w 812"/>
              <a:gd name="T41" fmla="*/ 2147483646 h 582"/>
              <a:gd name="T42" fmla="*/ 2147483646 w 812"/>
              <a:gd name="T43" fmla="*/ 2147483646 h 582"/>
              <a:gd name="T44" fmla="*/ 2147483646 w 812"/>
              <a:gd name="T45" fmla="*/ 2147483646 h 582"/>
              <a:gd name="T46" fmla="*/ 2147483646 w 812"/>
              <a:gd name="T47" fmla="*/ 2147483646 h 582"/>
              <a:gd name="T48" fmla="*/ 2147483646 w 812"/>
              <a:gd name="T49" fmla="*/ 2147483646 h 582"/>
              <a:gd name="T50" fmla="*/ 2147483646 w 812"/>
              <a:gd name="T51" fmla="*/ 2147483646 h 582"/>
              <a:gd name="T52" fmla="*/ 2147483646 w 812"/>
              <a:gd name="T53" fmla="*/ 2147483646 h 582"/>
              <a:gd name="T54" fmla="*/ 2147483646 w 812"/>
              <a:gd name="T55" fmla="*/ 2147483646 h 582"/>
              <a:gd name="T56" fmla="*/ 2147483646 w 812"/>
              <a:gd name="T57" fmla="*/ 2147483646 h 582"/>
              <a:gd name="T58" fmla="*/ 2147483646 w 812"/>
              <a:gd name="T59" fmla="*/ 2147483646 h 582"/>
              <a:gd name="T60" fmla="*/ 2147483646 w 812"/>
              <a:gd name="T61" fmla="*/ 2147483646 h 582"/>
              <a:gd name="T62" fmla="*/ 2147483646 w 812"/>
              <a:gd name="T63" fmla="*/ 2147483646 h 582"/>
              <a:gd name="T64" fmla="*/ 2147483646 w 812"/>
              <a:gd name="T65" fmla="*/ 2147483646 h 582"/>
              <a:gd name="T66" fmla="*/ 2147483646 w 812"/>
              <a:gd name="T67" fmla="*/ 2147483646 h 582"/>
              <a:gd name="T68" fmla="*/ 2147483646 w 812"/>
              <a:gd name="T69" fmla="*/ 2147483646 h 582"/>
              <a:gd name="T70" fmla="*/ 2147483646 w 812"/>
              <a:gd name="T71" fmla="*/ 2147483646 h 582"/>
              <a:gd name="T72" fmla="*/ 2147483646 w 812"/>
              <a:gd name="T73" fmla="*/ 2147483646 h 582"/>
              <a:gd name="T74" fmla="*/ 2147483646 w 812"/>
              <a:gd name="T75" fmla="*/ 2147483646 h 582"/>
              <a:gd name="T76" fmla="*/ 2147483646 w 812"/>
              <a:gd name="T77" fmla="*/ 2147483646 h 582"/>
              <a:gd name="T78" fmla="*/ 2147483646 w 812"/>
              <a:gd name="T79" fmla="*/ 2147483646 h 582"/>
              <a:gd name="T80" fmla="*/ 2147483646 w 812"/>
              <a:gd name="T81" fmla="*/ 2147483646 h 582"/>
              <a:gd name="T82" fmla="*/ 2147483646 w 812"/>
              <a:gd name="T83" fmla="*/ 2147483646 h 582"/>
              <a:gd name="T84" fmla="*/ 2147483646 w 812"/>
              <a:gd name="T85" fmla="*/ 2147483646 h 582"/>
              <a:gd name="T86" fmla="*/ 2147483646 w 812"/>
              <a:gd name="T87" fmla="*/ 2147483646 h 582"/>
              <a:gd name="T88" fmla="*/ 2147483646 w 812"/>
              <a:gd name="T89" fmla="*/ 2147483646 h 582"/>
              <a:gd name="T90" fmla="*/ 2147483646 w 812"/>
              <a:gd name="T91" fmla="*/ 2147483646 h 582"/>
              <a:gd name="T92" fmla="*/ 2147483646 w 812"/>
              <a:gd name="T93" fmla="*/ 2147483646 h 582"/>
              <a:gd name="T94" fmla="*/ 2147483646 w 812"/>
              <a:gd name="T95" fmla="*/ 2147483646 h 582"/>
              <a:gd name="T96" fmla="*/ 2147483646 w 812"/>
              <a:gd name="T97" fmla="*/ 2147483646 h 582"/>
              <a:gd name="T98" fmla="*/ 2147483646 w 812"/>
              <a:gd name="T99" fmla="*/ 2147483646 h 582"/>
              <a:gd name="T100" fmla="*/ 2147483646 w 812"/>
              <a:gd name="T101" fmla="*/ 2147483646 h 582"/>
              <a:gd name="T102" fmla="*/ 2147483646 w 812"/>
              <a:gd name="T103" fmla="*/ 2147483646 h 582"/>
              <a:gd name="T104" fmla="*/ 2147483646 w 812"/>
              <a:gd name="T105" fmla="*/ 2147483646 h 582"/>
              <a:gd name="T106" fmla="*/ 2147483646 w 812"/>
              <a:gd name="T107" fmla="*/ 2147483646 h 58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四川"/>
          <p:cNvSpPr/>
          <p:nvPr/>
        </p:nvSpPr>
        <p:spPr bwMode="auto">
          <a:xfrm>
            <a:off x="5417210" y="3771247"/>
            <a:ext cx="978400" cy="858522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西藏"/>
          <p:cNvSpPr/>
          <p:nvPr/>
        </p:nvSpPr>
        <p:spPr bwMode="auto">
          <a:xfrm>
            <a:off x="3792194" y="3422510"/>
            <a:ext cx="1750949" cy="1065584"/>
          </a:xfrm>
          <a:custGeom>
            <a:avLst/>
            <a:gdLst>
              <a:gd name="T0" fmla="*/ 2147483646 w 1256"/>
              <a:gd name="T1" fmla="*/ 2147483646 h 764"/>
              <a:gd name="T2" fmla="*/ 2147483646 w 1256"/>
              <a:gd name="T3" fmla="*/ 2147483646 h 764"/>
              <a:gd name="T4" fmla="*/ 2147483646 w 1256"/>
              <a:gd name="T5" fmla="*/ 2147483646 h 764"/>
              <a:gd name="T6" fmla="*/ 2147483646 w 1256"/>
              <a:gd name="T7" fmla="*/ 2147483646 h 764"/>
              <a:gd name="T8" fmla="*/ 2147483646 w 1256"/>
              <a:gd name="T9" fmla="*/ 2147483646 h 764"/>
              <a:gd name="T10" fmla="*/ 2147483646 w 1256"/>
              <a:gd name="T11" fmla="*/ 2147483646 h 764"/>
              <a:gd name="T12" fmla="*/ 2147483646 w 1256"/>
              <a:gd name="T13" fmla="*/ 2147483646 h 764"/>
              <a:gd name="T14" fmla="*/ 2147483646 w 1256"/>
              <a:gd name="T15" fmla="*/ 2147483646 h 764"/>
              <a:gd name="T16" fmla="*/ 2147483646 w 1256"/>
              <a:gd name="T17" fmla="*/ 2147483646 h 764"/>
              <a:gd name="T18" fmla="*/ 2147483646 w 1256"/>
              <a:gd name="T19" fmla="*/ 2147483646 h 764"/>
              <a:gd name="T20" fmla="*/ 2147483646 w 1256"/>
              <a:gd name="T21" fmla="*/ 2147483646 h 764"/>
              <a:gd name="T22" fmla="*/ 2147483646 w 1256"/>
              <a:gd name="T23" fmla="*/ 2147483646 h 764"/>
              <a:gd name="T24" fmla="*/ 2147483646 w 1256"/>
              <a:gd name="T25" fmla="*/ 2147483646 h 764"/>
              <a:gd name="T26" fmla="*/ 2147483646 w 1256"/>
              <a:gd name="T27" fmla="*/ 2147483646 h 764"/>
              <a:gd name="T28" fmla="*/ 2147483646 w 1256"/>
              <a:gd name="T29" fmla="*/ 2147483646 h 764"/>
              <a:gd name="T30" fmla="*/ 2147483646 w 1256"/>
              <a:gd name="T31" fmla="*/ 2147483646 h 764"/>
              <a:gd name="T32" fmla="*/ 2147483646 w 1256"/>
              <a:gd name="T33" fmla="*/ 2147483646 h 764"/>
              <a:gd name="T34" fmla="*/ 2147483646 w 1256"/>
              <a:gd name="T35" fmla="*/ 2147483646 h 764"/>
              <a:gd name="T36" fmla="*/ 2147483646 w 1256"/>
              <a:gd name="T37" fmla="*/ 2147483646 h 764"/>
              <a:gd name="T38" fmla="*/ 2147483646 w 1256"/>
              <a:gd name="T39" fmla="*/ 2147483646 h 764"/>
              <a:gd name="T40" fmla="*/ 2147483646 w 1256"/>
              <a:gd name="T41" fmla="*/ 2147483646 h 764"/>
              <a:gd name="T42" fmla="*/ 2147483646 w 1256"/>
              <a:gd name="T43" fmla="*/ 2147483646 h 764"/>
              <a:gd name="T44" fmla="*/ 2147483646 w 1256"/>
              <a:gd name="T45" fmla="*/ 2147483646 h 764"/>
              <a:gd name="T46" fmla="*/ 2147483646 w 1256"/>
              <a:gd name="T47" fmla="*/ 2147483646 h 764"/>
              <a:gd name="T48" fmla="*/ 2147483646 w 1256"/>
              <a:gd name="T49" fmla="*/ 2147483646 h 764"/>
              <a:gd name="T50" fmla="*/ 2147483646 w 1256"/>
              <a:gd name="T51" fmla="*/ 2147483646 h 764"/>
              <a:gd name="T52" fmla="*/ 2147483646 w 1256"/>
              <a:gd name="T53" fmla="*/ 2147483646 h 764"/>
              <a:gd name="T54" fmla="*/ 2147483646 w 1256"/>
              <a:gd name="T55" fmla="*/ 2147483646 h 764"/>
              <a:gd name="T56" fmla="*/ 2147483646 w 1256"/>
              <a:gd name="T57" fmla="*/ 2147483646 h 764"/>
              <a:gd name="T58" fmla="*/ 2147483646 w 1256"/>
              <a:gd name="T59" fmla="*/ 2147483646 h 764"/>
              <a:gd name="T60" fmla="*/ 2147483646 w 1256"/>
              <a:gd name="T61" fmla="*/ 2147483646 h 764"/>
              <a:gd name="T62" fmla="*/ 2147483646 w 1256"/>
              <a:gd name="T63" fmla="*/ 2147483646 h 764"/>
              <a:gd name="T64" fmla="*/ 2147483646 w 1256"/>
              <a:gd name="T65" fmla="*/ 2147483646 h 764"/>
              <a:gd name="T66" fmla="*/ 2147483646 w 1256"/>
              <a:gd name="T67" fmla="*/ 2147483646 h 764"/>
              <a:gd name="T68" fmla="*/ 2147483646 w 1256"/>
              <a:gd name="T69" fmla="*/ 2147483646 h 764"/>
              <a:gd name="T70" fmla="*/ 2147483646 w 1256"/>
              <a:gd name="T71" fmla="*/ 2147483646 h 764"/>
              <a:gd name="T72" fmla="*/ 2147483646 w 1256"/>
              <a:gd name="T73" fmla="*/ 2147483646 h 764"/>
              <a:gd name="T74" fmla="*/ 2147483646 w 1256"/>
              <a:gd name="T75" fmla="*/ 2147483646 h 764"/>
              <a:gd name="T76" fmla="*/ 2147483646 w 1256"/>
              <a:gd name="T77" fmla="*/ 2147483646 h 764"/>
              <a:gd name="T78" fmla="*/ 2147483646 w 1256"/>
              <a:gd name="T79" fmla="*/ 2147483646 h 764"/>
              <a:gd name="T80" fmla="*/ 2147483646 w 1256"/>
              <a:gd name="T81" fmla="*/ 2147483646 h 764"/>
              <a:gd name="T82" fmla="*/ 2147483646 w 1256"/>
              <a:gd name="T83" fmla="*/ 2147483646 h 764"/>
              <a:gd name="T84" fmla="*/ 2147483646 w 1256"/>
              <a:gd name="T85" fmla="*/ 2147483646 h 764"/>
              <a:gd name="T86" fmla="*/ 2147483646 w 1256"/>
              <a:gd name="T87" fmla="*/ 2147483646 h 764"/>
              <a:gd name="T88" fmla="*/ 2147483646 w 1256"/>
              <a:gd name="T89" fmla="*/ 2147483646 h 764"/>
              <a:gd name="T90" fmla="*/ 2147483646 w 1256"/>
              <a:gd name="T91" fmla="*/ 2147483646 h 764"/>
              <a:gd name="T92" fmla="*/ 2147483646 w 1256"/>
              <a:gd name="T93" fmla="*/ 2147483646 h 764"/>
              <a:gd name="T94" fmla="*/ 2147483646 w 1256"/>
              <a:gd name="T95" fmla="*/ 2147483646 h 764"/>
              <a:gd name="T96" fmla="*/ 2147483646 w 1256"/>
              <a:gd name="T97" fmla="*/ 2147483646 h 764"/>
              <a:gd name="T98" fmla="*/ 2147483646 w 1256"/>
              <a:gd name="T99" fmla="*/ 2147483646 h 764"/>
              <a:gd name="T100" fmla="*/ 2147483646 w 1256"/>
              <a:gd name="T101" fmla="*/ 2147483646 h 764"/>
              <a:gd name="T102" fmla="*/ 2147483646 w 1256"/>
              <a:gd name="T103" fmla="*/ 2147483646 h 764"/>
              <a:gd name="T104" fmla="*/ 2147483646 w 1256"/>
              <a:gd name="T105" fmla="*/ 2147483646 h 764"/>
              <a:gd name="T106" fmla="*/ 2147483646 w 1256"/>
              <a:gd name="T107" fmla="*/ 2147483646 h 764"/>
              <a:gd name="T108" fmla="*/ 2147483646 w 1256"/>
              <a:gd name="T109" fmla="*/ 2147483646 h 764"/>
              <a:gd name="T110" fmla="*/ 2147483646 w 1256"/>
              <a:gd name="T111" fmla="*/ 2147483646 h 764"/>
              <a:gd name="T112" fmla="*/ 2147483646 w 1256"/>
              <a:gd name="T113" fmla="*/ 2147483646 h 764"/>
              <a:gd name="T114" fmla="*/ 2147483646 w 1256"/>
              <a:gd name="T115" fmla="*/ 2147483646 h 764"/>
              <a:gd name="T116" fmla="*/ 2147483646 w 1256"/>
              <a:gd name="T117" fmla="*/ 2147483646 h 764"/>
              <a:gd name="T118" fmla="*/ 2147483646 w 1256"/>
              <a:gd name="T119" fmla="*/ 2147483646 h 764"/>
              <a:gd name="T120" fmla="*/ 2147483646 w 1256"/>
              <a:gd name="T121" fmla="*/ 2147483646 h 764"/>
              <a:gd name="T122" fmla="*/ 2147483646 w 1256"/>
              <a:gd name="T123" fmla="*/ 2147483646 h 764"/>
              <a:gd name="T124" fmla="*/ 2147483646 w 1256"/>
              <a:gd name="T125" fmla="*/ 2147483646 h 76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56" h="764">
                <a:moveTo>
                  <a:pt x="152" y="4"/>
                </a:moveTo>
                <a:lnTo>
                  <a:pt x="152" y="4"/>
                </a:lnTo>
                <a:lnTo>
                  <a:pt x="146" y="14"/>
                </a:lnTo>
                <a:lnTo>
                  <a:pt x="138" y="22"/>
                </a:lnTo>
                <a:lnTo>
                  <a:pt x="132" y="26"/>
                </a:lnTo>
                <a:lnTo>
                  <a:pt x="132" y="32"/>
                </a:lnTo>
                <a:lnTo>
                  <a:pt x="132" y="36"/>
                </a:lnTo>
                <a:lnTo>
                  <a:pt x="130" y="44"/>
                </a:lnTo>
                <a:lnTo>
                  <a:pt x="122" y="56"/>
                </a:lnTo>
                <a:lnTo>
                  <a:pt x="122" y="60"/>
                </a:lnTo>
                <a:lnTo>
                  <a:pt x="118" y="62"/>
                </a:lnTo>
                <a:lnTo>
                  <a:pt x="112" y="64"/>
                </a:lnTo>
                <a:lnTo>
                  <a:pt x="66" y="58"/>
                </a:lnTo>
                <a:lnTo>
                  <a:pt x="62" y="68"/>
                </a:lnTo>
                <a:lnTo>
                  <a:pt x="62" y="70"/>
                </a:lnTo>
                <a:lnTo>
                  <a:pt x="48" y="92"/>
                </a:lnTo>
                <a:lnTo>
                  <a:pt x="42" y="100"/>
                </a:lnTo>
                <a:lnTo>
                  <a:pt x="40" y="108"/>
                </a:lnTo>
                <a:lnTo>
                  <a:pt x="42" y="112"/>
                </a:lnTo>
                <a:lnTo>
                  <a:pt x="44" y="122"/>
                </a:lnTo>
                <a:lnTo>
                  <a:pt x="56" y="150"/>
                </a:lnTo>
                <a:lnTo>
                  <a:pt x="62" y="168"/>
                </a:lnTo>
                <a:lnTo>
                  <a:pt x="64" y="174"/>
                </a:lnTo>
                <a:lnTo>
                  <a:pt x="64" y="180"/>
                </a:lnTo>
                <a:lnTo>
                  <a:pt x="60" y="188"/>
                </a:lnTo>
                <a:lnTo>
                  <a:pt x="56" y="196"/>
                </a:lnTo>
                <a:lnTo>
                  <a:pt x="42" y="210"/>
                </a:lnTo>
                <a:lnTo>
                  <a:pt x="18" y="210"/>
                </a:lnTo>
                <a:lnTo>
                  <a:pt x="12" y="184"/>
                </a:lnTo>
                <a:lnTo>
                  <a:pt x="6" y="216"/>
                </a:lnTo>
                <a:lnTo>
                  <a:pt x="16" y="232"/>
                </a:lnTo>
                <a:lnTo>
                  <a:pt x="16" y="236"/>
                </a:lnTo>
                <a:lnTo>
                  <a:pt x="16" y="238"/>
                </a:lnTo>
                <a:lnTo>
                  <a:pt x="10" y="246"/>
                </a:lnTo>
                <a:lnTo>
                  <a:pt x="2" y="262"/>
                </a:lnTo>
                <a:lnTo>
                  <a:pt x="0" y="272"/>
                </a:lnTo>
                <a:lnTo>
                  <a:pt x="0" y="280"/>
                </a:lnTo>
                <a:lnTo>
                  <a:pt x="4" y="290"/>
                </a:lnTo>
                <a:lnTo>
                  <a:pt x="10" y="300"/>
                </a:lnTo>
                <a:lnTo>
                  <a:pt x="28" y="300"/>
                </a:lnTo>
                <a:lnTo>
                  <a:pt x="34" y="302"/>
                </a:lnTo>
                <a:lnTo>
                  <a:pt x="42" y="308"/>
                </a:lnTo>
                <a:lnTo>
                  <a:pt x="58" y="330"/>
                </a:lnTo>
                <a:lnTo>
                  <a:pt x="60" y="332"/>
                </a:lnTo>
                <a:lnTo>
                  <a:pt x="62" y="338"/>
                </a:lnTo>
                <a:lnTo>
                  <a:pt x="66" y="344"/>
                </a:lnTo>
                <a:lnTo>
                  <a:pt x="108" y="384"/>
                </a:lnTo>
                <a:lnTo>
                  <a:pt x="128" y="408"/>
                </a:lnTo>
                <a:lnTo>
                  <a:pt x="138" y="408"/>
                </a:lnTo>
                <a:lnTo>
                  <a:pt x="150" y="386"/>
                </a:lnTo>
                <a:lnTo>
                  <a:pt x="152" y="384"/>
                </a:lnTo>
                <a:lnTo>
                  <a:pt x="182" y="392"/>
                </a:lnTo>
                <a:lnTo>
                  <a:pt x="182" y="394"/>
                </a:lnTo>
                <a:lnTo>
                  <a:pt x="186" y="414"/>
                </a:lnTo>
                <a:lnTo>
                  <a:pt x="222" y="454"/>
                </a:lnTo>
                <a:lnTo>
                  <a:pt x="234" y="460"/>
                </a:lnTo>
                <a:lnTo>
                  <a:pt x="240" y="464"/>
                </a:lnTo>
                <a:lnTo>
                  <a:pt x="268" y="504"/>
                </a:lnTo>
                <a:lnTo>
                  <a:pt x="288" y="500"/>
                </a:lnTo>
                <a:lnTo>
                  <a:pt x="290" y="500"/>
                </a:lnTo>
                <a:lnTo>
                  <a:pt x="292" y="500"/>
                </a:lnTo>
                <a:lnTo>
                  <a:pt x="292" y="502"/>
                </a:lnTo>
                <a:lnTo>
                  <a:pt x="294" y="504"/>
                </a:lnTo>
                <a:lnTo>
                  <a:pt x="312" y="542"/>
                </a:lnTo>
                <a:lnTo>
                  <a:pt x="334" y="556"/>
                </a:lnTo>
                <a:lnTo>
                  <a:pt x="352" y="560"/>
                </a:lnTo>
                <a:lnTo>
                  <a:pt x="362" y="584"/>
                </a:lnTo>
                <a:lnTo>
                  <a:pt x="376" y="584"/>
                </a:lnTo>
                <a:lnTo>
                  <a:pt x="376" y="586"/>
                </a:lnTo>
                <a:lnTo>
                  <a:pt x="404" y="602"/>
                </a:lnTo>
                <a:lnTo>
                  <a:pt x="406" y="604"/>
                </a:lnTo>
                <a:lnTo>
                  <a:pt x="426" y="628"/>
                </a:lnTo>
                <a:lnTo>
                  <a:pt x="456" y="624"/>
                </a:lnTo>
                <a:lnTo>
                  <a:pt x="458" y="624"/>
                </a:lnTo>
                <a:lnTo>
                  <a:pt x="470" y="628"/>
                </a:lnTo>
                <a:lnTo>
                  <a:pt x="490" y="644"/>
                </a:lnTo>
                <a:lnTo>
                  <a:pt x="524" y="648"/>
                </a:lnTo>
                <a:lnTo>
                  <a:pt x="544" y="644"/>
                </a:lnTo>
                <a:lnTo>
                  <a:pt x="564" y="642"/>
                </a:lnTo>
                <a:lnTo>
                  <a:pt x="580" y="642"/>
                </a:lnTo>
                <a:lnTo>
                  <a:pt x="590" y="644"/>
                </a:lnTo>
                <a:lnTo>
                  <a:pt x="596" y="648"/>
                </a:lnTo>
                <a:lnTo>
                  <a:pt x="598" y="654"/>
                </a:lnTo>
                <a:lnTo>
                  <a:pt x="598" y="658"/>
                </a:lnTo>
                <a:lnTo>
                  <a:pt x="594" y="664"/>
                </a:lnTo>
                <a:lnTo>
                  <a:pt x="588" y="670"/>
                </a:lnTo>
                <a:lnTo>
                  <a:pt x="580" y="678"/>
                </a:lnTo>
                <a:lnTo>
                  <a:pt x="580" y="682"/>
                </a:lnTo>
                <a:lnTo>
                  <a:pt x="582" y="686"/>
                </a:lnTo>
                <a:lnTo>
                  <a:pt x="586" y="692"/>
                </a:lnTo>
                <a:lnTo>
                  <a:pt x="592" y="698"/>
                </a:lnTo>
                <a:lnTo>
                  <a:pt x="592" y="700"/>
                </a:lnTo>
                <a:lnTo>
                  <a:pt x="598" y="704"/>
                </a:lnTo>
                <a:lnTo>
                  <a:pt x="600" y="702"/>
                </a:lnTo>
                <a:lnTo>
                  <a:pt x="616" y="676"/>
                </a:lnTo>
                <a:lnTo>
                  <a:pt x="628" y="658"/>
                </a:lnTo>
                <a:lnTo>
                  <a:pt x="638" y="646"/>
                </a:lnTo>
                <a:lnTo>
                  <a:pt x="648" y="640"/>
                </a:lnTo>
                <a:lnTo>
                  <a:pt x="654" y="638"/>
                </a:lnTo>
                <a:lnTo>
                  <a:pt x="660" y="638"/>
                </a:lnTo>
                <a:lnTo>
                  <a:pt x="676" y="644"/>
                </a:lnTo>
                <a:lnTo>
                  <a:pt x="698" y="654"/>
                </a:lnTo>
                <a:lnTo>
                  <a:pt x="724" y="670"/>
                </a:lnTo>
                <a:lnTo>
                  <a:pt x="772" y="678"/>
                </a:lnTo>
                <a:lnTo>
                  <a:pt x="772" y="680"/>
                </a:lnTo>
                <a:lnTo>
                  <a:pt x="772" y="682"/>
                </a:lnTo>
                <a:lnTo>
                  <a:pt x="768" y="704"/>
                </a:lnTo>
                <a:lnTo>
                  <a:pt x="792" y="708"/>
                </a:lnTo>
                <a:lnTo>
                  <a:pt x="792" y="738"/>
                </a:lnTo>
                <a:lnTo>
                  <a:pt x="802" y="754"/>
                </a:lnTo>
                <a:lnTo>
                  <a:pt x="808" y="762"/>
                </a:lnTo>
                <a:lnTo>
                  <a:pt x="816" y="764"/>
                </a:lnTo>
                <a:lnTo>
                  <a:pt x="830" y="764"/>
                </a:lnTo>
                <a:lnTo>
                  <a:pt x="880" y="762"/>
                </a:lnTo>
                <a:lnTo>
                  <a:pt x="904" y="748"/>
                </a:lnTo>
                <a:lnTo>
                  <a:pt x="928" y="716"/>
                </a:lnTo>
                <a:lnTo>
                  <a:pt x="956" y="714"/>
                </a:lnTo>
                <a:lnTo>
                  <a:pt x="970" y="710"/>
                </a:lnTo>
                <a:lnTo>
                  <a:pt x="1022" y="680"/>
                </a:lnTo>
                <a:lnTo>
                  <a:pt x="1024" y="680"/>
                </a:lnTo>
                <a:lnTo>
                  <a:pt x="1060" y="676"/>
                </a:lnTo>
                <a:lnTo>
                  <a:pt x="1070" y="678"/>
                </a:lnTo>
                <a:lnTo>
                  <a:pt x="1076" y="680"/>
                </a:lnTo>
                <a:lnTo>
                  <a:pt x="1112" y="708"/>
                </a:lnTo>
                <a:lnTo>
                  <a:pt x="1122" y="712"/>
                </a:lnTo>
                <a:lnTo>
                  <a:pt x="1124" y="714"/>
                </a:lnTo>
                <a:lnTo>
                  <a:pt x="1136" y="720"/>
                </a:lnTo>
                <a:lnTo>
                  <a:pt x="1138" y="720"/>
                </a:lnTo>
                <a:lnTo>
                  <a:pt x="1138" y="718"/>
                </a:lnTo>
                <a:lnTo>
                  <a:pt x="1138" y="716"/>
                </a:lnTo>
                <a:lnTo>
                  <a:pt x="1144" y="692"/>
                </a:lnTo>
                <a:lnTo>
                  <a:pt x="1142" y="682"/>
                </a:lnTo>
                <a:lnTo>
                  <a:pt x="1144" y="674"/>
                </a:lnTo>
                <a:lnTo>
                  <a:pt x="1148" y="668"/>
                </a:lnTo>
                <a:lnTo>
                  <a:pt x="1156" y="666"/>
                </a:lnTo>
                <a:lnTo>
                  <a:pt x="1164" y="666"/>
                </a:lnTo>
                <a:lnTo>
                  <a:pt x="1172" y="672"/>
                </a:lnTo>
                <a:lnTo>
                  <a:pt x="1182" y="682"/>
                </a:lnTo>
                <a:lnTo>
                  <a:pt x="1190" y="696"/>
                </a:lnTo>
                <a:lnTo>
                  <a:pt x="1192" y="696"/>
                </a:lnTo>
                <a:lnTo>
                  <a:pt x="1212" y="688"/>
                </a:lnTo>
                <a:lnTo>
                  <a:pt x="1214" y="686"/>
                </a:lnTo>
                <a:lnTo>
                  <a:pt x="1216" y="684"/>
                </a:lnTo>
                <a:lnTo>
                  <a:pt x="1218" y="680"/>
                </a:lnTo>
                <a:lnTo>
                  <a:pt x="1214" y="664"/>
                </a:lnTo>
                <a:lnTo>
                  <a:pt x="1214" y="660"/>
                </a:lnTo>
                <a:lnTo>
                  <a:pt x="1214" y="656"/>
                </a:lnTo>
                <a:lnTo>
                  <a:pt x="1216" y="652"/>
                </a:lnTo>
                <a:lnTo>
                  <a:pt x="1220" y="650"/>
                </a:lnTo>
                <a:lnTo>
                  <a:pt x="1228" y="644"/>
                </a:lnTo>
                <a:lnTo>
                  <a:pt x="1244" y="624"/>
                </a:lnTo>
                <a:lnTo>
                  <a:pt x="1256" y="598"/>
                </a:lnTo>
                <a:lnTo>
                  <a:pt x="1250" y="586"/>
                </a:lnTo>
                <a:lnTo>
                  <a:pt x="1246" y="576"/>
                </a:lnTo>
                <a:lnTo>
                  <a:pt x="1246" y="568"/>
                </a:lnTo>
                <a:lnTo>
                  <a:pt x="1246" y="562"/>
                </a:lnTo>
                <a:lnTo>
                  <a:pt x="1248" y="540"/>
                </a:lnTo>
                <a:lnTo>
                  <a:pt x="1244" y="528"/>
                </a:lnTo>
                <a:lnTo>
                  <a:pt x="1242" y="518"/>
                </a:lnTo>
                <a:lnTo>
                  <a:pt x="1240" y="510"/>
                </a:lnTo>
                <a:lnTo>
                  <a:pt x="1232" y="498"/>
                </a:lnTo>
                <a:lnTo>
                  <a:pt x="1232" y="496"/>
                </a:lnTo>
                <a:lnTo>
                  <a:pt x="1228" y="468"/>
                </a:lnTo>
                <a:lnTo>
                  <a:pt x="1228" y="458"/>
                </a:lnTo>
                <a:lnTo>
                  <a:pt x="1228" y="448"/>
                </a:lnTo>
                <a:lnTo>
                  <a:pt x="1220" y="440"/>
                </a:lnTo>
                <a:lnTo>
                  <a:pt x="1214" y="432"/>
                </a:lnTo>
                <a:lnTo>
                  <a:pt x="1202" y="416"/>
                </a:lnTo>
                <a:lnTo>
                  <a:pt x="1200" y="414"/>
                </a:lnTo>
                <a:lnTo>
                  <a:pt x="1200" y="412"/>
                </a:lnTo>
                <a:lnTo>
                  <a:pt x="1196" y="392"/>
                </a:lnTo>
                <a:lnTo>
                  <a:pt x="1184" y="382"/>
                </a:lnTo>
                <a:lnTo>
                  <a:pt x="1184" y="384"/>
                </a:lnTo>
                <a:lnTo>
                  <a:pt x="1162" y="364"/>
                </a:lnTo>
                <a:lnTo>
                  <a:pt x="1162" y="366"/>
                </a:lnTo>
                <a:lnTo>
                  <a:pt x="1164" y="392"/>
                </a:lnTo>
                <a:lnTo>
                  <a:pt x="1164" y="394"/>
                </a:lnTo>
                <a:lnTo>
                  <a:pt x="1152" y="400"/>
                </a:lnTo>
                <a:lnTo>
                  <a:pt x="1152" y="416"/>
                </a:lnTo>
                <a:lnTo>
                  <a:pt x="1152" y="418"/>
                </a:lnTo>
                <a:lnTo>
                  <a:pt x="1124" y="428"/>
                </a:lnTo>
                <a:lnTo>
                  <a:pt x="1114" y="406"/>
                </a:lnTo>
                <a:lnTo>
                  <a:pt x="1108" y="404"/>
                </a:lnTo>
                <a:lnTo>
                  <a:pt x="1100" y="414"/>
                </a:lnTo>
                <a:lnTo>
                  <a:pt x="1094" y="430"/>
                </a:lnTo>
                <a:lnTo>
                  <a:pt x="1074" y="436"/>
                </a:lnTo>
                <a:lnTo>
                  <a:pt x="1062" y="428"/>
                </a:lnTo>
                <a:lnTo>
                  <a:pt x="1046" y="422"/>
                </a:lnTo>
                <a:lnTo>
                  <a:pt x="1042" y="400"/>
                </a:lnTo>
                <a:lnTo>
                  <a:pt x="1036" y="386"/>
                </a:lnTo>
                <a:lnTo>
                  <a:pt x="1026" y="382"/>
                </a:lnTo>
                <a:lnTo>
                  <a:pt x="1024" y="380"/>
                </a:lnTo>
                <a:lnTo>
                  <a:pt x="1018" y="372"/>
                </a:lnTo>
                <a:lnTo>
                  <a:pt x="1010" y="360"/>
                </a:lnTo>
                <a:lnTo>
                  <a:pt x="1000" y="344"/>
                </a:lnTo>
                <a:lnTo>
                  <a:pt x="990" y="344"/>
                </a:lnTo>
                <a:lnTo>
                  <a:pt x="974" y="350"/>
                </a:lnTo>
                <a:lnTo>
                  <a:pt x="972" y="352"/>
                </a:lnTo>
                <a:lnTo>
                  <a:pt x="932" y="348"/>
                </a:lnTo>
                <a:lnTo>
                  <a:pt x="900" y="342"/>
                </a:lnTo>
                <a:lnTo>
                  <a:pt x="884" y="332"/>
                </a:lnTo>
                <a:lnTo>
                  <a:pt x="860" y="324"/>
                </a:lnTo>
                <a:lnTo>
                  <a:pt x="838" y="318"/>
                </a:lnTo>
                <a:lnTo>
                  <a:pt x="832" y="314"/>
                </a:lnTo>
                <a:lnTo>
                  <a:pt x="828" y="312"/>
                </a:lnTo>
                <a:lnTo>
                  <a:pt x="824" y="308"/>
                </a:lnTo>
                <a:lnTo>
                  <a:pt x="820" y="308"/>
                </a:lnTo>
                <a:lnTo>
                  <a:pt x="804" y="300"/>
                </a:lnTo>
                <a:lnTo>
                  <a:pt x="804" y="298"/>
                </a:lnTo>
                <a:lnTo>
                  <a:pt x="796" y="290"/>
                </a:lnTo>
                <a:lnTo>
                  <a:pt x="794" y="282"/>
                </a:lnTo>
                <a:lnTo>
                  <a:pt x="788" y="272"/>
                </a:lnTo>
                <a:lnTo>
                  <a:pt x="776" y="268"/>
                </a:lnTo>
                <a:lnTo>
                  <a:pt x="772" y="270"/>
                </a:lnTo>
                <a:lnTo>
                  <a:pt x="768" y="274"/>
                </a:lnTo>
                <a:lnTo>
                  <a:pt x="766" y="276"/>
                </a:lnTo>
                <a:lnTo>
                  <a:pt x="760" y="280"/>
                </a:lnTo>
                <a:lnTo>
                  <a:pt x="756" y="280"/>
                </a:lnTo>
                <a:lnTo>
                  <a:pt x="750" y="282"/>
                </a:lnTo>
                <a:lnTo>
                  <a:pt x="746" y="280"/>
                </a:lnTo>
                <a:lnTo>
                  <a:pt x="740" y="276"/>
                </a:lnTo>
                <a:lnTo>
                  <a:pt x="736" y="272"/>
                </a:lnTo>
                <a:lnTo>
                  <a:pt x="720" y="256"/>
                </a:lnTo>
                <a:lnTo>
                  <a:pt x="714" y="246"/>
                </a:lnTo>
                <a:lnTo>
                  <a:pt x="708" y="238"/>
                </a:lnTo>
                <a:lnTo>
                  <a:pt x="704" y="232"/>
                </a:lnTo>
                <a:lnTo>
                  <a:pt x="698" y="224"/>
                </a:lnTo>
                <a:lnTo>
                  <a:pt x="692" y="216"/>
                </a:lnTo>
                <a:lnTo>
                  <a:pt x="690" y="206"/>
                </a:lnTo>
                <a:lnTo>
                  <a:pt x="692" y="196"/>
                </a:lnTo>
                <a:lnTo>
                  <a:pt x="702" y="178"/>
                </a:lnTo>
                <a:lnTo>
                  <a:pt x="708" y="160"/>
                </a:lnTo>
                <a:lnTo>
                  <a:pt x="710" y="148"/>
                </a:lnTo>
                <a:lnTo>
                  <a:pt x="706" y="128"/>
                </a:lnTo>
                <a:lnTo>
                  <a:pt x="694" y="118"/>
                </a:lnTo>
                <a:lnTo>
                  <a:pt x="696" y="104"/>
                </a:lnTo>
                <a:lnTo>
                  <a:pt x="698" y="96"/>
                </a:lnTo>
                <a:lnTo>
                  <a:pt x="700" y="90"/>
                </a:lnTo>
                <a:lnTo>
                  <a:pt x="704" y="86"/>
                </a:lnTo>
                <a:lnTo>
                  <a:pt x="708" y="84"/>
                </a:lnTo>
                <a:lnTo>
                  <a:pt x="712" y="84"/>
                </a:lnTo>
                <a:lnTo>
                  <a:pt x="712" y="80"/>
                </a:lnTo>
                <a:lnTo>
                  <a:pt x="712" y="78"/>
                </a:lnTo>
                <a:lnTo>
                  <a:pt x="712" y="62"/>
                </a:lnTo>
                <a:lnTo>
                  <a:pt x="712" y="44"/>
                </a:lnTo>
                <a:lnTo>
                  <a:pt x="710" y="42"/>
                </a:lnTo>
                <a:lnTo>
                  <a:pt x="708" y="40"/>
                </a:lnTo>
                <a:lnTo>
                  <a:pt x="706" y="40"/>
                </a:lnTo>
                <a:lnTo>
                  <a:pt x="692" y="30"/>
                </a:lnTo>
                <a:lnTo>
                  <a:pt x="680" y="20"/>
                </a:lnTo>
                <a:lnTo>
                  <a:pt x="642" y="14"/>
                </a:lnTo>
                <a:lnTo>
                  <a:pt x="630" y="4"/>
                </a:lnTo>
                <a:lnTo>
                  <a:pt x="608" y="4"/>
                </a:lnTo>
                <a:lnTo>
                  <a:pt x="602" y="6"/>
                </a:lnTo>
                <a:lnTo>
                  <a:pt x="596" y="10"/>
                </a:lnTo>
                <a:lnTo>
                  <a:pt x="594" y="10"/>
                </a:lnTo>
                <a:lnTo>
                  <a:pt x="576" y="16"/>
                </a:lnTo>
                <a:lnTo>
                  <a:pt x="532" y="16"/>
                </a:lnTo>
                <a:lnTo>
                  <a:pt x="524" y="20"/>
                </a:lnTo>
                <a:lnTo>
                  <a:pt x="518" y="24"/>
                </a:lnTo>
                <a:lnTo>
                  <a:pt x="508" y="28"/>
                </a:lnTo>
                <a:lnTo>
                  <a:pt x="492" y="34"/>
                </a:lnTo>
                <a:lnTo>
                  <a:pt x="472" y="40"/>
                </a:lnTo>
                <a:lnTo>
                  <a:pt x="470" y="40"/>
                </a:lnTo>
                <a:lnTo>
                  <a:pt x="440" y="36"/>
                </a:lnTo>
                <a:lnTo>
                  <a:pt x="438" y="36"/>
                </a:lnTo>
                <a:lnTo>
                  <a:pt x="428" y="36"/>
                </a:lnTo>
                <a:lnTo>
                  <a:pt x="410" y="40"/>
                </a:lnTo>
                <a:lnTo>
                  <a:pt x="374" y="44"/>
                </a:lnTo>
                <a:lnTo>
                  <a:pt x="372" y="44"/>
                </a:lnTo>
                <a:lnTo>
                  <a:pt x="356" y="36"/>
                </a:lnTo>
                <a:lnTo>
                  <a:pt x="340" y="36"/>
                </a:lnTo>
                <a:lnTo>
                  <a:pt x="330" y="32"/>
                </a:lnTo>
                <a:lnTo>
                  <a:pt x="320" y="20"/>
                </a:lnTo>
                <a:lnTo>
                  <a:pt x="318" y="20"/>
                </a:lnTo>
                <a:lnTo>
                  <a:pt x="316" y="12"/>
                </a:lnTo>
                <a:lnTo>
                  <a:pt x="314" y="8"/>
                </a:lnTo>
                <a:lnTo>
                  <a:pt x="310" y="4"/>
                </a:lnTo>
                <a:lnTo>
                  <a:pt x="302" y="0"/>
                </a:lnTo>
                <a:lnTo>
                  <a:pt x="296" y="8"/>
                </a:lnTo>
                <a:lnTo>
                  <a:pt x="270" y="20"/>
                </a:lnTo>
                <a:lnTo>
                  <a:pt x="268" y="20"/>
                </a:lnTo>
                <a:lnTo>
                  <a:pt x="236" y="22"/>
                </a:lnTo>
                <a:lnTo>
                  <a:pt x="226" y="20"/>
                </a:lnTo>
                <a:lnTo>
                  <a:pt x="210" y="16"/>
                </a:lnTo>
                <a:lnTo>
                  <a:pt x="184" y="12"/>
                </a:lnTo>
                <a:lnTo>
                  <a:pt x="182" y="12"/>
                </a:lnTo>
                <a:lnTo>
                  <a:pt x="166" y="4"/>
                </a:lnTo>
                <a:lnTo>
                  <a:pt x="152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云南"/>
          <p:cNvSpPr/>
          <p:nvPr/>
        </p:nvSpPr>
        <p:spPr bwMode="auto">
          <a:xfrm>
            <a:off x="5386937" y="4308882"/>
            <a:ext cx="791923" cy="825828"/>
          </a:xfrm>
          <a:custGeom>
            <a:avLst/>
            <a:gdLst>
              <a:gd name="T0" fmla="*/ 2147483646 w 568"/>
              <a:gd name="T1" fmla="*/ 2147483646 h 592"/>
              <a:gd name="T2" fmla="*/ 2147483646 w 568"/>
              <a:gd name="T3" fmla="*/ 2147483646 h 592"/>
              <a:gd name="T4" fmla="*/ 2147483646 w 568"/>
              <a:gd name="T5" fmla="*/ 2147483646 h 592"/>
              <a:gd name="T6" fmla="*/ 2147483646 w 568"/>
              <a:gd name="T7" fmla="*/ 2147483646 h 592"/>
              <a:gd name="T8" fmla="*/ 2147483646 w 568"/>
              <a:gd name="T9" fmla="*/ 2147483646 h 592"/>
              <a:gd name="T10" fmla="*/ 2147483646 w 568"/>
              <a:gd name="T11" fmla="*/ 2147483646 h 592"/>
              <a:gd name="T12" fmla="*/ 2147483646 w 568"/>
              <a:gd name="T13" fmla="*/ 2147483646 h 592"/>
              <a:gd name="T14" fmla="*/ 2147483646 w 568"/>
              <a:gd name="T15" fmla="*/ 2147483646 h 592"/>
              <a:gd name="T16" fmla="*/ 2147483646 w 568"/>
              <a:gd name="T17" fmla="*/ 2147483646 h 592"/>
              <a:gd name="T18" fmla="*/ 2147483646 w 568"/>
              <a:gd name="T19" fmla="*/ 2147483646 h 592"/>
              <a:gd name="T20" fmla="*/ 2147483646 w 568"/>
              <a:gd name="T21" fmla="*/ 2147483646 h 592"/>
              <a:gd name="T22" fmla="*/ 2147483646 w 568"/>
              <a:gd name="T23" fmla="*/ 2147483646 h 592"/>
              <a:gd name="T24" fmla="*/ 2147483646 w 568"/>
              <a:gd name="T25" fmla="*/ 2147483646 h 592"/>
              <a:gd name="T26" fmla="*/ 2147483646 w 568"/>
              <a:gd name="T27" fmla="*/ 2147483646 h 592"/>
              <a:gd name="T28" fmla="*/ 2147483646 w 568"/>
              <a:gd name="T29" fmla="*/ 2147483646 h 592"/>
              <a:gd name="T30" fmla="*/ 2147483646 w 568"/>
              <a:gd name="T31" fmla="*/ 2147483646 h 592"/>
              <a:gd name="T32" fmla="*/ 2147483646 w 568"/>
              <a:gd name="T33" fmla="*/ 2147483646 h 592"/>
              <a:gd name="T34" fmla="*/ 2147483646 w 568"/>
              <a:gd name="T35" fmla="*/ 2147483646 h 592"/>
              <a:gd name="T36" fmla="*/ 2147483646 w 568"/>
              <a:gd name="T37" fmla="*/ 2147483646 h 592"/>
              <a:gd name="T38" fmla="*/ 2147483646 w 568"/>
              <a:gd name="T39" fmla="*/ 2147483646 h 592"/>
              <a:gd name="T40" fmla="*/ 2147483646 w 568"/>
              <a:gd name="T41" fmla="*/ 2147483646 h 592"/>
              <a:gd name="T42" fmla="*/ 2147483646 w 568"/>
              <a:gd name="T43" fmla="*/ 2147483646 h 592"/>
              <a:gd name="T44" fmla="*/ 2147483646 w 568"/>
              <a:gd name="T45" fmla="*/ 2147483646 h 592"/>
              <a:gd name="T46" fmla="*/ 2147483646 w 568"/>
              <a:gd name="T47" fmla="*/ 2147483646 h 592"/>
              <a:gd name="T48" fmla="*/ 2147483646 w 568"/>
              <a:gd name="T49" fmla="*/ 2147483646 h 592"/>
              <a:gd name="T50" fmla="*/ 2147483646 w 568"/>
              <a:gd name="T51" fmla="*/ 2147483646 h 592"/>
              <a:gd name="T52" fmla="*/ 2147483646 w 568"/>
              <a:gd name="T53" fmla="*/ 2147483646 h 592"/>
              <a:gd name="T54" fmla="*/ 2147483646 w 568"/>
              <a:gd name="T55" fmla="*/ 2147483646 h 592"/>
              <a:gd name="T56" fmla="*/ 2147483646 w 568"/>
              <a:gd name="T57" fmla="*/ 2147483646 h 592"/>
              <a:gd name="T58" fmla="*/ 2147483646 w 568"/>
              <a:gd name="T59" fmla="*/ 2147483646 h 592"/>
              <a:gd name="T60" fmla="*/ 2147483646 w 568"/>
              <a:gd name="T61" fmla="*/ 2147483646 h 592"/>
              <a:gd name="T62" fmla="*/ 2147483646 w 568"/>
              <a:gd name="T63" fmla="*/ 2147483646 h 592"/>
              <a:gd name="T64" fmla="*/ 2147483646 w 568"/>
              <a:gd name="T65" fmla="*/ 2147483646 h 592"/>
              <a:gd name="T66" fmla="*/ 2147483646 w 568"/>
              <a:gd name="T67" fmla="*/ 2147483646 h 592"/>
              <a:gd name="T68" fmla="*/ 2147483646 w 568"/>
              <a:gd name="T69" fmla="*/ 2147483646 h 592"/>
              <a:gd name="T70" fmla="*/ 2147483646 w 568"/>
              <a:gd name="T71" fmla="*/ 2147483646 h 592"/>
              <a:gd name="T72" fmla="*/ 2147483646 w 568"/>
              <a:gd name="T73" fmla="*/ 2147483646 h 592"/>
              <a:gd name="T74" fmla="*/ 2147483646 w 568"/>
              <a:gd name="T75" fmla="*/ 2147483646 h 592"/>
              <a:gd name="T76" fmla="*/ 2147483646 w 568"/>
              <a:gd name="T77" fmla="*/ 2147483646 h 592"/>
              <a:gd name="T78" fmla="*/ 2147483646 w 568"/>
              <a:gd name="T79" fmla="*/ 2147483646 h 592"/>
              <a:gd name="T80" fmla="*/ 2147483646 w 568"/>
              <a:gd name="T81" fmla="*/ 2147483646 h 592"/>
              <a:gd name="T82" fmla="*/ 2147483646 w 568"/>
              <a:gd name="T83" fmla="*/ 2147483646 h 592"/>
              <a:gd name="T84" fmla="*/ 2147483646 w 568"/>
              <a:gd name="T85" fmla="*/ 2147483646 h 592"/>
              <a:gd name="T86" fmla="*/ 2147483646 w 568"/>
              <a:gd name="T87" fmla="*/ 2147483646 h 592"/>
              <a:gd name="T88" fmla="*/ 2147483646 w 568"/>
              <a:gd name="T89" fmla="*/ 2147483646 h 592"/>
              <a:gd name="T90" fmla="*/ 2147483646 w 568"/>
              <a:gd name="T91" fmla="*/ 2147483646 h 592"/>
              <a:gd name="T92" fmla="*/ 2147483646 w 568"/>
              <a:gd name="T93" fmla="*/ 2147483646 h 592"/>
              <a:gd name="T94" fmla="*/ 2147483646 w 568"/>
              <a:gd name="T95" fmla="*/ 2147483646 h 592"/>
              <a:gd name="T96" fmla="*/ 2147483646 w 568"/>
              <a:gd name="T97" fmla="*/ 2147483646 h 592"/>
              <a:gd name="T98" fmla="*/ 2147483646 w 568"/>
              <a:gd name="T99" fmla="*/ 2147483646 h 592"/>
              <a:gd name="T100" fmla="*/ 2147483646 w 568"/>
              <a:gd name="T101" fmla="*/ 2147483646 h 592"/>
              <a:gd name="T102" fmla="*/ 2147483646 w 568"/>
              <a:gd name="T103" fmla="*/ 2147483646 h 592"/>
              <a:gd name="T104" fmla="*/ 2147483646 w 568"/>
              <a:gd name="T105" fmla="*/ 2147483646 h 592"/>
              <a:gd name="T106" fmla="*/ 2147483646 w 568"/>
              <a:gd name="T107" fmla="*/ 2147483646 h 59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68" h="592">
                <a:moveTo>
                  <a:pt x="4" y="364"/>
                </a:moveTo>
                <a:lnTo>
                  <a:pt x="0" y="374"/>
                </a:lnTo>
                <a:lnTo>
                  <a:pt x="10" y="372"/>
                </a:lnTo>
                <a:lnTo>
                  <a:pt x="18" y="366"/>
                </a:lnTo>
                <a:lnTo>
                  <a:pt x="20" y="364"/>
                </a:lnTo>
                <a:lnTo>
                  <a:pt x="52" y="360"/>
                </a:lnTo>
                <a:lnTo>
                  <a:pt x="74" y="350"/>
                </a:lnTo>
                <a:lnTo>
                  <a:pt x="82" y="362"/>
                </a:lnTo>
                <a:lnTo>
                  <a:pt x="84" y="362"/>
                </a:lnTo>
                <a:lnTo>
                  <a:pt x="74" y="378"/>
                </a:lnTo>
                <a:lnTo>
                  <a:pt x="84" y="388"/>
                </a:lnTo>
                <a:lnTo>
                  <a:pt x="84" y="390"/>
                </a:lnTo>
                <a:lnTo>
                  <a:pt x="84" y="392"/>
                </a:lnTo>
                <a:lnTo>
                  <a:pt x="76" y="426"/>
                </a:lnTo>
                <a:lnTo>
                  <a:pt x="98" y="440"/>
                </a:lnTo>
                <a:lnTo>
                  <a:pt x="136" y="442"/>
                </a:lnTo>
                <a:lnTo>
                  <a:pt x="130" y="450"/>
                </a:lnTo>
                <a:lnTo>
                  <a:pt x="104" y="486"/>
                </a:lnTo>
                <a:lnTo>
                  <a:pt x="98" y="496"/>
                </a:lnTo>
                <a:lnTo>
                  <a:pt x="96" y="502"/>
                </a:lnTo>
                <a:lnTo>
                  <a:pt x="110" y="506"/>
                </a:lnTo>
                <a:lnTo>
                  <a:pt x="122" y="508"/>
                </a:lnTo>
                <a:lnTo>
                  <a:pt x="132" y="510"/>
                </a:lnTo>
                <a:lnTo>
                  <a:pt x="140" y="516"/>
                </a:lnTo>
                <a:lnTo>
                  <a:pt x="144" y="520"/>
                </a:lnTo>
                <a:lnTo>
                  <a:pt x="152" y="534"/>
                </a:lnTo>
                <a:lnTo>
                  <a:pt x="158" y="550"/>
                </a:lnTo>
                <a:lnTo>
                  <a:pt x="180" y="562"/>
                </a:lnTo>
                <a:lnTo>
                  <a:pt x="192" y="564"/>
                </a:lnTo>
                <a:lnTo>
                  <a:pt x="220" y="540"/>
                </a:lnTo>
                <a:lnTo>
                  <a:pt x="236" y="562"/>
                </a:lnTo>
                <a:lnTo>
                  <a:pt x="236" y="564"/>
                </a:lnTo>
                <a:lnTo>
                  <a:pt x="240" y="584"/>
                </a:lnTo>
                <a:lnTo>
                  <a:pt x="252" y="586"/>
                </a:lnTo>
                <a:lnTo>
                  <a:pt x="272" y="592"/>
                </a:lnTo>
                <a:lnTo>
                  <a:pt x="276" y="592"/>
                </a:lnTo>
                <a:lnTo>
                  <a:pt x="276" y="590"/>
                </a:lnTo>
                <a:lnTo>
                  <a:pt x="272" y="570"/>
                </a:lnTo>
                <a:lnTo>
                  <a:pt x="272" y="568"/>
                </a:lnTo>
                <a:lnTo>
                  <a:pt x="262" y="522"/>
                </a:lnTo>
                <a:lnTo>
                  <a:pt x="262" y="520"/>
                </a:lnTo>
                <a:lnTo>
                  <a:pt x="268" y="488"/>
                </a:lnTo>
                <a:lnTo>
                  <a:pt x="270" y="488"/>
                </a:lnTo>
                <a:lnTo>
                  <a:pt x="272" y="488"/>
                </a:lnTo>
                <a:lnTo>
                  <a:pt x="294" y="490"/>
                </a:lnTo>
                <a:lnTo>
                  <a:pt x="320" y="470"/>
                </a:lnTo>
                <a:lnTo>
                  <a:pt x="324" y="472"/>
                </a:lnTo>
                <a:lnTo>
                  <a:pt x="342" y="486"/>
                </a:lnTo>
                <a:lnTo>
                  <a:pt x="352" y="498"/>
                </a:lnTo>
                <a:lnTo>
                  <a:pt x="362" y="490"/>
                </a:lnTo>
                <a:lnTo>
                  <a:pt x="378" y="474"/>
                </a:lnTo>
                <a:lnTo>
                  <a:pt x="378" y="472"/>
                </a:lnTo>
                <a:lnTo>
                  <a:pt x="380" y="472"/>
                </a:lnTo>
                <a:lnTo>
                  <a:pt x="420" y="482"/>
                </a:lnTo>
                <a:lnTo>
                  <a:pt x="438" y="468"/>
                </a:lnTo>
                <a:lnTo>
                  <a:pt x="438" y="466"/>
                </a:lnTo>
                <a:lnTo>
                  <a:pt x="440" y="466"/>
                </a:lnTo>
                <a:lnTo>
                  <a:pt x="458" y="470"/>
                </a:lnTo>
                <a:lnTo>
                  <a:pt x="512" y="422"/>
                </a:lnTo>
                <a:lnTo>
                  <a:pt x="528" y="426"/>
                </a:lnTo>
                <a:lnTo>
                  <a:pt x="530" y="428"/>
                </a:lnTo>
                <a:lnTo>
                  <a:pt x="532" y="428"/>
                </a:lnTo>
                <a:lnTo>
                  <a:pt x="536" y="436"/>
                </a:lnTo>
                <a:lnTo>
                  <a:pt x="540" y="432"/>
                </a:lnTo>
                <a:lnTo>
                  <a:pt x="540" y="430"/>
                </a:lnTo>
                <a:lnTo>
                  <a:pt x="556" y="422"/>
                </a:lnTo>
                <a:lnTo>
                  <a:pt x="568" y="410"/>
                </a:lnTo>
                <a:lnTo>
                  <a:pt x="566" y="386"/>
                </a:lnTo>
                <a:lnTo>
                  <a:pt x="564" y="382"/>
                </a:lnTo>
                <a:lnTo>
                  <a:pt x="548" y="388"/>
                </a:lnTo>
                <a:lnTo>
                  <a:pt x="542" y="392"/>
                </a:lnTo>
                <a:lnTo>
                  <a:pt x="534" y="392"/>
                </a:lnTo>
                <a:lnTo>
                  <a:pt x="516" y="392"/>
                </a:lnTo>
                <a:lnTo>
                  <a:pt x="510" y="390"/>
                </a:lnTo>
                <a:lnTo>
                  <a:pt x="504" y="386"/>
                </a:lnTo>
                <a:lnTo>
                  <a:pt x="504" y="360"/>
                </a:lnTo>
                <a:lnTo>
                  <a:pt x="496" y="358"/>
                </a:lnTo>
                <a:lnTo>
                  <a:pt x="492" y="356"/>
                </a:lnTo>
                <a:lnTo>
                  <a:pt x="488" y="358"/>
                </a:lnTo>
                <a:lnTo>
                  <a:pt x="484" y="360"/>
                </a:lnTo>
                <a:lnTo>
                  <a:pt x="472" y="364"/>
                </a:lnTo>
                <a:lnTo>
                  <a:pt x="468" y="364"/>
                </a:lnTo>
                <a:lnTo>
                  <a:pt x="468" y="362"/>
                </a:lnTo>
                <a:lnTo>
                  <a:pt x="462" y="350"/>
                </a:lnTo>
                <a:lnTo>
                  <a:pt x="460" y="340"/>
                </a:lnTo>
                <a:lnTo>
                  <a:pt x="468" y="310"/>
                </a:lnTo>
                <a:lnTo>
                  <a:pt x="468" y="308"/>
                </a:lnTo>
                <a:lnTo>
                  <a:pt x="476" y="294"/>
                </a:lnTo>
                <a:lnTo>
                  <a:pt x="452" y="274"/>
                </a:lnTo>
                <a:lnTo>
                  <a:pt x="452" y="272"/>
                </a:lnTo>
                <a:lnTo>
                  <a:pt x="452" y="248"/>
                </a:lnTo>
                <a:lnTo>
                  <a:pt x="464" y="212"/>
                </a:lnTo>
                <a:lnTo>
                  <a:pt x="456" y="192"/>
                </a:lnTo>
                <a:lnTo>
                  <a:pt x="450" y="190"/>
                </a:lnTo>
                <a:lnTo>
                  <a:pt x="440" y="190"/>
                </a:lnTo>
                <a:lnTo>
                  <a:pt x="432" y="204"/>
                </a:lnTo>
                <a:lnTo>
                  <a:pt x="420" y="196"/>
                </a:lnTo>
                <a:lnTo>
                  <a:pt x="410" y="190"/>
                </a:lnTo>
                <a:lnTo>
                  <a:pt x="400" y="168"/>
                </a:lnTo>
                <a:lnTo>
                  <a:pt x="398" y="152"/>
                </a:lnTo>
                <a:lnTo>
                  <a:pt x="398" y="150"/>
                </a:lnTo>
                <a:lnTo>
                  <a:pt x="396" y="148"/>
                </a:lnTo>
                <a:lnTo>
                  <a:pt x="400" y="148"/>
                </a:lnTo>
                <a:lnTo>
                  <a:pt x="410" y="132"/>
                </a:lnTo>
                <a:lnTo>
                  <a:pt x="412" y="132"/>
                </a:lnTo>
                <a:lnTo>
                  <a:pt x="420" y="130"/>
                </a:lnTo>
                <a:lnTo>
                  <a:pt x="430" y="128"/>
                </a:lnTo>
                <a:lnTo>
                  <a:pt x="472" y="126"/>
                </a:lnTo>
                <a:lnTo>
                  <a:pt x="478" y="128"/>
                </a:lnTo>
                <a:lnTo>
                  <a:pt x="480" y="128"/>
                </a:lnTo>
                <a:lnTo>
                  <a:pt x="486" y="132"/>
                </a:lnTo>
                <a:lnTo>
                  <a:pt x="496" y="126"/>
                </a:lnTo>
                <a:lnTo>
                  <a:pt x="506" y="120"/>
                </a:lnTo>
                <a:lnTo>
                  <a:pt x="512" y="112"/>
                </a:lnTo>
                <a:lnTo>
                  <a:pt x="512" y="108"/>
                </a:lnTo>
                <a:lnTo>
                  <a:pt x="512" y="90"/>
                </a:lnTo>
                <a:lnTo>
                  <a:pt x="502" y="88"/>
                </a:lnTo>
                <a:lnTo>
                  <a:pt x="486" y="94"/>
                </a:lnTo>
                <a:lnTo>
                  <a:pt x="478" y="100"/>
                </a:lnTo>
                <a:lnTo>
                  <a:pt x="474" y="102"/>
                </a:lnTo>
                <a:lnTo>
                  <a:pt x="470" y="104"/>
                </a:lnTo>
                <a:lnTo>
                  <a:pt x="466" y="102"/>
                </a:lnTo>
                <a:lnTo>
                  <a:pt x="462" y="100"/>
                </a:lnTo>
                <a:lnTo>
                  <a:pt x="454" y="90"/>
                </a:lnTo>
                <a:lnTo>
                  <a:pt x="454" y="88"/>
                </a:lnTo>
                <a:lnTo>
                  <a:pt x="452" y="78"/>
                </a:lnTo>
                <a:lnTo>
                  <a:pt x="452" y="76"/>
                </a:lnTo>
                <a:lnTo>
                  <a:pt x="454" y="66"/>
                </a:lnTo>
                <a:lnTo>
                  <a:pt x="444" y="44"/>
                </a:lnTo>
                <a:lnTo>
                  <a:pt x="428" y="48"/>
                </a:lnTo>
                <a:lnTo>
                  <a:pt x="420" y="56"/>
                </a:lnTo>
                <a:lnTo>
                  <a:pt x="424" y="80"/>
                </a:lnTo>
                <a:lnTo>
                  <a:pt x="396" y="68"/>
                </a:lnTo>
                <a:lnTo>
                  <a:pt x="404" y="82"/>
                </a:lnTo>
                <a:lnTo>
                  <a:pt x="404" y="84"/>
                </a:lnTo>
                <a:lnTo>
                  <a:pt x="402" y="100"/>
                </a:lnTo>
                <a:lnTo>
                  <a:pt x="402" y="102"/>
                </a:lnTo>
                <a:lnTo>
                  <a:pt x="400" y="102"/>
                </a:lnTo>
                <a:lnTo>
                  <a:pt x="386" y="124"/>
                </a:lnTo>
                <a:lnTo>
                  <a:pt x="360" y="138"/>
                </a:lnTo>
                <a:lnTo>
                  <a:pt x="358" y="152"/>
                </a:lnTo>
                <a:lnTo>
                  <a:pt x="360" y="160"/>
                </a:lnTo>
                <a:lnTo>
                  <a:pt x="364" y="170"/>
                </a:lnTo>
                <a:lnTo>
                  <a:pt x="366" y="170"/>
                </a:lnTo>
                <a:lnTo>
                  <a:pt x="366" y="172"/>
                </a:lnTo>
                <a:lnTo>
                  <a:pt x="368" y="192"/>
                </a:lnTo>
                <a:lnTo>
                  <a:pt x="368" y="194"/>
                </a:lnTo>
                <a:lnTo>
                  <a:pt x="366" y="196"/>
                </a:lnTo>
                <a:lnTo>
                  <a:pt x="356" y="208"/>
                </a:lnTo>
                <a:lnTo>
                  <a:pt x="348" y="214"/>
                </a:lnTo>
                <a:lnTo>
                  <a:pt x="346" y="214"/>
                </a:lnTo>
                <a:lnTo>
                  <a:pt x="344" y="214"/>
                </a:lnTo>
                <a:lnTo>
                  <a:pt x="326" y="210"/>
                </a:lnTo>
                <a:lnTo>
                  <a:pt x="322" y="210"/>
                </a:lnTo>
                <a:lnTo>
                  <a:pt x="316" y="214"/>
                </a:lnTo>
                <a:lnTo>
                  <a:pt x="308" y="224"/>
                </a:lnTo>
                <a:lnTo>
                  <a:pt x="300" y="232"/>
                </a:lnTo>
                <a:lnTo>
                  <a:pt x="298" y="236"/>
                </a:lnTo>
                <a:lnTo>
                  <a:pt x="294" y="238"/>
                </a:lnTo>
                <a:lnTo>
                  <a:pt x="288" y="240"/>
                </a:lnTo>
                <a:lnTo>
                  <a:pt x="282" y="238"/>
                </a:lnTo>
                <a:lnTo>
                  <a:pt x="280" y="238"/>
                </a:lnTo>
                <a:lnTo>
                  <a:pt x="278" y="234"/>
                </a:lnTo>
                <a:lnTo>
                  <a:pt x="276" y="230"/>
                </a:lnTo>
                <a:lnTo>
                  <a:pt x="276" y="224"/>
                </a:lnTo>
                <a:lnTo>
                  <a:pt x="276" y="220"/>
                </a:lnTo>
                <a:lnTo>
                  <a:pt x="276" y="214"/>
                </a:lnTo>
                <a:lnTo>
                  <a:pt x="272" y="218"/>
                </a:lnTo>
                <a:lnTo>
                  <a:pt x="270" y="220"/>
                </a:lnTo>
                <a:lnTo>
                  <a:pt x="264" y="222"/>
                </a:lnTo>
                <a:lnTo>
                  <a:pt x="260" y="218"/>
                </a:lnTo>
                <a:lnTo>
                  <a:pt x="258" y="212"/>
                </a:lnTo>
                <a:lnTo>
                  <a:pt x="256" y="192"/>
                </a:lnTo>
                <a:lnTo>
                  <a:pt x="252" y="176"/>
                </a:lnTo>
                <a:lnTo>
                  <a:pt x="244" y="168"/>
                </a:lnTo>
                <a:lnTo>
                  <a:pt x="244" y="166"/>
                </a:lnTo>
                <a:lnTo>
                  <a:pt x="226" y="128"/>
                </a:lnTo>
                <a:lnTo>
                  <a:pt x="220" y="116"/>
                </a:lnTo>
                <a:lnTo>
                  <a:pt x="220" y="114"/>
                </a:lnTo>
                <a:lnTo>
                  <a:pt x="216" y="94"/>
                </a:lnTo>
                <a:lnTo>
                  <a:pt x="214" y="90"/>
                </a:lnTo>
                <a:lnTo>
                  <a:pt x="212" y="92"/>
                </a:lnTo>
                <a:lnTo>
                  <a:pt x="204" y="100"/>
                </a:lnTo>
                <a:lnTo>
                  <a:pt x="200" y="104"/>
                </a:lnTo>
                <a:lnTo>
                  <a:pt x="196" y="102"/>
                </a:lnTo>
                <a:lnTo>
                  <a:pt x="188" y="96"/>
                </a:lnTo>
                <a:lnTo>
                  <a:pt x="176" y="90"/>
                </a:lnTo>
                <a:lnTo>
                  <a:pt x="174" y="88"/>
                </a:lnTo>
                <a:lnTo>
                  <a:pt x="172" y="88"/>
                </a:lnTo>
                <a:lnTo>
                  <a:pt x="172" y="86"/>
                </a:lnTo>
                <a:lnTo>
                  <a:pt x="172" y="70"/>
                </a:lnTo>
                <a:lnTo>
                  <a:pt x="168" y="58"/>
                </a:lnTo>
                <a:lnTo>
                  <a:pt x="162" y="42"/>
                </a:lnTo>
                <a:lnTo>
                  <a:pt x="156" y="42"/>
                </a:lnTo>
                <a:lnTo>
                  <a:pt x="156" y="50"/>
                </a:lnTo>
                <a:lnTo>
                  <a:pt x="154" y="58"/>
                </a:lnTo>
                <a:lnTo>
                  <a:pt x="150" y="64"/>
                </a:lnTo>
                <a:lnTo>
                  <a:pt x="144" y="70"/>
                </a:lnTo>
                <a:lnTo>
                  <a:pt x="142" y="78"/>
                </a:lnTo>
                <a:lnTo>
                  <a:pt x="138" y="82"/>
                </a:lnTo>
                <a:lnTo>
                  <a:pt x="134" y="86"/>
                </a:lnTo>
                <a:lnTo>
                  <a:pt x="130" y="86"/>
                </a:lnTo>
                <a:lnTo>
                  <a:pt x="128" y="86"/>
                </a:lnTo>
                <a:lnTo>
                  <a:pt x="124" y="84"/>
                </a:lnTo>
                <a:lnTo>
                  <a:pt x="122" y="84"/>
                </a:lnTo>
                <a:lnTo>
                  <a:pt x="118" y="82"/>
                </a:lnTo>
                <a:lnTo>
                  <a:pt x="118" y="78"/>
                </a:lnTo>
                <a:lnTo>
                  <a:pt x="116" y="66"/>
                </a:lnTo>
                <a:lnTo>
                  <a:pt x="116" y="62"/>
                </a:lnTo>
                <a:lnTo>
                  <a:pt x="106" y="56"/>
                </a:lnTo>
                <a:lnTo>
                  <a:pt x="104" y="54"/>
                </a:lnTo>
                <a:lnTo>
                  <a:pt x="102" y="50"/>
                </a:lnTo>
                <a:lnTo>
                  <a:pt x="100" y="42"/>
                </a:lnTo>
                <a:lnTo>
                  <a:pt x="104" y="6"/>
                </a:lnTo>
                <a:lnTo>
                  <a:pt x="102" y="0"/>
                </a:lnTo>
                <a:lnTo>
                  <a:pt x="88" y="14"/>
                </a:lnTo>
                <a:lnTo>
                  <a:pt x="80" y="20"/>
                </a:lnTo>
                <a:lnTo>
                  <a:pt x="78" y="26"/>
                </a:lnTo>
                <a:lnTo>
                  <a:pt x="82" y="36"/>
                </a:lnTo>
                <a:lnTo>
                  <a:pt x="82" y="44"/>
                </a:lnTo>
                <a:lnTo>
                  <a:pt x="82" y="48"/>
                </a:lnTo>
                <a:lnTo>
                  <a:pt x="80" y="54"/>
                </a:lnTo>
                <a:lnTo>
                  <a:pt x="76" y="58"/>
                </a:lnTo>
                <a:lnTo>
                  <a:pt x="72" y="60"/>
                </a:lnTo>
                <a:lnTo>
                  <a:pt x="56" y="66"/>
                </a:lnTo>
                <a:lnTo>
                  <a:pt x="52" y="68"/>
                </a:lnTo>
                <a:lnTo>
                  <a:pt x="52" y="74"/>
                </a:lnTo>
                <a:lnTo>
                  <a:pt x="52" y="96"/>
                </a:lnTo>
                <a:lnTo>
                  <a:pt x="54" y="104"/>
                </a:lnTo>
                <a:lnTo>
                  <a:pt x="54" y="106"/>
                </a:lnTo>
                <a:lnTo>
                  <a:pt x="56" y="108"/>
                </a:lnTo>
                <a:lnTo>
                  <a:pt x="64" y="108"/>
                </a:lnTo>
                <a:lnTo>
                  <a:pt x="68" y="108"/>
                </a:lnTo>
                <a:lnTo>
                  <a:pt x="72" y="106"/>
                </a:lnTo>
                <a:lnTo>
                  <a:pt x="76" y="104"/>
                </a:lnTo>
                <a:lnTo>
                  <a:pt x="92" y="138"/>
                </a:lnTo>
                <a:lnTo>
                  <a:pt x="92" y="140"/>
                </a:lnTo>
                <a:lnTo>
                  <a:pt x="88" y="184"/>
                </a:lnTo>
                <a:lnTo>
                  <a:pt x="82" y="216"/>
                </a:lnTo>
                <a:lnTo>
                  <a:pt x="78" y="238"/>
                </a:lnTo>
                <a:lnTo>
                  <a:pt x="72" y="250"/>
                </a:lnTo>
                <a:lnTo>
                  <a:pt x="68" y="254"/>
                </a:lnTo>
                <a:lnTo>
                  <a:pt x="62" y="256"/>
                </a:lnTo>
                <a:lnTo>
                  <a:pt x="54" y="254"/>
                </a:lnTo>
                <a:lnTo>
                  <a:pt x="48" y="252"/>
                </a:lnTo>
                <a:lnTo>
                  <a:pt x="22" y="298"/>
                </a:lnTo>
                <a:lnTo>
                  <a:pt x="12" y="312"/>
                </a:lnTo>
                <a:lnTo>
                  <a:pt x="6" y="318"/>
                </a:lnTo>
                <a:lnTo>
                  <a:pt x="8" y="318"/>
                </a:lnTo>
                <a:lnTo>
                  <a:pt x="6" y="320"/>
                </a:lnTo>
                <a:lnTo>
                  <a:pt x="4" y="326"/>
                </a:lnTo>
                <a:lnTo>
                  <a:pt x="4" y="348"/>
                </a:lnTo>
                <a:lnTo>
                  <a:pt x="8" y="352"/>
                </a:lnTo>
                <a:lnTo>
                  <a:pt x="10" y="352"/>
                </a:lnTo>
                <a:lnTo>
                  <a:pt x="12" y="354"/>
                </a:lnTo>
                <a:lnTo>
                  <a:pt x="4" y="3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贵州"/>
          <p:cNvSpPr/>
          <p:nvPr/>
        </p:nvSpPr>
        <p:spPr bwMode="auto">
          <a:xfrm>
            <a:off x="5954845" y="4297985"/>
            <a:ext cx="535214" cy="463771"/>
          </a:xfrm>
          <a:custGeom>
            <a:avLst/>
            <a:gdLst>
              <a:gd name="T0" fmla="*/ 2147483646 w 384"/>
              <a:gd name="T1" fmla="*/ 2147483646 h 332"/>
              <a:gd name="T2" fmla="*/ 2147483646 w 384"/>
              <a:gd name="T3" fmla="*/ 2147483646 h 332"/>
              <a:gd name="T4" fmla="*/ 2147483646 w 384"/>
              <a:gd name="T5" fmla="*/ 2147483646 h 332"/>
              <a:gd name="T6" fmla="*/ 2147483646 w 384"/>
              <a:gd name="T7" fmla="*/ 2147483646 h 332"/>
              <a:gd name="T8" fmla="*/ 2147483646 w 384"/>
              <a:gd name="T9" fmla="*/ 2147483646 h 332"/>
              <a:gd name="T10" fmla="*/ 2147483646 w 384"/>
              <a:gd name="T11" fmla="*/ 2147483646 h 332"/>
              <a:gd name="T12" fmla="*/ 2147483646 w 384"/>
              <a:gd name="T13" fmla="*/ 2147483646 h 332"/>
              <a:gd name="T14" fmla="*/ 2147483646 w 384"/>
              <a:gd name="T15" fmla="*/ 2147483646 h 332"/>
              <a:gd name="T16" fmla="*/ 2147483646 w 384"/>
              <a:gd name="T17" fmla="*/ 2147483646 h 332"/>
              <a:gd name="T18" fmla="*/ 2147483646 w 384"/>
              <a:gd name="T19" fmla="*/ 2147483646 h 332"/>
              <a:gd name="T20" fmla="*/ 2147483646 w 384"/>
              <a:gd name="T21" fmla="*/ 2147483646 h 332"/>
              <a:gd name="T22" fmla="*/ 2147483646 w 384"/>
              <a:gd name="T23" fmla="*/ 2147483646 h 332"/>
              <a:gd name="T24" fmla="*/ 2147483646 w 384"/>
              <a:gd name="T25" fmla="*/ 2147483646 h 332"/>
              <a:gd name="T26" fmla="*/ 2147483646 w 384"/>
              <a:gd name="T27" fmla="*/ 2147483646 h 332"/>
              <a:gd name="T28" fmla="*/ 2147483646 w 384"/>
              <a:gd name="T29" fmla="*/ 2147483646 h 332"/>
              <a:gd name="T30" fmla="*/ 2147483646 w 384"/>
              <a:gd name="T31" fmla="*/ 2147483646 h 332"/>
              <a:gd name="T32" fmla="*/ 2147483646 w 384"/>
              <a:gd name="T33" fmla="*/ 2147483646 h 332"/>
              <a:gd name="T34" fmla="*/ 2147483646 w 384"/>
              <a:gd name="T35" fmla="*/ 2147483646 h 332"/>
              <a:gd name="T36" fmla="*/ 2147483646 w 384"/>
              <a:gd name="T37" fmla="*/ 2147483646 h 332"/>
              <a:gd name="T38" fmla="*/ 2147483646 w 384"/>
              <a:gd name="T39" fmla="*/ 2147483646 h 332"/>
              <a:gd name="T40" fmla="*/ 2147483646 w 384"/>
              <a:gd name="T41" fmla="*/ 2147483646 h 332"/>
              <a:gd name="T42" fmla="*/ 0 w 384"/>
              <a:gd name="T43" fmla="*/ 2147483646 h 332"/>
              <a:gd name="T44" fmla="*/ 2147483646 w 384"/>
              <a:gd name="T45" fmla="*/ 2147483646 h 332"/>
              <a:gd name="T46" fmla="*/ 2147483646 w 384"/>
              <a:gd name="T47" fmla="*/ 2147483646 h 332"/>
              <a:gd name="T48" fmla="*/ 2147483646 w 384"/>
              <a:gd name="T49" fmla="*/ 2147483646 h 332"/>
              <a:gd name="T50" fmla="*/ 2147483646 w 384"/>
              <a:gd name="T51" fmla="*/ 2147483646 h 332"/>
              <a:gd name="T52" fmla="*/ 2147483646 w 384"/>
              <a:gd name="T53" fmla="*/ 2147483646 h 332"/>
              <a:gd name="T54" fmla="*/ 2147483646 w 384"/>
              <a:gd name="T55" fmla="*/ 2147483646 h 332"/>
              <a:gd name="T56" fmla="*/ 2147483646 w 384"/>
              <a:gd name="T57" fmla="*/ 2147483646 h 332"/>
              <a:gd name="T58" fmla="*/ 2147483646 w 384"/>
              <a:gd name="T59" fmla="*/ 2147483646 h 332"/>
              <a:gd name="T60" fmla="*/ 2147483646 w 384"/>
              <a:gd name="T61" fmla="*/ 2147483646 h 332"/>
              <a:gd name="T62" fmla="*/ 2147483646 w 384"/>
              <a:gd name="T63" fmla="*/ 2147483646 h 332"/>
              <a:gd name="T64" fmla="*/ 2147483646 w 384"/>
              <a:gd name="T65" fmla="*/ 2147483646 h 332"/>
              <a:gd name="T66" fmla="*/ 2147483646 w 384"/>
              <a:gd name="T67" fmla="*/ 2147483646 h 332"/>
              <a:gd name="T68" fmla="*/ 2147483646 w 384"/>
              <a:gd name="T69" fmla="*/ 2147483646 h 332"/>
              <a:gd name="T70" fmla="*/ 2147483646 w 384"/>
              <a:gd name="T71" fmla="*/ 2147483646 h 332"/>
              <a:gd name="T72" fmla="*/ 2147483646 w 384"/>
              <a:gd name="T73" fmla="*/ 2147483646 h 332"/>
              <a:gd name="T74" fmla="*/ 2147483646 w 384"/>
              <a:gd name="T75" fmla="*/ 2147483646 h 332"/>
              <a:gd name="T76" fmla="*/ 2147483646 w 384"/>
              <a:gd name="T77" fmla="*/ 2147483646 h 332"/>
              <a:gd name="T78" fmla="*/ 2147483646 w 384"/>
              <a:gd name="T79" fmla="*/ 2147483646 h 332"/>
              <a:gd name="T80" fmla="*/ 2147483646 w 384"/>
              <a:gd name="T81" fmla="*/ 2147483646 h 332"/>
              <a:gd name="T82" fmla="*/ 2147483646 w 384"/>
              <a:gd name="T83" fmla="*/ 2147483646 h 332"/>
              <a:gd name="T84" fmla="*/ 2147483646 w 384"/>
              <a:gd name="T85" fmla="*/ 2147483646 h 332"/>
              <a:gd name="T86" fmla="*/ 2147483646 w 384"/>
              <a:gd name="T87" fmla="*/ 2147483646 h 332"/>
              <a:gd name="T88" fmla="*/ 2147483646 w 384"/>
              <a:gd name="T89" fmla="*/ 2147483646 h 332"/>
              <a:gd name="T90" fmla="*/ 2147483646 w 384"/>
              <a:gd name="T91" fmla="*/ 2147483646 h 332"/>
              <a:gd name="T92" fmla="*/ 2147483646 w 384"/>
              <a:gd name="T93" fmla="*/ 2147483646 h 332"/>
              <a:gd name="T94" fmla="*/ 2147483646 w 384"/>
              <a:gd name="T95" fmla="*/ 2147483646 h 332"/>
              <a:gd name="T96" fmla="*/ 2147483646 w 384"/>
              <a:gd name="T97" fmla="*/ 2147483646 h 332"/>
              <a:gd name="T98" fmla="*/ 2147483646 w 384"/>
              <a:gd name="T99" fmla="*/ 2147483646 h 332"/>
              <a:gd name="T100" fmla="*/ 2147483646 w 384"/>
              <a:gd name="T101" fmla="*/ 2147483646 h 332"/>
              <a:gd name="T102" fmla="*/ 2147483646 w 384"/>
              <a:gd name="T103" fmla="*/ 2147483646 h 332"/>
              <a:gd name="T104" fmla="*/ 2147483646 w 384"/>
              <a:gd name="T105" fmla="*/ 2147483646 h 332"/>
              <a:gd name="T106" fmla="*/ 2147483646 w 384"/>
              <a:gd name="T107" fmla="*/ 2147483646 h 332"/>
              <a:gd name="T108" fmla="*/ 2147483646 w 384"/>
              <a:gd name="T109" fmla="*/ 2147483646 h 332"/>
              <a:gd name="T110" fmla="*/ 2147483646 w 384"/>
              <a:gd name="T111" fmla="*/ 2147483646 h 332"/>
              <a:gd name="T112" fmla="*/ 2147483646 w 384"/>
              <a:gd name="T113" fmla="*/ 2147483646 h 332"/>
              <a:gd name="T114" fmla="*/ 2147483646 w 384"/>
              <a:gd name="T115" fmla="*/ 2147483646 h 332"/>
              <a:gd name="T116" fmla="*/ 2147483646 w 384"/>
              <a:gd name="T117" fmla="*/ 2147483646 h 3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88"/>
                </a:lnTo>
                <a:lnTo>
                  <a:pt x="302" y="284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广西"/>
          <p:cNvSpPr/>
          <p:nvPr/>
        </p:nvSpPr>
        <p:spPr bwMode="auto">
          <a:xfrm>
            <a:off x="6042029" y="4582544"/>
            <a:ext cx="699895" cy="532792"/>
          </a:xfrm>
          <a:custGeom>
            <a:avLst/>
            <a:gdLst>
              <a:gd name="T0" fmla="*/ 2147483646 w 502"/>
              <a:gd name="T1" fmla="*/ 2147483646 h 382"/>
              <a:gd name="T2" fmla="*/ 2147483646 w 502"/>
              <a:gd name="T3" fmla="*/ 2147483646 h 382"/>
              <a:gd name="T4" fmla="*/ 2147483646 w 502"/>
              <a:gd name="T5" fmla="*/ 2147483646 h 382"/>
              <a:gd name="T6" fmla="*/ 2147483646 w 502"/>
              <a:gd name="T7" fmla="*/ 2147483646 h 382"/>
              <a:gd name="T8" fmla="*/ 2147483646 w 502"/>
              <a:gd name="T9" fmla="*/ 2147483646 h 382"/>
              <a:gd name="T10" fmla="*/ 2147483646 w 502"/>
              <a:gd name="T11" fmla="*/ 2147483646 h 382"/>
              <a:gd name="T12" fmla="*/ 2147483646 w 502"/>
              <a:gd name="T13" fmla="*/ 2147483646 h 382"/>
              <a:gd name="T14" fmla="*/ 2147483646 w 502"/>
              <a:gd name="T15" fmla="*/ 2147483646 h 382"/>
              <a:gd name="T16" fmla="*/ 2147483646 w 502"/>
              <a:gd name="T17" fmla="*/ 2147483646 h 382"/>
              <a:gd name="T18" fmla="*/ 2147483646 w 502"/>
              <a:gd name="T19" fmla="*/ 2147483646 h 382"/>
              <a:gd name="T20" fmla="*/ 2147483646 w 502"/>
              <a:gd name="T21" fmla="*/ 2147483646 h 382"/>
              <a:gd name="T22" fmla="*/ 2147483646 w 502"/>
              <a:gd name="T23" fmla="*/ 2147483646 h 382"/>
              <a:gd name="T24" fmla="*/ 2147483646 w 502"/>
              <a:gd name="T25" fmla="*/ 2147483646 h 382"/>
              <a:gd name="T26" fmla="*/ 2147483646 w 502"/>
              <a:gd name="T27" fmla="*/ 2147483646 h 382"/>
              <a:gd name="T28" fmla="*/ 2147483646 w 502"/>
              <a:gd name="T29" fmla="*/ 2147483646 h 382"/>
              <a:gd name="T30" fmla="*/ 2147483646 w 502"/>
              <a:gd name="T31" fmla="*/ 2147483646 h 382"/>
              <a:gd name="T32" fmla="*/ 2147483646 w 502"/>
              <a:gd name="T33" fmla="*/ 2147483646 h 382"/>
              <a:gd name="T34" fmla="*/ 2147483646 w 502"/>
              <a:gd name="T35" fmla="*/ 2147483646 h 382"/>
              <a:gd name="T36" fmla="*/ 2147483646 w 502"/>
              <a:gd name="T37" fmla="*/ 2147483646 h 382"/>
              <a:gd name="T38" fmla="*/ 2147483646 w 502"/>
              <a:gd name="T39" fmla="*/ 2147483646 h 382"/>
              <a:gd name="T40" fmla="*/ 2147483646 w 502"/>
              <a:gd name="T41" fmla="*/ 2147483646 h 382"/>
              <a:gd name="T42" fmla="*/ 2147483646 w 502"/>
              <a:gd name="T43" fmla="*/ 2147483646 h 382"/>
              <a:gd name="T44" fmla="*/ 2147483646 w 502"/>
              <a:gd name="T45" fmla="*/ 2147483646 h 382"/>
              <a:gd name="T46" fmla="*/ 2147483646 w 502"/>
              <a:gd name="T47" fmla="*/ 2147483646 h 382"/>
              <a:gd name="T48" fmla="*/ 2147483646 w 502"/>
              <a:gd name="T49" fmla="*/ 2147483646 h 382"/>
              <a:gd name="T50" fmla="*/ 2147483646 w 502"/>
              <a:gd name="T51" fmla="*/ 2147483646 h 382"/>
              <a:gd name="T52" fmla="*/ 2147483646 w 502"/>
              <a:gd name="T53" fmla="*/ 2147483646 h 382"/>
              <a:gd name="T54" fmla="*/ 2147483646 w 502"/>
              <a:gd name="T55" fmla="*/ 2147483646 h 382"/>
              <a:gd name="T56" fmla="*/ 2147483646 w 502"/>
              <a:gd name="T57" fmla="*/ 2147483646 h 382"/>
              <a:gd name="T58" fmla="*/ 2147483646 w 502"/>
              <a:gd name="T59" fmla="*/ 2147483646 h 382"/>
              <a:gd name="T60" fmla="*/ 2147483646 w 502"/>
              <a:gd name="T61" fmla="*/ 2147483646 h 382"/>
              <a:gd name="T62" fmla="*/ 2147483646 w 502"/>
              <a:gd name="T63" fmla="*/ 2147483646 h 382"/>
              <a:gd name="T64" fmla="*/ 2147483646 w 502"/>
              <a:gd name="T65" fmla="*/ 2147483646 h 382"/>
              <a:gd name="T66" fmla="*/ 2147483646 w 502"/>
              <a:gd name="T67" fmla="*/ 2147483646 h 382"/>
              <a:gd name="T68" fmla="*/ 2147483646 w 502"/>
              <a:gd name="T69" fmla="*/ 2147483646 h 382"/>
              <a:gd name="T70" fmla="*/ 2147483646 w 502"/>
              <a:gd name="T71" fmla="*/ 2147483646 h 382"/>
              <a:gd name="T72" fmla="*/ 2147483646 w 502"/>
              <a:gd name="T73" fmla="*/ 2147483646 h 382"/>
              <a:gd name="T74" fmla="*/ 2147483646 w 502"/>
              <a:gd name="T75" fmla="*/ 2147483646 h 382"/>
              <a:gd name="T76" fmla="*/ 2147483646 w 502"/>
              <a:gd name="T77" fmla="*/ 2147483646 h 382"/>
              <a:gd name="T78" fmla="*/ 2147483646 w 502"/>
              <a:gd name="T79" fmla="*/ 2147483646 h 382"/>
              <a:gd name="T80" fmla="*/ 2147483646 w 502"/>
              <a:gd name="T81" fmla="*/ 2147483646 h 382"/>
              <a:gd name="T82" fmla="*/ 2147483646 w 502"/>
              <a:gd name="T83" fmla="*/ 2147483646 h 382"/>
              <a:gd name="T84" fmla="*/ 2147483646 w 502"/>
              <a:gd name="T85" fmla="*/ 2147483646 h 382"/>
              <a:gd name="T86" fmla="*/ 2147483646 w 502"/>
              <a:gd name="T87" fmla="*/ 2147483646 h 382"/>
              <a:gd name="T88" fmla="*/ 2147483646 w 502"/>
              <a:gd name="T89" fmla="*/ 2147483646 h 382"/>
              <a:gd name="T90" fmla="*/ 2147483646 w 502"/>
              <a:gd name="T91" fmla="*/ 2147483646 h 382"/>
              <a:gd name="T92" fmla="*/ 2147483646 w 502"/>
              <a:gd name="T93" fmla="*/ 2147483646 h 382"/>
              <a:gd name="T94" fmla="*/ 2147483646 w 502"/>
              <a:gd name="T95" fmla="*/ 2147483646 h 382"/>
              <a:gd name="T96" fmla="*/ 2147483646 w 502"/>
              <a:gd name="T97" fmla="*/ 2147483646 h 382"/>
              <a:gd name="T98" fmla="*/ 2147483646 w 502"/>
              <a:gd name="T99" fmla="*/ 2147483646 h 382"/>
              <a:gd name="T100" fmla="*/ 2147483646 w 502"/>
              <a:gd name="T101" fmla="*/ 2147483646 h 382"/>
              <a:gd name="T102" fmla="*/ 2147483646 w 502"/>
              <a:gd name="T103" fmla="*/ 2147483646 h 382"/>
              <a:gd name="T104" fmla="*/ 2147483646 w 502"/>
              <a:gd name="T105" fmla="*/ 2147483646 h 382"/>
              <a:gd name="T106" fmla="*/ 2147483646 w 502"/>
              <a:gd name="T107" fmla="*/ 2147483646 h 382"/>
              <a:gd name="T108" fmla="*/ 2147483646 w 502"/>
              <a:gd name="T109" fmla="*/ 2147483646 h 382"/>
              <a:gd name="T110" fmla="*/ 2147483646 w 502"/>
              <a:gd name="T111" fmla="*/ 2147483646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02" h="382">
                <a:moveTo>
                  <a:pt x="402" y="8"/>
                </a:moveTo>
                <a:lnTo>
                  <a:pt x="402" y="10"/>
                </a:lnTo>
                <a:lnTo>
                  <a:pt x="404" y="12"/>
                </a:lnTo>
                <a:lnTo>
                  <a:pt x="394" y="28"/>
                </a:lnTo>
                <a:lnTo>
                  <a:pt x="386" y="34"/>
                </a:lnTo>
                <a:lnTo>
                  <a:pt x="378" y="36"/>
                </a:lnTo>
                <a:lnTo>
                  <a:pt x="376" y="36"/>
                </a:lnTo>
                <a:lnTo>
                  <a:pt x="368" y="30"/>
                </a:lnTo>
                <a:lnTo>
                  <a:pt x="360" y="32"/>
                </a:lnTo>
                <a:lnTo>
                  <a:pt x="344" y="44"/>
                </a:lnTo>
                <a:lnTo>
                  <a:pt x="340" y="44"/>
                </a:lnTo>
                <a:lnTo>
                  <a:pt x="336" y="42"/>
                </a:lnTo>
                <a:lnTo>
                  <a:pt x="328" y="32"/>
                </a:lnTo>
                <a:lnTo>
                  <a:pt x="322" y="42"/>
                </a:lnTo>
                <a:lnTo>
                  <a:pt x="316" y="48"/>
                </a:lnTo>
                <a:lnTo>
                  <a:pt x="306" y="48"/>
                </a:lnTo>
                <a:lnTo>
                  <a:pt x="294" y="52"/>
                </a:lnTo>
                <a:lnTo>
                  <a:pt x="282" y="60"/>
                </a:lnTo>
                <a:lnTo>
                  <a:pt x="278" y="60"/>
                </a:lnTo>
                <a:lnTo>
                  <a:pt x="274" y="64"/>
                </a:lnTo>
                <a:lnTo>
                  <a:pt x="270" y="70"/>
                </a:lnTo>
                <a:lnTo>
                  <a:pt x="270" y="72"/>
                </a:lnTo>
                <a:lnTo>
                  <a:pt x="270" y="74"/>
                </a:lnTo>
                <a:lnTo>
                  <a:pt x="276" y="82"/>
                </a:lnTo>
                <a:lnTo>
                  <a:pt x="254" y="80"/>
                </a:lnTo>
                <a:lnTo>
                  <a:pt x="242" y="90"/>
                </a:lnTo>
                <a:lnTo>
                  <a:pt x="240" y="94"/>
                </a:lnTo>
                <a:lnTo>
                  <a:pt x="238" y="100"/>
                </a:lnTo>
                <a:lnTo>
                  <a:pt x="236" y="102"/>
                </a:lnTo>
                <a:lnTo>
                  <a:pt x="224" y="102"/>
                </a:lnTo>
                <a:lnTo>
                  <a:pt x="210" y="96"/>
                </a:lnTo>
                <a:lnTo>
                  <a:pt x="206" y="96"/>
                </a:lnTo>
                <a:lnTo>
                  <a:pt x="194" y="98"/>
                </a:lnTo>
                <a:lnTo>
                  <a:pt x="190" y="96"/>
                </a:lnTo>
                <a:lnTo>
                  <a:pt x="186" y="94"/>
                </a:lnTo>
                <a:lnTo>
                  <a:pt x="178" y="84"/>
                </a:lnTo>
                <a:lnTo>
                  <a:pt x="170" y="80"/>
                </a:lnTo>
                <a:lnTo>
                  <a:pt x="162" y="92"/>
                </a:lnTo>
                <a:lnTo>
                  <a:pt x="160" y="92"/>
                </a:lnTo>
                <a:lnTo>
                  <a:pt x="150" y="100"/>
                </a:lnTo>
                <a:lnTo>
                  <a:pt x="148" y="100"/>
                </a:lnTo>
                <a:lnTo>
                  <a:pt x="148" y="102"/>
                </a:lnTo>
                <a:lnTo>
                  <a:pt x="146" y="102"/>
                </a:lnTo>
                <a:lnTo>
                  <a:pt x="138" y="104"/>
                </a:lnTo>
                <a:lnTo>
                  <a:pt x="126" y="116"/>
                </a:lnTo>
                <a:lnTo>
                  <a:pt x="112" y="122"/>
                </a:lnTo>
                <a:lnTo>
                  <a:pt x="102" y="134"/>
                </a:lnTo>
                <a:lnTo>
                  <a:pt x="70" y="134"/>
                </a:lnTo>
                <a:lnTo>
                  <a:pt x="46" y="124"/>
                </a:lnTo>
                <a:lnTo>
                  <a:pt x="32" y="124"/>
                </a:lnTo>
                <a:lnTo>
                  <a:pt x="20" y="130"/>
                </a:lnTo>
                <a:lnTo>
                  <a:pt x="18" y="130"/>
                </a:lnTo>
                <a:lnTo>
                  <a:pt x="10" y="132"/>
                </a:lnTo>
                <a:lnTo>
                  <a:pt x="2" y="138"/>
                </a:lnTo>
                <a:lnTo>
                  <a:pt x="0" y="142"/>
                </a:lnTo>
                <a:lnTo>
                  <a:pt x="0" y="152"/>
                </a:lnTo>
                <a:lnTo>
                  <a:pt x="4" y="158"/>
                </a:lnTo>
                <a:lnTo>
                  <a:pt x="22" y="152"/>
                </a:lnTo>
                <a:lnTo>
                  <a:pt x="30" y="154"/>
                </a:lnTo>
                <a:lnTo>
                  <a:pt x="40" y="158"/>
                </a:lnTo>
                <a:lnTo>
                  <a:pt x="42" y="158"/>
                </a:lnTo>
                <a:lnTo>
                  <a:pt x="42" y="160"/>
                </a:lnTo>
                <a:lnTo>
                  <a:pt x="42" y="186"/>
                </a:lnTo>
                <a:lnTo>
                  <a:pt x="46" y="188"/>
                </a:lnTo>
                <a:lnTo>
                  <a:pt x="64" y="188"/>
                </a:lnTo>
                <a:lnTo>
                  <a:pt x="74" y="184"/>
                </a:lnTo>
                <a:lnTo>
                  <a:pt x="76" y="184"/>
                </a:lnTo>
                <a:lnTo>
                  <a:pt x="86" y="180"/>
                </a:lnTo>
                <a:lnTo>
                  <a:pt x="94" y="176"/>
                </a:lnTo>
                <a:lnTo>
                  <a:pt x="98" y="176"/>
                </a:lnTo>
                <a:lnTo>
                  <a:pt x="100" y="178"/>
                </a:lnTo>
                <a:lnTo>
                  <a:pt x="104" y="188"/>
                </a:lnTo>
                <a:lnTo>
                  <a:pt x="106" y="216"/>
                </a:lnTo>
                <a:lnTo>
                  <a:pt x="106" y="218"/>
                </a:lnTo>
                <a:lnTo>
                  <a:pt x="92" y="232"/>
                </a:lnTo>
                <a:lnTo>
                  <a:pt x="92" y="234"/>
                </a:lnTo>
                <a:lnTo>
                  <a:pt x="74" y="242"/>
                </a:lnTo>
                <a:lnTo>
                  <a:pt x="70" y="248"/>
                </a:lnTo>
                <a:lnTo>
                  <a:pt x="72" y="252"/>
                </a:lnTo>
                <a:lnTo>
                  <a:pt x="106" y="256"/>
                </a:lnTo>
                <a:lnTo>
                  <a:pt x="108" y="258"/>
                </a:lnTo>
                <a:lnTo>
                  <a:pt x="122" y="266"/>
                </a:lnTo>
                <a:lnTo>
                  <a:pt x="152" y="264"/>
                </a:lnTo>
                <a:lnTo>
                  <a:pt x="152" y="268"/>
                </a:lnTo>
                <a:lnTo>
                  <a:pt x="154" y="284"/>
                </a:lnTo>
                <a:lnTo>
                  <a:pt x="154" y="286"/>
                </a:lnTo>
                <a:lnTo>
                  <a:pt x="140" y="300"/>
                </a:lnTo>
                <a:lnTo>
                  <a:pt x="140" y="312"/>
                </a:lnTo>
                <a:lnTo>
                  <a:pt x="142" y="320"/>
                </a:lnTo>
                <a:lnTo>
                  <a:pt x="144" y="326"/>
                </a:lnTo>
                <a:lnTo>
                  <a:pt x="150" y="330"/>
                </a:lnTo>
                <a:lnTo>
                  <a:pt x="174" y="344"/>
                </a:lnTo>
                <a:lnTo>
                  <a:pt x="194" y="356"/>
                </a:lnTo>
                <a:lnTo>
                  <a:pt x="212" y="348"/>
                </a:lnTo>
                <a:lnTo>
                  <a:pt x="214" y="348"/>
                </a:lnTo>
                <a:lnTo>
                  <a:pt x="216" y="348"/>
                </a:lnTo>
                <a:lnTo>
                  <a:pt x="242" y="368"/>
                </a:lnTo>
                <a:lnTo>
                  <a:pt x="246" y="368"/>
                </a:lnTo>
                <a:lnTo>
                  <a:pt x="252" y="360"/>
                </a:lnTo>
                <a:lnTo>
                  <a:pt x="254" y="360"/>
                </a:lnTo>
                <a:lnTo>
                  <a:pt x="254" y="358"/>
                </a:lnTo>
                <a:lnTo>
                  <a:pt x="256" y="358"/>
                </a:lnTo>
                <a:lnTo>
                  <a:pt x="270" y="360"/>
                </a:lnTo>
                <a:lnTo>
                  <a:pt x="274" y="334"/>
                </a:lnTo>
                <a:lnTo>
                  <a:pt x="294" y="368"/>
                </a:lnTo>
                <a:lnTo>
                  <a:pt x="310" y="370"/>
                </a:lnTo>
                <a:lnTo>
                  <a:pt x="312" y="370"/>
                </a:lnTo>
                <a:lnTo>
                  <a:pt x="314" y="370"/>
                </a:lnTo>
                <a:lnTo>
                  <a:pt x="314" y="372"/>
                </a:lnTo>
                <a:lnTo>
                  <a:pt x="314" y="382"/>
                </a:lnTo>
                <a:lnTo>
                  <a:pt x="320" y="380"/>
                </a:lnTo>
                <a:lnTo>
                  <a:pt x="346" y="346"/>
                </a:lnTo>
                <a:lnTo>
                  <a:pt x="358" y="362"/>
                </a:lnTo>
                <a:lnTo>
                  <a:pt x="358" y="356"/>
                </a:lnTo>
                <a:lnTo>
                  <a:pt x="366" y="340"/>
                </a:lnTo>
                <a:lnTo>
                  <a:pt x="372" y="328"/>
                </a:lnTo>
                <a:lnTo>
                  <a:pt x="392" y="328"/>
                </a:lnTo>
                <a:lnTo>
                  <a:pt x="396" y="304"/>
                </a:lnTo>
                <a:lnTo>
                  <a:pt x="398" y="304"/>
                </a:lnTo>
                <a:lnTo>
                  <a:pt x="400" y="306"/>
                </a:lnTo>
                <a:lnTo>
                  <a:pt x="414" y="308"/>
                </a:lnTo>
                <a:lnTo>
                  <a:pt x="416" y="300"/>
                </a:lnTo>
                <a:lnTo>
                  <a:pt x="410" y="288"/>
                </a:lnTo>
                <a:lnTo>
                  <a:pt x="410" y="286"/>
                </a:lnTo>
                <a:lnTo>
                  <a:pt x="414" y="276"/>
                </a:lnTo>
                <a:lnTo>
                  <a:pt x="414" y="274"/>
                </a:lnTo>
                <a:lnTo>
                  <a:pt x="416" y="274"/>
                </a:lnTo>
                <a:lnTo>
                  <a:pt x="458" y="252"/>
                </a:lnTo>
                <a:lnTo>
                  <a:pt x="456" y="230"/>
                </a:lnTo>
                <a:lnTo>
                  <a:pt x="456" y="228"/>
                </a:lnTo>
                <a:lnTo>
                  <a:pt x="464" y="212"/>
                </a:lnTo>
                <a:lnTo>
                  <a:pt x="466" y="210"/>
                </a:lnTo>
                <a:lnTo>
                  <a:pt x="478" y="180"/>
                </a:lnTo>
                <a:lnTo>
                  <a:pt x="490" y="168"/>
                </a:lnTo>
                <a:lnTo>
                  <a:pt x="496" y="156"/>
                </a:lnTo>
                <a:lnTo>
                  <a:pt x="502" y="146"/>
                </a:lnTo>
                <a:lnTo>
                  <a:pt x="496" y="134"/>
                </a:lnTo>
                <a:lnTo>
                  <a:pt x="496" y="132"/>
                </a:lnTo>
                <a:lnTo>
                  <a:pt x="496" y="120"/>
                </a:lnTo>
                <a:lnTo>
                  <a:pt x="490" y="120"/>
                </a:lnTo>
                <a:lnTo>
                  <a:pt x="478" y="126"/>
                </a:lnTo>
                <a:lnTo>
                  <a:pt x="472" y="128"/>
                </a:lnTo>
                <a:lnTo>
                  <a:pt x="468" y="128"/>
                </a:lnTo>
                <a:lnTo>
                  <a:pt x="460" y="126"/>
                </a:lnTo>
                <a:lnTo>
                  <a:pt x="454" y="122"/>
                </a:lnTo>
                <a:lnTo>
                  <a:pt x="452" y="118"/>
                </a:lnTo>
                <a:lnTo>
                  <a:pt x="450" y="114"/>
                </a:lnTo>
                <a:lnTo>
                  <a:pt x="452" y="98"/>
                </a:lnTo>
                <a:lnTo>
                  <a:pt x="446" y="98"/>
                </a:lnTo>
                <a:lnTo>
                  <a:pt x="442" y="102"/>
                </a:lnTo>
                <a:lnTo>
                  <a:pt x="432" y="112"/>
                </a:lnTo>
                <a:lnTo>
                  <a:pt x="428" y="114"/>
                </a:lnTo>
                <a:lnTo>
                  <a:pt x="424" y="114"/>
                </a:lnTo>
                <a:lnTo>
                  <a:pt x="422" y="108"/>
                </a:lnTo>
                <a:lnTo>
                  <a:pt x="422" y="100"/>
                </a:lnTo>
                <a:lnTo>
                  <a:pt x="422" y="92"/>
                </a:lnTo>
                <a:lnTo>
                  <a:pt x="424" y="88"/>
                </a:lnTo>
                <a:lnTo>
                  <a:pt x="426" y="86"/>
                </a:lnTo>
                <a:lnTo>
                  <a:pt x="428" y="86"/>
                </a:lnTo>
                <a:lnTo>
                  <a:pt x="444" y="58"/>
                </a:lnTo>
                <a:lnTo>
                  <a:pt x="448" y="48"/>
                </a:lnTo>
                <a:lnTo>
                  <a:pt x="450" y="36"/>
                </a:lnTo>
                <a:lnTo>
                  <a:pt x="442" y="28"/>
                </a:lnTo>
                <a:lnTo>
                  <a:pt x="440" y="22"/>
                </a:lnTo>
                <a:lnTo>
                  <a:pt x="440" y="12"/>
                </a:lnTo>
                <a:lnTo>
                  <a:pt x="440" y="8"/>
                </a:lnTo>
                <a:lnTo>
                  <a:pt x="438" y="4"/>
                </a:lnTo>
                <a:lnTo>
                  <a:pt x="434" y="0"/>
                </a:lnTo>
                <a:lnTo>
                  <a:pt x="432" y="2"/>
                </a:lnTo>
                <a:lnTo>
                  <a:pt x="430" y="6"/>
                </a:lnTo>
                <a:lnTo>
                  <a:pt x="426" y="8"/>
                </a:lnTo>
                <a:lnTo>
                  <a:pt x="422" y="10"/>
                </a:lnTo>
                <a:lnTo>
                  <a:pt x="416" y="8"/>
                </a:lnTo>
                <a:lnTo>
                  <a:pt x="410" y="8"/>
                </a:lnTo>
                <a:lnTo>
                  <a:pt x="402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重庆"/>
          <p:cNvSpPr/>
          <p:nvPr/>
        </p:nvSpPr>
        <p:spPr bwMode="auto">
          <a:xfrm>
            <a:off x="6138900" y="3996472"/>
            <a:ext cx="395961" cy="40201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陕西"/>
          <p:cNvSpPr/>
          <p:nvPr/>
        </p:nvSpPr>
        <p:spPr bwMode="auto">
          <a:xfrm>
            <a:off x="6138900" y="3216659"/>
            <a:ext cx="451662" cy="805243"/>
          </a:xfrm>
          <a:custGeom>
            <a:avLst/>
            <a:gdLst>
              <a:gd name="T0" fmla="*/ 2147483646 w 324"/>
              <a:gd name="T1" fmla="*/ 2147483646 h 578"/>
              <a:gd name="T2" fmla="*/ 2147483646 w 324"/>
              <a:gd name="T3" fmla="*/ 2147483646 h 578"/>
              <a:gd name="T4" fmla="*/ 2147483646 w 324"/>
              <a:gd name="T5" fmla="*/ 2147483646 h 578"/>
              <a:gd name="T6" fmla="*/ 2147483646 w 324"/>
              <a:gd name="T7" fmla="*/ 2147483646 h 578"/>
              <a:gd name="T8" fmla="*/ 2147483646 w 324"/>
              <a:gd name="T9" fmla="*/ 2147483646 h 578"/>
              <a:gd name="T10" fmla="*/ 2147483646 w 324"/>
              <a:gd name="T11" fmla="*/ 2147483646 h 578"/>
              <a:gd name="T12" fmla="*/ 2147483646 w 324"/>
              <a:gd name="T13" fmla="*/ 2147483646 h 578"/>
              <a:gd name="T14" fmla="*/ 2147483646 w 324"/>
              <a:gd name="T15" fmla="*/ 2147483646 h 578"/>
              <a:gd name="T16" fmla="*/ 2147483646 w 324"/>
              <a:gd name="T17" fmla="*/ 2147483646 h 578"/>
              <a:gd name="T18" fmla="*/ 2147483646 w 324"/>
              <a:gd name="T19" fmla="*/ 2147483646 h 578"/>
              <a:gd name="T20" fmla="*/ 2147483646 w 324"/>
              <a:gd name="T21" fmla="*/ 2147483646 h 578"/>
              <a:gd name="T22" fmla="*/ 2147483646 w 324"/>
              <a:gd name="T23" fmla="*/ 2147483646 h 578"/>
              <a:gd name="T24" fmla="*/ 2147483646 w 324"/>
              <a:gd name="T25" fmla="*/ 2147483646 h 578"/>
              <a:gd name="T26" fmla="*/ 2147483646 w 324"/>
              <a:gd name="T27" fmla="*/ 2147483646 h 578"/>
              <a:gd name="T28" fmla="*/ 2147483646 w 324"/>
              <a:gd name="T29" fmla="*/ 2147483646 h 578"/>
              <a:gd name="T30" fmla="*/ 2147483646 w 324"/>
              <a:gd name="T31" fmla="*/ 2147483646 h 578"/>
              <a:gd name="T32" fmla="*/ 2147483646 w 324"/>
              <a:gd name="T33" fmla="*/ 2147483646 h 578"/>
              <a:gd name="T34" fmla="*/ 2147483646 w 324"/>
              <a:gd name="T35" fmla="*/ 2147483646 h 578"/>
              <a:gd name="T36" fmla="*/ 2147483646 w 324"/>
              <a:gd name="T37" fmla="*/ 2147483646 h 578"/>
              <a:gd name="T38" fmla="*/ 2147483646 w 324"/>
              <a:gd name="T39" fmla="*/ 2147483646 h 578"/>
              <a:gd name="T40" fmla="*/ 2147483646 w 324"/>
              <a:gd name="T41" fmla="*/ 2147483646 h 578"/>
              <a:gd name="T42" fmla="*/ 2147483646 w 324"/>
              <a:gd name="T43" fmla="*/ 2147483646 h 578"/>
              <a:gd name="T44" fmla="*/ 2147483646 w 324"/>
              <a:gd name="T45" fmla="*/ 2147483646 h 578"/>
              <a:gd name="T46" fmla="*/ 2147483646 w 324"/>
              <a:gd name="T47" fmla="*/ 2147483646 h 578"/>
              <a:gd name="T48" fmla="*/ 2147483646 w 324"/>
              <a:gd name="T49" fmla="*/ 2147483646 h 578"/>
              <a:gd name="T50" fmla="*/ 2147483646 w 324"/>
              <a:gd name="T51" fmla="*/ 2147483646 h 578"/>
              <a:gd name="T52" fmla="*/ 2147483646 w 324"/>
              <a:gd name="T53" fmla="*/ 2147483646 h 578"/>
              <a:gd name="T54" fmla="*/ 2147483646 w 324"/>
              <a:gd name="T55" fmla="*/ 2147483646 h 578"/>
              <a:gd name="T56" fmla="*/ 2147483646 w 324"/>
              <a:gd name="T57" fmla="*/ 2147483646 h 578"/>
              <a:gd name="T58" fmla="*/ 2147483646 w 324"/>
              <a:gd name="T59" fmla="*/ 2147483646 h 578"/>
              <a:gd name="T60" fmla="*/ 2147483646 w 324"/>
              <a:gd name="T61" fmla="*/ 2147483646 h 578"/>
              <a:gd name="T62" fmla="*/ 2147483646 w 324"/>
              <a:gd name="T63" fmla="*/ 2147483646 h 578"/>
              <a:gd name="T64" fmla="*/ 2147483646 w 324"/>
              <a:gd name="T65" fmla="*/ 2147483646 h 578"/>
              <a:gd name="T66" fmla="*/ 2147483646 w 324"/>
              <a:gd name="T67" fmla="*/ 2147483646 h 578"/>
              <a:gd name="T68" fmla="*/ 2147483646 w 324"/>
              <a:gd name="T69" fmla="*/ 2147483646 h 578"/>
              <a:gd name="T70" fmla="*/ 2147483646 w 324"/>
              <a:gd name="T71" fmla="*/ 2147483646 h 578"/>
              <a:gd name="T72" fmla="*/ 2147483646 w 324"/>
              <a:gd name="T73" fmla="*/ 2147483646 h 578"/>
              <a:gd name="T74" fmla="*/ 2147483646 w 324"/>
              <a:gd name="T75" fmla="*/ 2147483646 h 578"/>
              <a:gd name="T76" fmla="*/ 2147483646 w 324"/>
              <a:gd name="T77" fmla="*/ 2147483646 h 578"/>
              <a:gd name="T78" fmla="*/ 2147483646 w 324"/>
              <a:gd name="T79" fmla="*/ 2147483646 h 578"/>
              <a:gd name="T80" fmla="*/ 2147483646 w 324"/>
              <a:gd name="T81" fmla="*/ 2147483646 h 578"/>
              <a:gd name="T82" fmla="*/ 2147483646 w 324"/>
              <a:gd name="T83" fmla="*/ 2147483646 h 578"/>
              <a:gd name="T84" fmla="*/ 2147483646 w 324"/>
              <a:gd name="T85" fmla="*/ 2147483646 h 578"/>
              <a:gd name="T86" fmla="*/ 2147483646 w 324"/>
              <a:gd name="T87" fmla="*/ 2147483646 h 578"/>
              <a:gd name="T88" fmla="*/ 2147483646 w 324"/>
              <a:gd name="T89" fmla="*/ 2147483646 h 578"/>
              <a:gd name="T90" fmla="*/ 2147483646 w 324"/>
              <a:gd name="T91" fmla="*/ 2147483646 h 578"/>
              <a:gd name="T92" fmla="*/ 2147483646 w 324"/>
              <a:gd name="T93" fmla="*/ 2147483646 h 578"/>
              <a:gd name="T94" fmla="*/ 2147483646 w 324"/>
              <a:gd name="T95" fmla="*/ 2147483646 h 578"/>
              <a:gd name="T96" fmla="*/ 2147483646 w 324"/>
              <a:gd name="T97" fmla="*/ 2147483646 h 578"/>
              <a:gd name="T98" fmla="*/ 2147483646 w 324"/>
              <a:gd name="T99" fmla="*/ 2147483646 h 578"/>
              <a:gd name="T100" fmla="*/ 2147483646 w 324"/>
              <a:gd name="T101" fmla="*/ 2147483646 h 5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24" h="578">
                <a:moveTo>
                  <a:pt x="108" y="132"/>
                </a:moveTo>
                <a:lnTo>
                  <a:pt x="104" y="130"/>
                </a:lnTo>
                <a:lnTo>
                  <a:pt x="96" y="180"/>
                </a:lnTo>
                <a:lnTo>
                  <a:pt x="108" y="196"/>
                </a:lnTo>
                <a:lnTo>
                  <a:pt x="122" y="200"/>
                </a:lnTo>
                <a:lnTo>
                  <a:pt x="124" y="202"/>
                </a:lnTo>
                <a:lnTo>
                  <a:pt x="140" y="216"/>
                </a:lnTo>
                <a:lnTo>
                  <a:pt x="164" y="220"/>
                </a:lnTo>
                <a:lnTo>
                  <a:pt x="176" y="228"/>
                </a:lnTo>
                <a:lnTo>
                  <a:pt x="176" y="230"/>
                </a:lnTo>
                <a:lnTo>
                  <a:pt x="186" y="244"/>
                </a:lnTo>
                <a:lnTo>
                  <a:pt x="188" y="244"/>
                </a:lnTo>
                <a:lnTo>
                  <a:pt x="186" y="246"/>
                </a:lnTo>
                <a:lnTo>
                  <a:pt x="178" y="260"/>
                </a:lnTo>
                <a:lnTo>
                  <a:pt x="178" y="264"/>
                </a:lnTo>
                <a:lnTo>
                  <a:pt x="176" y="272"/>
                </a:lnTo>
                <a:lnTo>
                  <a:pt x="178" y="272"/>
                </a:lnTo>
                <a:lnTo>
                  <a:pt x="178" y="286"/>
                </a:lnTo>
                <a:lnTo>
                  <a:pt x="176" y="288"/>
                </a:lnTo>
                <a:lnTo>
                  <a:pt x="170" y="312"/>
                </a:lnTo>
                <a:lnTo>
                  <a:pt x="168" y="316"/>
                </a:lnTo>
                <a:lnTo>
                  <a:pt x="164" y="314"/>
                </a:lnTo>
                <a:lnTo>
                  <a:pt x="154" y="312"/>
                </a:lnTo>
                <a:lnTo>
                  <a:pt x="140" y="312"/>
                </a:lnTo>
                <a:lnTo>
                  <a:pt x="128" y="316"/>
                </a:lnTo>
                <a:lnTo>
                  <a:pt x="116" y="328"/>
                </a:lnTo>
                <a:lnTo>
                  <a:pt x="112" y="332"/>
                </a:lnTo>
                <a:lnTo>
                  <a:pt x="130" y="340"/>
                </a:lnTo>
                <a:lnTo>
                  <a:pt x="128" y="344"/>
                </a:lnTo>
                <a:lnTo>
                  <a:pt x="124" y="350"/>
                </a:lnTo>
                <a:lnTo>
                  <a:pt x="116" y="354"/>
                </a:lnTo>
                <a:lnTo>
                  <a:pt x="106" y="354"/>
                </a:lnTo>
                <a:lnTo>
                  <a:pt x="88" y="348"/>
                </a:lnTo>
                <a:lnTo>
                  <a:pt x="70" y="338"/>
                </a:lnTo>
                <a:lnTo>
                  <a:pt x="64" y="338"/>
                </a:lnTo>
                <a:lnTo>
                  <a:pt x="44" y="366"/>
                </a:lnTo>
                <a:lnTo>
                  <a:pt x="40" y="376"/>
                </a:lnTo>
                <a:lnTo>
                  <a:pt x="40" y="392"/>
                </a:lnTo>
                <a:lnTo>
                  <a:pt x="48" y="406"/>
                </a:lnTo>
                <a:lnTo>
                  <a:pt x="48" y="408"/>
                </a:lnTo>
                <a:lnTo>
                  <a:pt x="52" y="420"/>
                </a:lnTo>
                <a:lnTo>
                  <a:pt x="52" y="422"/>
                </a:lnTo>
                <a:lnTo>
                  <a:pt x="52" y="440"/>
                </a:lnTo>
                <a:lnTo>
                  <a:pt x="52" y="442"/>
                </a:lnTo>
                <a:lnTo>
                  <a:pt x="54" y="444"/>
                </a:lnTo>
                <a:lnTo>
                  <a:pt x="40" y="446"/>
                </a:lnTo>
                <a:lnTo>
                  <a:pt x="16" y="446"/>
                </a:lnTo>
                <a:lnTo>
                  <a:pt x="6" y="454"/>
                </a:lnTo>
                <a:lnTo>
                  <a:pt x="0" y="462"/>
                </a:lnTo>
                <a:lnTo>
                  <a:pt x="2" y="462"/>
                </a:lnTo>
                <a:lnTo>
                  <a:pt x="6" y="486"/>
                </a:lnTo>
                <a:lnTo>
                  <a:pt x="8" y="486"/>
                </a:lnTo>
                <a:lnTo>
                  <a:pt x="8" y="496"/>
                </a:lnTo>
                <a:lnTo>
                  <a:pt x="12" y="508"/>
                </a:lnTo>
                <a:lnTo>
                  <a:pt x="30" y="518"/>
                </a:lnTo>
                <a:lnTo>
                  <a:pt x="54" y="512"/>
                </a:lnTo>
                <a:lnTo>
                  <a:pt x="66" y="504"/>
                </a:lnTo>
                <a:lnTo>
                  <a:pt x="68" y="504"/>
                </a:lnTo>
                <a:lnTo>
                  <a:pt x="80" y="504"/>
                </a:lnTo>
                <a:lnTo>
                  <a:pt x="86" y="520"/>
                </a:lnTo>
                <a:lnTo>
                  <a:pt x="92" y="526"/>
                </a:lnTo>
                <a:lnTo>
                  <a:pt x="94" y="532"/>
                </a:lnTo>
                <a:lnTo>
                  <a:pt x="100" y="532"/>
                </a:lnTo>
                <a:lnTo>
                  <a:pt x="102" y="532"/>
                </a:lnTo>
                <a:lnTo>
                  <a:pt x="104" y="532"/>
                </a:lnTo>
                <a:lnTo>
                  <a:pt x="104" y="530"/>
                </a:lnTo>
                <a:lnTo>
                  <a:pt x="116" y="520"/>
                </a:lnTo>
                <a:lnTo>
                  <a:pt x="126" y="540"/>
                </a:lnTo>
                <a:lnTo>
                  <a:pt x="136" y="546"/>
                </a:lnTo>
                <a:lnTo>
                  <a:pt x="152" y="546"/>
                </a:lnTo>
                <a:lnTo>
                  <a:pt x="164" y="544"/>
                </a:lnTo>
                <a:lnTo>
                  <a:pt x="168" y="544"/>
                </a:lnTo>
                <a:lnTo>
                  <a:pt x="196" y="548"/>
                </a:lnTo>
                <a:lnTo>
                  <a:pt x="196" y="550"/>
                </a:lnTo>
                <a:lnTo>
                  <a:pt x="208" y="556"/>
                </a:lnTo>
                <a:lnTo>
                  <a:pt x="208" y="558"/>
                </a:lnTo>
                <a:lnTo>
                  <a:pt x="220" y="566"/>
                </a:lnTo>
                <a:lnTo>
                  <a:pt x="226" y="574"/>
                </a:lnTo>
                <a:lnTo>
                  <a:pt x="234" y="578"/>
                </a:lnTo>
                <a:lnTo>
                  <a:pt x="248" y="576"/>
                </a:lnTo>
                <a:lnTo>
                  <a:pt x="248" y="560"/>
                </a:lnTo>
                <a:lnTo>
                  <a:pt x="240" y="548"/>
                </a:lnTo>
                <a:lnTo>
                  <a:pt x="236" y="526"/>
                </a:lnTo>
                <a:lnTo>
                  <a:pt x="246" y="516"/>
                </a:lnTo>
                <a:lnTo>
                  <a:pt x="248" y="514"/>
                </a:lnTo>
                <a:lnTo>
                  <a:pt x="258" y="512"/>
                </a:lnTo>
                <a:lnTo>
                  <a:pt x="268" y="512"/>
                </a:lnTo>
                <a:lnTo>
                  <a:pt x="272" y="508"/>
                </a:lnTo>
                <a:lnTo>
                  <a:pt x="264" y="500"/>
                </a:lnTo>
                <a:lnTo>
                  <a:pt x="242" y="484"/>
                </a:lnTo>
                <a:lnTo>
                  <a:pt x="236" y="476"/>
                </a:lnTo>
                <a:lnTo>
                  <a:pt x="234" y="474"/>
                </a:lnTo>
                <a:lnTo>
                  <a:pt x="236" y="472"/>
                </a:lnTo>
                <a:lnTo>
                  <a:pt x="242" y="460"/>
                </a:lnTo>
                <a:lnTo>
                  <a:pt x="244" y="462"/>
                </a:lnTo>
                <a:lnTo>
                  <a:pt x="260" y="466"/>
                </a:lnTo>
                <a:lnTo>
                  <a:pt x="302" y="464"/>
                </a:lnTo>
                <a:lnTo>
                  <a:pt x="302" y="466"/>
                </a:lnTo>
                <a:lnTo>
                  <a:pt x="304" y="466"/>
                </a:lnTo>
                <a:lnTo>
                  <a:pt x="316" y="470"/>
                </a:lnTo>
                <a:lnTo>
                  <a:pt x="324" y="462"/>
                </a:lnTo>
                <a:lnTo>
                  <a:pt x="320" y="438"/>
                </a:lnTo>
                <a:lnTo>
                  <a:pt x="304" y="428"/>
                </a:lnTo>
                <a:lnTo>
                  <a:pt x="300" y="424"/>
                </a:lnTo>
                <a:lnTo>
                  <a:pt x="296" y="420"/>
                </a:lnTo>
                <a:lnTo>
                  <a:pt x="292" y="410"/>
                </a:lnTo>
                <a:lnTo>
                  <a:pt x="290" y="394"/>
                </a:lnTo>
                <a:lnTo>
                  <a:pt x="290" y="374"/>
                </a:lnTo>
                <a:lnTo>
                  <a:pt x="276" y="368"/>
                </a:lnTo>
                <a:lnTo>
                  <a:pt x="274" y="368"/>
                </a:lnTo>
                <a:lnTo>
                  <a:pt x="274" y="366"/>
                </a:lnTo>
                <a:lnTo>
                  <a:pt x="274" y="364"/>
                </a:lnTo>
                <a:lnTo>
                  <a:pt x="272" y="344"/>
                </a:lnTo>
                <a:lnTo>
                  <a:pt x="288" y="262"/>
                </a:lnTo>
                <a:lnTo>
                  <a:pt x="280" y="232"/>
                </a:lnTo>
                <a:lnTo>
                  <a:pt x="278" y="214"/>
                </a:lnTo>
                <a:lnTo>
                  <a:pt x="276" y="190"/>
                </a:lnTo>
                <a:lnTo>
                  <a:pt x="278" y="164"/>
                </a:lnTo>
                <a:lnTo>
                  <a:pt x="278" y="162"/>
                </a:lnTo>
                <a:lnTo>
                  <a:pt x="280" y="160"/>
                </a:lnTo>
                <a:lnTo>
                  <a:pt x="296" y="148"/>
                </a:lnTo>
                <a:lnTo>
                  <a:pt x="296" y="136"/>
                </a:lnTo>
                <a:lnTo>
                  <a:pt x="294" y="130"/>
                </a:lnTo>
                <a:lnTo>
                  <a:pt x="290" y="122"/>
                </a:lnTo>
                <a:lnTo>
                  <a:pt x="280" y="110"/>
                </a:lnTo>
                <a:lnTo>
                  <a:pt x="278" y="110"/>
                </a:lnTo>
                <a:lnTo>
                  <a:pt x="278" y="108"/>
                </a:lnTo>
                <a:lnTo>
                  <a:pt x="276" y="88"/>
                </a:lnTo>
                <a:lnTo>
                  <a:pt x="276" y="86"/>
                </a:lnTo>
                <a:lnTo>
                  <a:pt x="298" y="60"/>
                </a:lnTo>
                <a:lnTo>
                  <a:pt x="298" y="48"/>
                </a:lnTo>
                <a:lnTo>
                  <a:pt x="292" y="36"/>
                </a:lnTo>
                <a:lnTo>
                  <a:pt x="290" y="34"/>
                </a:lnTo>
                <a:lnTo>
                  <a:pt x="300" y="20"/>
                </a:lnTo>
                <a:lnTo>
                  <a:pt x="302" y="20"/>
                </a:lnTo>
                <a:lnTo>
                  <a:pt x="312" y="12"/>
                </a:lnTo>
                <a:lnTo>
                  <a:pt x="312" y="0"/>
                </a:lnTo>
                <a:lnTo>
                  <a:pt x="306" y="0"/>
                </a:lnTo>
                <a:lnTo>
                  <a:pt x="296" y="0"/>
                </a:lnTo>
                <a:lnTo>
                  <a:pt x="292" y="18"/>
                </a:lnTo>
                <a:lnTo>
                  <a:pt x="290" y="18"/>
                </a:lnTo>
                <a:lnTo>
                  <a:pt x="268" y="10"/>
                </a:lnTo>
                <a:lnTo>
                  <a:pt x="256" y="8"/>
                </a:lnTo>
                <a:lnTo>
                  <a:pt x="260" y="28"/>
                </a:lnTo>
                <a:lnTo>
                  <a:pt x="244" y="32"/>
                </a:lnTo>
                <a:lnTo>
                  <a:pt x="218" y="46"/>
                </a:lnTo>
                <a:lnTo>
                  <a:pt x="210" y="56"/>
                </a:lnTo>
                <a:lnTo>
                  <a:pt x="210" y="58"/>
                </a:lnTo>
                <a:lnTo>
                  <a:pt x="208" y="58"/>
                </a:lnTo>
                <a:lnTo>
                  <a:pt x="196" y="70"/>
                </a:lnTo>
                <a:lnTo>
                  <a:pt x="192" y="88"/>
                </a:lnTo>
                <a:lnTo>
                  <a:pt x="192" y="90"/>
                </a:lnTo>
                <a:lnTo>
                  <a:pt x="186" y="118"/>
                </a:lnTo>
                <a:lnTo>
                  <a:pt x="184" y="130"/>
                </a:lnTo>
                <a:lnTo>
                  <a:pt x="184" y="132"/>
                </a:lnTo>
                <a:lnTo>
                  <a:pt x="182" y="132"/>
                </a:lnTo>
                <a:lnTo>
                  <a:pt x="174" y="144"/>
                </a:lnTo>
                <a:lnTo>
                  <a:pt x="172" y="144"/>
                </a:lnTo>
                <a:lnTo>
                  <a:pt x="172" y="146"/>
                </a:lnTo>
                <a:lnTo>
                  <a:pt x="152" y="148"/>
                </a:lnTo>
                <a:lnTo>
                  <a:pt x="122" y="138"/>
                </a:lnTo>
                <a:lnTo>
                  <a:pt x="108" y="132"/>
                </a:lnTo>
                <a:close/>
              </a:path>
            </a:pathLst>
          </a:custGeom>
          <a:pattFill prst="pct8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山西"/>
          <p:cNvSpPr/>
          <p:nvPr/>
        </p:nvSpPr>
        <p:spPr bwMode="auto">
          <a:xfrm>
            <a:off x="6530018" y="3065297"/>
            <a:ext cx="300301" cy="661147"/>
          </a:xfrm>
          <a:custGeom>
            <a:avLst/>
            <a:gdLst>
              <a:gd name="T0" fmla="*/ 2147483646 w 216"/>
              <a:gd name="T1" fmla="*/ 2147483646 h 474"/>
              <a:gd name="T2" fmla="*/ 2147483646 w 216"/>
              <a:gd name="T3" fmla="*/ 2147483646 h 474"/>
              <a:gd name="T4" fmla="*/ 2147483646 w 216"/>
              <a:gd name="T5" fmla="*/ 2147483646 h 474"/>
              <a:gd name="T6" fmla="*/ 2147483646 w 216"/>
              <a:gd name="T7" fmla="*/ 2147483646 h 474"/>
              <a:gd name="T8" fmla="*/ 2147483646 w 216"/>
              <a:gd name="T9" fmla="*/ 2147483646 h 474"/>
              <a:gd name="T10" fmla="*/ 2147483646 w 216"/>
              <a:gd name="T11" fmla="*/ 2147483646 h 474"/>
              <a:gd name="T12" fmla="*/ 2147483646 w 216"/>
              <a:gd name="T13" fmla="*/ 2147483646 h 474"/>
              <a:gd name="T14" fmla="*/ 2147483646 w 216"/>
              <a:gd name="T15" fmla="*/ 2147483646 h 474"/>
              <a:gd name="T16" fmla="*/ 2147483646 w 216"/>
              <a:gd name="T17" fmla="*/ 2147483646 h 474"/>
              <a:gd name="T18" fmla="*/ 2147483646 w 216"/>
              <a:gd name="T19" fmla="*/ 2147483646 h 474"/>
              <a:gd name="T20" fmla="*/ 2147483646 w 216"/>
              <a:gd name="T21" fmla="*/ 2147483646 h 474"/>
              <a:gd name="T22" fmla="*/ 2147483646 w 216"/>
              <a:gd name="T23" fmla="*/ 2147483646 h 474"/>
              <a:gd name="T24" fmla="*/ 2147483646 w 216"/>
              <a:gd name="T25" fmla="*/ 2147483646 h 474"/>
              <a:gd name="T26" fmla="*/ 2147483646 w 216"/>
              <a:gd name="T27" fmla="*/ 2147483646 h 474"/>
              <a:gd name="T28" fmla="*/ 2147483646 w 216"/>
              <a:gd name="T29" fmla="*/ 2147483646 h 474"/>
              <a:gd name="T30" fmla="*/ 2147483646 w 216"/>
              <a:gd name="T31" fmla="*/ 2147483646 h 474"/>
              <a:gd name="T32" fmla="*/ 2147483646 w 216"/>
              <a:gd name="T33" fmla="*/ 2147483646 h 474"/>
              <a:gd name="T34" fmla="*/ 2147483646 w 216"/>
              <a:gd name="T35" fmla="*/ 2147483646 h 474"/>
              <a:gd name="T36" fmla="*/ 2147483646 w 216"/>
              <a:gd name="T37" fmla="*/ 2147483646 h 474"/>
              <a:gd name="T38" fmla="*/ 2147483646 w 216"/>
              <a:gd name="T39" fmla="*/ 2147483646 h 474"/>
              <a:gd name="T40" fmla="*/ 2147483646 w 216"/>
              <a:gd name="T41" fmla="*/ 2147483646 h 474"/>
              <a:gd name="T42" fmla="*/ 2147483646 w 216"/>
              <a:gd name="T43" fmla="*/ 2147483646 h 474"/>
              <a:gd name="T44" fmla="*/ 2147483646 w 216"/>
              <a:gd name="T45" fmla="*/ 2147483646 h 474"/>
              <a:gd name="T46" fmla="*/ 2147483646 w 216"/>
              <a:gd name="T47" fmla="*/ 2147483646 h 474"/>
              <a:gd name="T48" fmla="*/ 2147483646 w 216"/>
              <a:gd name="T49" fmla="*/ 2147483646 h 474"/>
              <a:gd name="T50" fmla="*/ 2147483646 w 216"/>
              <a:gd name="T51" fmla="*/ 2147483646 h 474"/>
              <a:gd name="T52" fmla="*/ 2147483646 w 216"/>
              <a:gd name="T53" fmla="*/ 2147483646 h 474"/>
              <a:gd name="T54" fmla="*/ 2147483646 w 216"/>
              <a:gd name="T55" fmla="*/ 2147483646 h 474"/>
              <a:gd name="T56" fmla="*/ 2147483646 w 216"/>
              <a:gd name="T57" fmla="*/ 2147483646 h 474"/>
              <a:gd name="T58" fmla="*/ 2147483646 w 216"/>
              <a:gd name="T59" fmla="*/ 2147483646 h 474"/>
              <a:gd name="T60" fmla="*/ 2147483646 w 216"/>
              <a:gd name="T61" fmla="*/ 2147483646 h 474"/>
              <a:gd name="T62" fmla="*/ 2147483646 w 216"/>
              <a:gd name="T63" fmla="*/ 2147483646 h 474"/>
              <a:gd name="T64" fmla="*/ 2147483646 w 216"/>
              <a:gd name="T65" fmla="*/ 2147483646 h 474"/>
              <a:gd name="T66" fmla="*/ 2147483646 w 216"/>
              <a:gd name="T67" fmla="*/ 2147483646 h 474"/>
              <a:gd name="T68" fmla="*/ 2147483646 w 216"/>
              <a:gd name="T69" fmla="*/ 2147483646 h 474"/>
              <a:gd name="T70" fmla="*/ 2147483646 w 216"/>
              <a:gd name="T71" fmla="*/ 2147483646 h 474"/>
              <a:gd name="T72" fmla="*/ 2147483646 w 216"/>
              <a:gd name="T73" fmla="*/ 2147483646 h 474"/>
              <a:gd name="T74" fmla="*/ 2147483646 w 216"/>
              <a:gd name="T75" fmla="*/ 2147483646 h 474"/>
              <a:gd name="T76" fmla="*/ 2147483646 w 216"/>
              <a:gd name="T77" fmla="*/ 2147483646 h 474"/>
              <a:gd name="T78" fmla="*/ 2147483646 w 216"/>
              <a:gd name="T79" fmla="*/ 2147483646 h 474"/>
              <a:gd name="T80" fmla="*/ 2147483646 w 216"/>
              <a:gd name="T81" fmla="*/ 2147483646 h 474"/>
              <a:gd name="T82" fmla="*/ 2147483646 w 216"/>
              <a:gd name="T83" fmla="*/ 2147483646 h 474"/>
              <a:gd name="T84" fmla="*/ 2147483646 w 216"/>
              <a:gd name="T85" fmla="*/ 2147483646 h 474"/>
              <a:gd name="T86" fmla="*/ 2147483646 w 216"/>
              <a:gd name="T87" fmla="*/ 2147483646 h 474"/>
              <a:gd name="T88" fmla="*/ 2147483646 w 216"/>
              <a:gd name="T89" fmla="*/ 2147483646 h 474"/>
              <a:gd name="T90" fmla="*/ 2147483646 w 216"/>
              <a:gd name="T91" fmla="*/ 2147483646 h 474"/>
              <a:gd name="T92" fmla="*/ 2147483646 w 216"/>
              <a:gd name="T93" fmla="*/ 2147483646 h 474"/>
              <a:gd name="T94" fmla="*/ 2147483646 w 216"/>
              <a:gd name="T95" fmla="*/ 2147483646 h 474"/>
              <a:gd name="T96" fmla="*/ 2147483646 w 216"/>
              <a:gd name="T97" fmla="*/ 2147483646 h 47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" h="474">
                <a:moveTo>
                  <a:pt x="202" y="24"/>
                </a:moveTo>
                <a:lnTo>
                  <a:pt x="204" y="20"/>
                </a:lnTo>
                <a:lnTo>
                  <a:pt x="200" y="8"/>
                </a:lnTo>
                <a:lnTo>
                  <a:pt x="194" y="0"/>
                </a:lnTo>
                <a:lnTo>
                  <a:pt x="188" y="12"/>
                </a:lnTo>
                <a:lnTo>
                  <a:pt x="176" y="24"/>
                </a:lnTo>
                <a:lnTo>
                  <a:pt x="174" y="24"/>
                </a:lnTo>
                <a:lnTo>
                  <a:pt x="156" y="30"/>
                </a:lnTo>
                <a:lnTo>
                  <a:pt x="154" y="30"/>
                </a:lnTo>
                <a:lnTo>
                  <a:pt x="136" y="28"/>
                </a:lnTo>
                <a:lnTo>
                  <a:pt x="124" y="30"/>
                </a:lnTo>
                <a:lnTo>
                  <a:pt x="122" y="40"/>
                </a:lnTo>
                <a:lnTo>
                  <a:pt x="112" y="46"/>
                </a:lnTo>
                <a:lnTo>
                  <a:pt x="112" y="48"/>
                </a:lnTo>
                <a:lnTo>
                  <a:pt x="110" y="48"/>
                </a:lnTo>
                <a:lnTo>
                  <a:pt x="94" y="46"/>
                </a:lnTo>
                <a:lnTo>
                  <a:pt x="92" y="48"/>
                </a:lnTo>
                <a:lnTo>
                  <a:pt x="92" y="64"/>
                </a:lnTo>
                <a:lnTo>
                  <a:pt x="84" y="76"/>
                </a:lnTo>
                <a:lnTo>
                  <a:pt x="82" y="76"/>
                </a:lnTo>
                <a:lnTo>
                  <a:pt x="68" y="92"/>
                </a:lnTo>
                <a:lnTo>
                  <a:pt x="66" y="92"/>
                </a:lnTo>
                <a:lnTo>
                  <a:pt x="50" y="96"/>
                </a:lnTo>
                <a:lnTo>
                  <a:pt x="40" y="106"/>
                </a:lnTo>
                <a:lnTo>
                  <a:pt x="42" y="120"/>
                </a:lnTo>
                <a:lnTo>
                  <a:pt x="42" y="124"/>
                </a:lnTo>
                <a:lnTo>
                  <a:pt x="40" y="124"/>
                </a:lnTo>
                <a:lnTo>
                  <a:pt x="28" y="136"/>
                </a:lnTo>
                <a:lnTo>
                  <a:pt x="20" y="144"/>
                </a:lnTo>
                <a:lnTo>
                  <a:pt x="26" y="154"/>
                </a:lnTo>
                <a:lnTo>
                  <a:pt x="26" y="156"/>
                </a:lnTo>
                <a:lnTo>
                  <a:pt x="26" y="170"/>
                </a:lnTo>
                <a:lnTo>
                  <a:pt x="26" y="172"/>
                </a:lnTo>
                <a:lnTo>
                  <a:pt x="16" y="184"/>
                </a:lnTo>
                <a:lnTo>
                  <a:pt x="4" y="198"/>
                </a:lnTo>
                <a:lnTo>
                  <a:pt x="6" y="214"/>
                </a:lnTo>
                <a:lnTo>
                  <a:pt x="16" y="224"/>
                </a:lnTo>
                <a:lnTo>
                  <a:pt x="22" y="236"/>
                </a:lnTo>
                <a:lnTo>
                  <a:pt x="24" y="244"/>
                </a:lnTo>
                <a:lnTo>
                  <a:pt x="24" y="262"/>
                </a:lnTo>
                <a:lnTo>
                  <a:pt x="22" y="264"/>
                </a:lnTo>
                <a:lnTo>
                  <a:pt x="6" y="276"/>
                </a:lnTo>
                <a:lnTo>
                  <a:pt x="4" y="300"/>
                </a:lnTo>
                <a:lnTo>
                  <a:pt x="6" y="324"/>
                </a:lnTo>
                <a:lnTo>
                  <a:pt x="10" y="340"/>
                </a:lnTo>
                <a:lnTo>
                  <a:pt x="18" y="368"/>
                </a:lnTo>
                <a:lnTo>
                  <a:pt x="18" y="370"/>
                </a:lnTo>
                <a:lnTo>
                  <a:pt x="18" y="372"/>
                </a:lnTo>
                <a:lnTo>
                  <a:pt x="0" y="452"/>
                </a:lnTo>
                <a:lnTo>
                  <a:pt x="2" y="468"/>
                </a:lnTo>
                <a:lnTo>
                  <a:pt x="14" y="474"/>
                </a:lnTo>
                <a:lnTo>
                  <a:pt x="32" y="456"/>
                </a:lnTo>
                <a:lnTo>
                  <a:pt x="34" y="456"/>
                </a:lnTo>
                <a:lnTo>
                  <a:pt x="96" y="432"/>
                </a:lnTo>
                <a:lnTo>
                  <a:pt x="112" y="416"/>
                </a:lnTo>
                <a:lnTo>
                  <a:pt x="114" y="416"/>
                </a:lnTo>
                <a:lnTo>
                  <a:pt x="116" y="416"/>
                </a:lnTo>
                <a:lnTo>
                  <a:pt x="150" y="420"/>
                </a:lnTo>
                <a:lnTo>
                  <a:pt x="162" y="416"/>
                </a:lnTo>
                <a:lnTo>
                  <a:pt x="180" y="408"/>
                </a:lnTo>
                <a:lnTo>
                  <a:pt x="180" y="392"/>
                </a:lnTo>
                <a:lnTo>
                  <a:pt x="182" y="392"/>
                </a:lnTo>
                <a:lnTo>
                  <a:pt x="192" y="382"/>
                </a:lnTo>
                <a:lnTo>
                  <a:pt x="190" y="372"/>
                </a:lnTo>
                <a:lnTo>
                  <a:pt x="190" y="370"/>
                </a:lnTo>
                <a:lnTo>
                  <a:pt x="190" y="368"/>
                </a:lnTo>
                <a:lnTo>
                  <a:pt x="194" y="364"/>
                </a:lnTo>
                <a:lnTo>
                  <a:pt x="192" y="360"/>
                </a:lnTo>
                <a:lnTo>
                  <a:pt x="190" y="356"/>
                </a:lnTo>
                <a:lnTo>
                  <a:pt x="190" y="352"/>
                </a:lnTo>
                <a:lnTo>
                  <a:pt x="194" y="340"/>
                </a:lnTo>
                <a:lnTo>
                  <a:pt x="198" y="336"/>
                </a:lnTo>
                <a:lnTo>
                  <a:pt x="196" y="324"/>
                </a:lnTo>
                <a:lnTo>
                  <a:pt x="184" y="310"/>
                </a:lnTo>
                <a:lnTo>
                  <a:pt x="182" y="306"/>
                </a:lnTo>
                <a:lnTo>
                  <a:pt x="180" y="302"/>
                </a:lnTo>
                <a:lnTo>
                  <a:pt x="180" y="298"/>
                </a:lnTo>
                <a:lnTo>
                  <a:pt x="182" y="294"/>
                </a:lnTo>
                <a:lnTo>
                  <a:pt x="184" y="288"/>
                </a:lnTo>
                <a:lnTo>
                  <a:pt x="190" y="280"/>
                </a:lnTo>
                <a:lnTo>
                  <a:pt x="192" y="268"/>
                </a:lnTo>
                <a:lnTo>
                  <a:pt x="202" y="248"/>
                </a:lnTo>
                <a:lnTo>
                  <a:pt x="204" y="240"/>
                </a:lnTo>
                <a:lnTo>
                  <a:pt x="216" y="216"/>
                </a:lnTo>
                <a:lnTo>
                  <a:pt x="208" y="200"/>
                </a:lnTo>
                <a:lnTo>
                  <a:pt x="184" y="184"/>
                </a:lnTo>
                <a:lnTo>
                  <a:pt x="182" y="184"/>
                </a:lnTo>
                <a:lnTo>
                  <a:pt x="176" y="170"/>
                </a:lnTo>
                <a:lnTo>
                  <a:pt x="176" y="168"/>
                </a:lnTo>
                <a:lnTo>
                  <a:pt x="180" y="146"/>
                </a:lnTo>
                <a:lnTo>
                  <a:pt x="184" y="130"/>
                </a:lnTo>
                <a:lnTo>
                  <a:pt x="184" y="122"/>
                </a:lnTo>
                <a:lnTo>
                  <a:pt x="188" y="116"/>
                </a:lnTo>
                <a:lnTo>
                  <a:pt x="190" y="114"/>
                </a:lnTo>
                <a:lnTo>
                  <a:pt x="194" y="114"/>
                </a:lnTo>
                <a:lnTo>
                  <a:pt x="208" y="112"/>
                </a:lnTo>
                <a:lnTo>
                  <a:pt x="212" y="102"/>
                </a:lnTo>
                <a:lnTo>
                  <a:pt x="216" y="76"/>
                </a:lnTo>
                <a:lnTo>
                  <a:pt x="214" y="66"/>
                </a:lnTo>
                <a:lnTo>
                  <a:pt x="200" y="64"/>
                </a:lnTo>
                <a:lnTo>
                  <a:pt x="184" y="56"/>
                </a:lnTo>
                <a:lnTo>
                  <a:pt x="182" y="54"/>
                </a:lnTo>
                <a:lnTo>
                  <a:pt x="182" y="52"/>
                </a:lnTo>
                <a:lnTo>
                  <a:pt x="180" y="32"/>
                </a:lnTo>
                <a:lnTo>
                  <a:pt x="180" y="28"/>
                </a:lnTo>
                <a:lnTo>
                  <a:pt x="20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湖南"/>
          <p:cNvSpPr/>
          <p:nvPr/>
        </p:nvSpPr>
        <p:spPr bwMode="auto">
          <a:xfrm>
            <a:off x="6451310" y="4192637"/>
            <a:ext cx="479513" cy="557010"/>
          </a:xfrm>
          <a:custGeom>
            <a:avLst/>
            <a:gdLst>
              <a:gd name="T0" fmla="*/ 2147483646 w 344"/>
              <a:gd name="T1" fmla="*/ 2147483646 h 400"/>
              <a:gd name="T2" fmla="*/ 2147483646 w 344"/>
              <a:gd name="T3" fmla="*/ 2147483646 h 400"/>
              <a:gd name="T4" fmla="*/ 2147483646 w 344"/>
              <a:gd name="T5" fmla="*/ 2147483646 h 400"/>
              <a:gd name="T6" fmla="*/ 2147483646 w 344"/>
              <a:gd name="T7" fmla="*/ 2147483646 h 400"/>
              <a:gd name="T8" fmla="*/ 2147483646 w 344"/>
              <a:gd name="T9" fmla="*/ 2147483646 h 400"/>
              <a:gd name="T10" fmla="*/ 2147483646 w 344"/>
              <a:gd name="T11" fmla="*/ 2147483646 h 400"/>
              <a:gd name="T12" fmla="*/ 2147483646 w 344"/>
              <a:gd name="T13" fmla="*/ 2147483646 h 400"/>
              <a:gd name="T14" fmla="*/ 2147483646 w 344"/>
              <a:gd name="T15" fmla="*/ 2147483646 h 400"/>
              <a:gd name="T16" fmla="*/ 2147483646 w 344"/>
              <a:gd name="T17" fmla="*/ 2147483646 h 400"/>
              <a:gd name="T18" fmla="*/ 2147483646 w 344"/>
              <a:gd name="T19" fmla="*/ 2147483646 h 400"/>
              <a:gd name="T20" fmla="*/ 2147483646 w 344"/>
              <a:gd name="T21" fmla="*/ 0 h 400"/>
              <a:gd name="T22" fmla="*/ 2147483646 w 344"/>
              <a:gd name="T23" fmla="*/ 2147483646 h 400"/>
              <a:gd name="T24" fmla="*/ 2147483646 w 344"/>
              <a:gd name="T25" fmla="*/ 2147483646 h 400"/>
              <a:gd name="T26" fmla="*/ 2147483646 w 344"/>
              <a:gd name="T27" fmla="*/ 2147483646 h 400"/>
              <a:gd name="T28" fmla="*/ 2147483646 w 344"/>
              <a:gd name="T29" fmla="*/ 2147483646 h 400"/>
              <a:gd name="T30" fmla="*/ 2147483646 w 344"/>
              <a:gd name="T31" fmla="*/ 2147483646 h 400"/>
              <a:gd name="T32" fmla="*/ 2147483646 w 344"/>
              <a:gd name="T33" fmla="*/ 2147483646 h 400"/>
              <a:gd name="T34" fmla="*/ 2147483646 w 344"/>
              <a:gd name="T35" fmla="*/ 2147483646 h 400"/>
              <a:gd name="T36" fmla="*/ 2147483646 w 344"/>
              <a:gd name="T37" fmla="*/ 2147483646 h 400"/>
              <a:gd name="T38" fmla="*/ 2147483646 w 344"/>
              <a:gd name="T39" fmla="*/ 2147483646 h 400"/>
              <a:gd name="T40" fmla="*/ 2147483646 w 344"/>
              <a:gd name="T41" fmla="*/ 2147483646 h 400"/>
              <a:gd name="T42" fmla="*/ 2147483646 w 344"/>
              <a:gd name="T43" fmla="*/ 2147483646 h 400"/>
              <a:gd name="T44" fmla="*/ 2147483646 w 344"/>
              <a:gd name="T45" fmla="*/ 2147483646 h 400"/>
              <a:gd name="T46" fmla="*/ 2147483646 w 344"/>
              <a:gd name="T47" fmla="*/ 2147483646 h 400"/>
              <a:gd name="T48" fmla="*/ 2147483646 w 344"/>
              <a:gd name="T49" fmla="*/ 2147483646 h 400"/>
              <a:gd name="T50" fmla="*/ 2147483646 w 344"/>
              <a:gd name="T51" fmla="*/ 2147483646 h 400"/>
              <a:gd name="T52" fmla="*/ 2147483646 w 344"/>
              <a:gd name="T53" fmla="*/ 2147483646 h 400"/>
              <a:gd name="T54" fmla="*/ 2147483646 w 344"/>
              <a:gd name="T55" fmla="*/ 2147483646 h 400"/>
              <a:gd name="T56" fmla="*/ 2147483646 w 344"/>
              <a:gd name="T57" fmla="*/ 2147483646 h 400"/>
              <a:gd name="T58" fmla="*/ 2147483646 w 344"/>
              <a:gd name="T59" fmla="*/ 2147483646 h 400"/>
              <a:gd name="T60" fmla="*/ 2147483646 w 344"/>
              <a:gd name="T61" fmla="*/ 2147483646 h 400"/>
              <a:gd name="T62" fmla="*/ 2147483646 w 344"/>
              <a:gd name="T63" fmla="*/ 2147483646 h 400"/>
              <a:gd name="T64" fmla="*/ 2147483646 w 344"/>
              <a:gd name="T65" fmla="*/ 2147483646 h 400"/>
              <a:gd name="T66" fmla="*/ 2147483646 w 344"/>
              <a:gd name="T67" fmla="*/ 2147483646 h 400"/>
              <a:gd name="T68" fmla="*/ 2147483646 w 344"/>
              <a:gd name="T69" fmla="*/ 2147483646 h 400"/>
              <a:gd name="T70" fmla="*/ 2147483646 w 344"/>
              <a:gd name="T71" fmla="*/ 2147483646 h 400"/>
              <a:gd name="T72" fmla="*/ 2147483646 w 344"/>
              <a:gd name="T73" fmla="*/ 2147483646 h 400"/>
              <a:gd name="T74" fmla="*/ 2147483646 w 344"/>
              <a:gd name="T75" fmla="*/ 2147483646 h 400"/>
              <a:gd name="T76" fmla="*/ 2147483646 w 344"/>
              <a:gd name="T77" fmla="*/ 2147483646 h 400"/>
              <a:gd name="T78" fmla="*/ 2147483646 w 344"/>
              <a:gd name="T79" fmla="*/ 2147483646 h 400"/>
              <a:gd name="T80" fmla="*/ 2147483646 w 344"/>
              <a:gd name="T81" fmla="*/ 2147483646 h 400"/>
              <a:gd name="T82" fmla="*/ 2147483646 w 344"/>
              <a:gd name="T83" fmla="*/ 2147483646 h 400"/>
              <a:gd name="T84" fmla="*/ 2147483646 w 344"/>
              <a:gd name="T85" fmla="*/ 2147483646 h 400"/>
              <a:gd name="T86" fmla="*/ 2147483646 w 344"/>
              <a:gd name="T87" fmla="*/ 2147483646 h 400"/>
              <a:gd name="T88" fmla="*/ 2147483646 w 344"/>
              <a:gd name="T89" fmla="*/ 2147483646 h 400"/>
              <a:gd name="T90" fmla="*/ 2147483646 w 344"/>
              <a:gd name="T91" fmla="*/ 2147483646 h 400"/>
              <a:gd name="T92" fmla="*/ 2147483646 w 344"/>
              <a:gd name="T93" fmla="*/ 2147483646 h 400"/>
              <a:gd name="T94" fmla="*/ 2147483646 w 344"/>
              <a:gd name="T95" fmla="*/ 2147483646 h 400"/>
              <a:gd name="T96" fmla="*/ 2147483646 w 344"/>
              <a:gd name="T97" fmla="*/ 2147483646 h 400"/>
              <a:gd name="T98" fmla="*/ 2147483646 w 344"/>
              <a:gd name="T99" fmla="*/ 2147483646 h 400"/>
              <a:gd name="T100" fmla="*/ 2147483646 w 344"/>
              <a:gd name="T101" fmla="*/ 2147483646 h 400"/>
              <a:gd name="T102" fmla="*/ 2147483646 w 344"/>
              <a:gd name="T103" fmla="*/ 2147483646 h 400"/>
              <a:gd name="T104" fmla="*/ 2147483646 w 344"/>
              <a:gd name="T105" fmla="*/ 2147483646 h 4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44" h="400">
                <a:moveTo>
                  <a:pt x="300" y="68"/>
                </a:moveTo>
                <a:lnTo>
                  <a:pt x="300" y="68"/>
                </a:lnTo>
                <a:lnTo>
                  <a:pt x="300" y="66"/>
                </a:lnTo>
                <a:lnTo>
                  <a:pt x="292" y="54"/>
                </a:lnTo>
                <a:lnTo>
                  <a:pt x="292" y="52"/>
                </a:lnTo>
                <a:lnTo>
                  <a:pt x="294" y="32"/>
                </a:lnTo>
                <a:lnTo>
                  <a:pt x="292" y="28"/>
                </a:lnTo>
                <a:lnTo>
                  <a:pt x="286" y="24"/>
                </a:lnTo>
                <a:lnTo>
                  <a:pt x="282" y="24"/>
                </a:lnTo>
                <a:lnTo>
                  <a:pt x="274" y="34"/>
                </a:lnTo>
                <a:lnTo>
                  <a:pt x="272" y="34"/>
                </a:lnTo>
                <a:lnTo>
                  <a:pt x="252" y="44"/>
                </a:lnTo>
                <a:lnTo>
                  <a:pt x="250" y="30"/>
                </a:lnTo>
                <a:lnTo>
                  <a:pt x="250" y="28"/>
                </a:lnTo>
                <a:lnTo>
                  <a:pt x="252" y="22"/>
                </a:lnTo>
                <a:lnTo>
                  <a:pt x="250" y="14"/>
                </a:lnTo>
                <a:lnTo>
                  <a:pt x="248" y="12"/>
                </a:lnTo>
                <a:lnTo>
                  <a:pt x="244" y="20"/>
                </a:lnTo>
                <a:lnTo>
                  <a:pt x="218" y="42"/>
                </a:lnTo>
                <a:lnTo>
                  <a:pt x="218" y="44"/>
                </a:lnTo>
                <a:lnTo>
                  <a:pt x="216" y="44"/>
                </a:lnTo>
                <a:lnTo>
                  <a:pt x="214" y="44"/>
                </a:lnTo>
                <a:lnTo>
                  <a:pt x="206" y="40"/>
                </a:lnTo>
                <a:lnTo>
                  <a:pt x="198" y="32"/>
                </a:lnTo>
                <a:lnTo>
                  <a:pt x="184" y="28"/>
                </a:lnTo>
                <a:lnTo>
                  <a:pt x="184" y="26"/>
                </a:lnTo>
                <a:lnTo>
                  <a:pt x="176" y="20"/>
                </a:lnTo>
                <a:lnTo>
                  <a:pt x="150" y="16"/>
                </a:lnTo>
                <a:lnTo>
                  <a:pt x="148" y="16"/>
                </a:lnTo>
                <a:lnTo>
                  <a:pt x="132" y="6"/>
                </a:lnTo>
                <a:lnTo>
                  <a:pt x="132" y="8"/>
                </a:lnTo>
                <a:lnTo>
                  <a:pt x="118" y="0"/>
                </a:lnTo>
                <a:lnTo>
                  <a:pt x="100" y="0"/>
                </a:lnTo>
                <a:lnTo>
                  <a:pt x="94" y="0"/>
                </a:lnTo>
                <a:lnTo>
                  <a:pt x="100" y="30"/>
                </a:lnTo>
                <a:lnTo>
                  <a:pt x="96" y="30"/>
                </a:lnTo>
                <a:lnTo>
                  <a:pt x="80" y="32"/>
                </a:lnTo>
                <a:lnTo>
                  <a:pt x="70" y="32"/>
                </a:lnTo>
                <a:lnTo>
                  <a:pt x="68" y="32"/>
                </a:lnTo>
                <a:lnTo>
                  <a:pt x="60" y="24"/>
                </a:lnTo>
                <a:lnTo>
                  <a:pt x="44" y="32"/>
                </a:lnTo>
                <a:lnTo>
                  <a:pt x="28" y="52"/>
                </a:lnTo>
                <a:lnTo>
                  <a:pt x="16" y="86"/>
                </a:lnTo>
                <a:lnTo>
                  <a:pt x="20" y="124"/>
                </a:lnTo>
                <a:lnTo>
                  <a:pt x="26" y="144"/>
                </a:lnTo>
                <a:lnTo>
                  <a:pt x="26" y="148"/>
                </a:lnTo>
                <a:lnTo>
                  <a:pt x="24" y="150"/>
                </a:lnTo>
                <a:lnTo>
                  <a:pt x="20" y="152"/>
                </a:lnTo>
                <a:lnTo>
                  <a:pt x="20" y="156"/>
                </a:lnTo>
                <a:lnTo>
                  <a:pt x="18" y="166"/>
                </a:lnTo>
                <a:lnTo>
                  <a:pt x="26" y="198"/>
                </a:lnTo>
                <a:lnTo>
                  <a:pt x="24" y="200"/>
                </a:lnTo>
                <a:lnTo>
                  <a:pt x="8" y="210"/>
                </a:lnTo>
                <a:lnTo>
                  <a:pt x="4" y="214"/>
                </a:lnTo>
                <a:lnTo>
                  <a:pt x="2" y="218"/>
                </a:lnTo>
                <a:lnTo>
                  <a:pt x="0" y="228"/>
                </a:lnTo>
                <a:lnTo>
                  <a:pt x="14" y="224"/>
                </a:lnTo>
                <a:lnTo>
                  <a:pt x="14" y="222"/>
                </a:lnTo>
                <a:lnTo>
                  <a:pt x="16" y="222"/>
                </a:lnTo>
                <a:lnTo>
                  <a:pt x="22" y="224"/>
                </a:lnTo>
                <a:lnTo>
                  <a:pt x="26" y="226"/>
                </a:lnTo>
                <a:lnTo>
                  <a:pt x="30" y="228"/>
                </a:lnTo>
                <a:lnTo>
                  <a:pt x="32" y="234"/>
                </a:lnTo>
                <a:lnTo>
                  <a:pt x="34" y="252"/>
                </a:lnTo>
                <a:lnTo>
                  <a:pt x="32" y="254"/>
                </a:lnTo>
                <a:lnTo>
                  <a:pt x="32" y="256"/>
                </a:lnTo>
                <a:lnTo>
                  <a:pt x="28" y="260"/>
                </a:lnTo>
                <a:lnTo>
                  <a:pt x="28" y="264"/>
                </a:lnTo>
                <a:lnTo>
                  <a:pt x="24" y="282"/>
                </a:lnTo>
                <a:lnTo>
                  <a:pt x="28" y="290"/>
                </a:lnTo>
                <a:lnTo>
                  <a:pt x="32" y="296"/>
                </a:lnTo>
                <a:lnTo>
                  <a:pt x="48" y="316"/>
                </a:lnTo>
                <a:lnTo>
                  <a:pt x="64" y="304"/>
                </a:lnTo>
                <a:lnTo>
                  <a:pt x="76" y="302"/>
                </a:lnTo>
                <a:lnTo>
                  <a:pt x="76" y="304"/>
                </a:lnTo>
                <a:lnTo>
                  <a:pt x="84" y="306"/>
                </a:lnTo>
                <a:lnTo>
                  <a:pt x="88" y="306"/>
                </a:lnTo>
                <a:lnTo>
                  <a:pt x="92" y="302"/>
                </a:lnTo>
                <a:lnTo>
                  <a:pt x="100" y="292"/>
                </a:lnTo>
                <a:lnTo>
                  <a:pt x="98" y="286"/>
                </a:lnTo>
                <a:lnTo>
                  <a:pt x="100" y="282"/>
                </a:lnTo>
                <a:lnTo>
                  <a:pt x="104" y="280"/>
                </a:lnTo>
                <a:lnTo>
                  <a:pt x="124" y="280"/>
                </a:lnTo>
                <a:lnTo>
                  <a:pt x="128" y="280"/>
                </a:lnTo>
                <a:lnTo>
                  <a:pt x="130" y="280"/>
                </a:lnTo>
                <a:lnTo>
                  <a:pt x="134" y="274"/>
                </a:lnTo>
                <a:lnTo>
                  <a:pt x="136" y="270"/>
                </a:lnTo>
                <a:lnTo>
                  <a:pt x="142" y="270"/>
                </a:lnTo>
                <a:lnTo>
                  <a:pt x="146" y="272"/>
                </a:lnTo>
                <a:lnTo>
                  <a:pt x="152" y="280"/>
                </a:lnTo>
                <a:lnTo>
                  <a:pt x="154" y="284"/>
                </a:lnTo>
                <a:lnTo>
                  <a:pt x="156" y="288"/>
                </a:lnTo>
                <a:lnTo>
                  <a:pt x="154" y="302"/>
                </a:lnTo>
                <a:lnTo>
                  <a:pt x="156" y="304"/>
                </a:lnTo>
                <a:lnTo>
                  <a:pt x="162" y="310"/>
                </a:lnTo>
                <a:lnTo>
                  <a:pt x="164" y="316"/>
                </a:lnTo>
                <a:lnTo>
                  <a:pt x="162" y="330"/>
                </a:lnTo>
                <a:lnTo>
                  <a:pt x="158" y="340"/>
                </a:lnTo>
                <a:lnTo>
                  <a:pt x="154" y="344"/>
                </a:lnTo>
                <a:lnTo>
                  <a:pt x="142" y="370"/>
                </a:lnTo>
                <a:lnTo>
                  <a:pt x="146" y="372"/>
                </a:lnTo>
                <a:lnTo>
                  <a:pt x="164" y="372"/>
                </a:lnTo>
                <a:lnTo>
                  <a:pt x="168" y="374"/>
                </a:lnTo>
                <a:lnTo>
                  <a:pt x="168" y="376"/>
                </a:lnTo>
                <a:lnTo>
                  <a:pt x="164" y="388"/>
                </a:lnTo>
                <a:lnTo>
                  <a:pt x="164" y="394"/>
                </a:lnTo>
                <a:lnTo>
                  <a:pt x="172" y="398"/>
                </a:lnTo>
                <a:lnTo>
                  <a:pt x="176" y="400"/>
                </a:lnTo>
                <a:lnTo>
                  <a:pt x="178" y="398"/>
                </a:lnTo>
                <a:lnTo>
                  <a:pt x="188" y="394"/>
                </a:lnTo>
                <a:lnTo>
                  <a:pt x="194" y="392"/>
                </a:lnTo>
                <a:lnTo>
                  <a:pt x="204" y="392"/>
                </a:lnTo>
                <a:lnTo>
                  <a:pt x="216" y="380"/>
                </a:lnTo>
                <a:lnTo>
                  <a:pt x="216" y="366"/>
                </a:lnTo>
                <a:lnTo>
                  <a:pt x="216" y="360"/>
                </a:lnTo>
                <a:lnTo>
                  <a:pt x="216" y="356"/>
                </a:lnTo>
                <a:lnTo>
                  <a:pt x="220" y="354"/>
                </a:lnTo>
                <a:lnTo>
                  <a:pt x="224" y="354"/>
                </a:lnTo>
                <a:lnTo>
                  <a:pt x="230" y="356"/>
                </a:lnTo>
                <a:lnTo>
                  <a:pt x="236" y="360"/>
                </a:lnTo>
                <a:lnTo>
                  <a:pt x="256" y="372"/>
                </a:lnTo>
                <a:lnTo>
                  <a:pt x="264" y="376"/>
                </a:lnTo>
                <a:lnTo>
                  <a:pt x="270" y="378"/>
                </a:lnTo>
                <a:lnTo>
                  <a:pt x="270" y="376"/>
                </a:lnTo>
                <a:lnTo>
                  <a:pt x="270" y="370"/>
                </a:lnTo>
                <a:lnTo>
                  <a:pt x="266" y="360"/>
                </a:lnTo>
                <a:lnTo>
                  <a:pt x="256" y="344"/>
                </a:lnTo>
                <a:lnTo>
                  <a:pt x="256" y="342"/>
                </a:lnTo>
                <a:lnTo>
                  <a:pt x="256" y="340"/>
                </a:lnTo>
                <a:lnTo>
                  <a:pt x="264" y="332"/>
                </a:lnTo>
                <a:lnTo>
                  <a:pt x="274" y="326"/>
                </a:lnTo>
                <a:lnTo>
                  <a:pt x="282" y="324"/>
                </a:lnTo>
                <a:lnTo>
                  <a:pt x="292" y="326"/>
                </a:lnTo>
                <a:lnTo>
                  <a:pt x="320" y="340"/>
                </a:lnTo>
                <a:lnTo>
                  <a:pt x="332" y="332"/>
                </a:lnTo>
                <a:lnTo>
                  <a:pt x="334" y="332"/>
                </a:lnTo>
                <a:lnTo>
                  <a:pt x="334" y="330"/>
                </a:lnTo>
                <a:lnTo>
                  <a:pt x="332" y="328"/>
                </a:lnTo>
                <a:lnTo>
                  <a:pt x="334" y="326"/>
                </a:lnTo>
                <a:lnTo>
                  <a:pt x="340" y="314"/>
                </a:lnTo>
                <a:lnTo>
                  <a:pt x="344" y="304"/>
                </a:lnTo>
                <a:lnTo>
                  <a:pt x="344" y="298"/>
                </a:lnTo>
                <a:lnTo>
                  <a:pt x="344" y="292"/>
                </a:lnTo>
                <a:lnTo>
                  <a:pt x="338" y="286"/>
                </a:lnTo>
                <a:lnTo>
                  <a:pt x="334" y="284"/>
                </a:lnTo>
                <a:lnTo>
                  <a:pt x="332" y="284"/>
                </a:lnTo>
                <a:lnTo>
                  <a:pt x="330" y="276"/>
                </a:lnTo>
                <a:lnTo>
                  <a:pt x="332" y="276"/>
                </a:lnTo>
                <a:lnTo>
                  <a:pt x="338" y="272"/>
                </a:lnTo>
                <a:lnTo>
                  <a:pt x="340" y="268"/>
                </a:lnTo>
                <a:lnTo>
                  <a:pt x="338" y="264"/>
                </a:lnTo>
                <a:lnTo>
                  <a:pt x="326" y="252"/>
                </a:lnTo>
                <a:lnTo>
                  <a:pt x="326" y="250"/>
                </a:lnTo>
                <a:lnTo>
                  <a:pt x="320" y="232"/>
                </a:lnTo>
                <a:lnTo>
                  <a:pt x="316" y="214"/>
                </a:lnTo>
                <a:lnTo>
                  <a:pt x="316" y="196"/>
                </a:lnTo>
                <a:lnTo>
                  <a:pt x="316" y="188"/>
                </a:lnTo>
                <a:lnTo>
                  <a:pt x="308" y="196"/>
                </a:lnTo>
                <a:lnTo>
                  <a:pt x="302" y="204"/>
                </a:lnTo>
                <a:lnTo>
                  <a:pt x="300" y="170"/>
                </a:lnTo>
                <a:lnTo>
                  <a:pt x="300" y="168"/>
                </a:lnTo>
                <a:lnTo>
                  <a:pt x="322" y="138"/>
                </a:lnTo>
                <a:lnTo>
                  <a:pt x="334" y="124"/>
                </a:lnTo>
                <a:lnTo>
                  <a:pt x="326" y="100"/>
                </a:lnTo>
                <a:lnTo>
                  <a:pt x="322" y="76"/>
                </a:lnTo>
                <a:lnTo>
                  <a:pt x="308" y="70"/>
                </a:lnTo>
                <a:lnTo>
                  <a:pt x="300" y="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湖北"/>
          <p:cNvSpPr/>
          <p:nvPr/>
        </p:nvSpPr>
        <p:spPr bwMode="auto">
          <a:xfrm>
            <a:off x="6395608" y="3871751"/>
            <a:ext cx="680521" cy="426234"/>
          </a:xfrm>
          <a:custGeom>
            <a:avLst/>
            <a:gdLst>
              <a:gd name="T0" fmla="*/ 2147483646 w 488"/>
              <a:gd name="T1" fmla="*/ 2147483646 h 306"/>
              <a:gd name="T2" fmla="*/ 2147483646 w 488"/>
              <a:gd name="T3" fmla="*/ 2147483646 h 306"/>
              <a:gd name="T4" fmla="*/ 2147483646 w 488"/>
              <a:gd name="T5" fmla="*/ 2147483646 h 306"/>
              <a:gd name="T6" fmla="*/ 2147483646 w 488"/>
              <a:gd name="T7" fmla="*/ 2147483646 h 306"/>
              <a:gd name="T8" fmla="*/ 2147483646 w 488"/>
              <a:gd name="T9" fmla="*/ 2147483646 h 306"/>
              <a:gd name="T10" fmla="*/ 2147483646 w 488"/>
              <a:gd name="T11" fmla="*/ 2147483646 h 306"/>
              <a:gd name="T12" fmla="*/ 2147483646 w 488"/>
              <a:gd name="T13" fmla="*/ 2147483646 h 306"/>
              <a:gd name="T14" fmla="*/ 2147483646 w 488"/>
              <a:gd name="T15" fmla="*/ 2147483646 h 306"/>
              <a:gd name="T16" fmla="*/ 2147483646 w 488"/>
              <a:gd name="T17" fmla="*/ 2147483646 h 306"/>
              <a:gd name="T18" fmla="*/ 2147483646 w 488"/>
              <a:gd name="T19" fmla="*/ 2147483646 h 306"/>
              <a:gd name="T20" fmla="*/ 2147483646 w 488"/>
              <a:gd name="T21" fmla="*/ 2147483646 h 306"/>
              <a:gd name="T22" fmla="*/ 2147483646 w 488"/>
              <a:gd name="T23" fmla="*/ 2147483646 h 306"/>
              <a:gd name="T24" fmla="*/ 2147483646 w 488"/>
              <a:gd name="T25" fmla="*/ 2147483646 h 306"/>
              <a:gd name="T26" fmla="*/ 2147483646 w 488"/>
              <a:gd name="T27" fmla="*/ 2147483646 h 306"/>
              <a:gd name="T28" fmla="*/ 2147483646 w 488"/>
              <a:gd name="T29" fmla="*/ 2147483646 h 306"/>
              <a:gd name="T30" fmla="*/ 2147483646 w 488"/>
              <a:gd name="T31" fmla="*/ 2147483646 h 306"/>
              <a:gd name="T32" fmla="*/ 2147483646 w 488"/>
              <a:gd name="T33" fmla="*/ 2147483646 h 306"/>
              <a:gd name="T34" fmla="*/ 2147483646 w 488"/>
              <a:gd name="T35" fmla="*/ 2147483646 h 306"/>
              <a:gd name="T36" fmla="*/ 2147483646 w 488"/>
              <a:gd name="T37" fmla="*/ 2147483646 h 306"/>
              <a:gd name="T38" fmla="*/ 2147483646 w 488"/>
              <a:gd name="T39" fmla="*/ 2147483646 h 306"/>
              <a:gd name="T40" fmla="*/ 2147483646 w 488"/>
              <a:gd name="T41" fmla="*/ 2147483646 h 306"/>
              <a:gd name="T42" fmla="*/ 2147483646 w 488"/>
              <a:gd name="T43" fmla="*/ 2147483646 h 306"/>
              <a:gd name="T44" fmla="*/ 2147483646 w 488"/>
              <a:gd name="T45" fmla="*/ 2147483646 h 306"/>
              <a:gd name="T46" fmla="*/ 2147483646 w 488"/>
              <a:gd name="T47" fmla="*/ 2147483646 h 306"/>
              <a:gd name="T48" fmla="*/ 2147483646 w 488"/>
              <a:gd name="T49" fmla="*/ 2147483646 h 306"/>
              <a:gd name="T50" fmla="*/ 2147483646 w 488"/>
              <a:gd name="T51" fmla="*/ 2147483646 h 306"/>
              <a:gd name="T52" fmla="*/ 2147483646 w 488"/>
              <a:gd name="T53" fmla="*/ 2147483646 h 306"/>
              <a:gd name="T54" fmla="*/ 2147483646 w 488"/>
              <a:gd name="T55" fmla="*/ 2147483646 h 306"/>
              <a:gd name="T56" fmla="*/ 2147483646 w 488"/>
              <a:gd name="T57" fmla="*/ 2147483646 h 306"/>
              <a:gd name="T58" fmla="*/ 2147483646 w 488"/>
              <a:gd name="T59" fmla="*/ 2147483646 h 306"/>
              <a:gd name="T60" fmla="*/ 2147483646 w 488"/>
              <a:gd name="T61" fmla="*/ 2147483646 h 306"/>
              <a:gd name="T62" fmla="*/ 2147483646 w 488"/>
              <a:gd name="T63" fmla="*/ 2147483646 h 306"/>
              <a:gd name="T64" fmla="*/ 2147483646 w 488"/>
              <a:gd name="T65" fmla="*/ 2147483646 h 306"/>
              <a:gd name="T66" fmla="*/ 2147483646 w 488"/>
              <a:gd name="T67" fmla="*/ 2147483646 h 306"/>
              <a:gd name="T68" fmla="*/ 2147483646 w 488"/>
              <a:gd name="T69" fmla="*/ 2147483646 h 306"/>
              <a:gd name="T70" fmla="*/ 2147483646 w 488"/>
              <a:gd name="T71" fmla="*/ 2147483646 h 306"/>
              <a:gd name="T72" fmla="*/ 2147483646 w 488"/>
              <a:gd name="T73" fmla="*/ 2147483646 h 306"/>
              <a:gd name="T74" fmla="*/ 2147483646 w 488"/>
              <a:gd name="T75" fmla="*/ 2147483646 h 306"/>
              <a:gd name="T76" fmla="*/ 2147483646 w 488"/>
              <a:gd name="T77" fmla="*/ 2147483646 h 306"/>
              <a:gd name="T78" fmla="*/ 2147483646 w 488"/>
              <a:gd name="T79" fmla="*/ 2147483646 h 306"/>
              <a:gd name="T80" fmla="*/ 2147483646 w 488"/>
              <a:gd name="T81" fmla="*/ 2147483646 h 306"/>
              <a:gd name="T82" fmla="*/ 2147483646 w 488"/>
              <a:gd name="T83" fmla="*/ 2147483646 h 306"/>
              <a:gd name="T84" fmla="*/ 2147483646 w 488"/>
              <a:gd name="T85" fmla="*/ 2147483646 h 306"/>
              <a:gd name="T86" fmla="*/ 2147483646 w 488"/>
              <a:gd name="T87" fmla="*/ 2147483646 h 306"/>
              <a:gd name="T88" fmla="*/ 2147483646 w 488"/>
              <a:gd name="T89" fmla="*/ 2147483646 h 306"/>
              <a:gd name="T90" fmla="*/ 2147483646 w 488"/>
              <a:gd name="T91" fmla="*/ 2147483646 h 306"/>
              <a:gd name="T92" fmla="*/ 2147483646 w 488"/>
              <a:gd name="T93" fmla="*/ 2147483646 h 306"/>
              <a:gd name="T94" fmla="*/ 2147483646 w 488"/>
              <a:gd name="T95" fmla="*/ 2147483646 h 306"/>
              <a:gd name="T96" fmla="*/ 2147483646 w 488"/>
              <a:gd name="T97" fmla="*/ 2147483646 h 306"/>
              <a:gd name="T98" fmla="*/ 2147483646 w 488"/>
              <a:gd name="T99" fmla="*/ 2147483646 h 306"/>
              <a:gd name="T100" fmla="*/ 2147483646 w 488"/>
              <a:gd name="T101" fmla="*/ 2147483646 h 306"/>
              <a:gd name="T102" fmla="*/ 2147483646 w 488"/>
              <a:gd name="T103" fmla="*/ 2147483646 h 306"/>
              <a:gd name="T104" fmla="*/ 2147483646 w 488"/>
              <a:gd name="T105" fmla="*/ 2147483646 h 306"/>
              <a:gd name="T106" fmla="*/ 2147483646 w 488"/>
              <a:gd name="T107" fmla="*/ 2147483646 h 306"/>
              <a:gd name="T108" fmla="*/ 2147483646 w 488"/>
              <a:gd name="T109" fmla="*/ 2147483646 h 306"/>
              <a:gd name="T110" fmla="*/ 2147483646 w 488"/>
              <a:gd name="T111" fmla="*/ 2147483646 h 306"/>
              <a:gd name="T112" fmla="*/ 2147483646 w 488"/>
              <a:gd name="T113" fmla="*/ 2147483646 h 306"/>
              <a:gd name="T114" fmla="*/ 2147483646 w 488"/>
              <a:gd name="T115" fmla="*/ 2147483646 h 30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广东"/>
          <p:cNvSpPr/>
          <p:nvPr/>
        </p:nvSpPr>
        <p:spPr bwMode="auto">
          <a:xfrm>
            <a:off x="6545759" y="4655197"/>
            <a:ext cx="708371" cy="560643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江西"/>
          <p:cNvSpPr/>
          <p:nvPr/>
        </p:nvSpPr>
        <p:spPr bwMode="auto">
          <a:xfrm>
            <a:off x="6881175" y="4169630"/>
            <a:ext cx="423812" cy="577595"/>
          </a:xfrm>
          <a:custGeom>
            <a:avLst/>
            <a:gdLst>
              <a:gd name="T0" fmla="*/ 2147483646 w 304"/>
              <a:gd name="T1" fmla="*/ 0 h 414"/>
              <a:gd name="T2" fmla="*/ 2147483646 w 304"/>
              <a:gd name="T3" fmla="*/ 2147483646 h 414"/>
              <a:gd name="T4" fmla="*/ 2147483646 w 304"/>
              <a:gd name="T5" fmla="*/ 2147483646 h 414"/>
              <a:gd name="T6" fmla="*/ 2147483646 w 304"/>
              <a:gd name="T7" fmla="*/ 2147483646 h 414"/>
              <a:gd name="T8" fmla="*/ 2147483646 w 304"/>
              <a:gd name="T9" fmla="*/ 2147483646 h 414"/>
              <a:gd name="T10" fmla="*/ 2147483646 w 304"/>
              <a:gd name="T11" fmla="*/ 2147483646 h 414"/>
              <a:gd name="T12" fmla="*/ 2147483646 w 304"/>
              <a:gd name="T13" fmla="*/ 2147483646 h 414"/>
              <a:gd name="T14" fmla="*/ 2147483646 w 304"/>
              <a:gd name="T15" fmla="*/ 2147483646 h 414"/>
              <a:gd name="T16" fmla="*/ 2147483646 w 304"/>
              <a:gd name="T17" fmla="*/ 2147483646 h 414"/>
              <a:gd name="T18" fmla="*/ 2147483646 w 304"/>
              <a:gd name="T19" fmla="*/ 2147483646 h 414"/>
              <a:gd name="T20" fmla="*/ 2147483646 w 304"/>
              <a:gd name="T21" fmla="*/ 2147483646 h 414"/>
              <a:gd name="T22" fmla="*/ 2147483646 w 304"/>
              <a:gd name="T23" fmla="*/ 2147483646 h 414"/>
              <a:gd name="T24" fmla="*/ 2147483646 w 304"/>
              <a:gd name="T25" fmla="*/ 2147483646 h 414"/>
              <a:gd name="T26" fmla="*/ 2147483646 w 304"/>
              <a:gd name="T27" fmla="*/ 2147483646 h 414"/>
              <a:gd name="T28" fmla="*/ 0 w 304"/>
              <a:gd name="T29" fmla="*/ 2147483646 h 414"/>
              <a:gd name="T30" fmla="*/ 2147483646 w 304"/>
              <a:gd name="T31" fmla="*/ 2147483646 h 414"/>
              <a:gd name="T32" fmla="*/ 2147483646 w 304"/>
              <a:gd name="T33" fmla="*/ 2147483646 h 414"/>
              <a:gd name="T34" fmla="*/ 2147483646 w 304"/>
              <a:gd name="T35" fmla="*/ 2147483646 h 414"/>
              <a:gd name="T36" fmla="*/ 2147483646 w 304"/>
              <a:gd name="T37" fmla="*/ 2147483646 h 414"/>
              <a:gd name="T38" fmla="*/ 2147483646 w 304"/>
              <a:gd name="T39" fmla="*/ 2147483646 h 414"/>
              <a:gd name="T40" fmla="*/ 2147483646 w 304"/>
              <a:gd name="T41" fmla="*/ 2147483646 h 414"/>
              <a:gd name="T42" fmla="*/ 2147483646 w 304"/>
              <a:gd name="T43" fmla="*/ 2147483646 h 414"/>
              <a:gd name="T44" fmla="*/ 2147483646 w 304"/>
              <a:gd name="T45" fmla="*/ 2147483646 h 414"/>
              <a:gd name="T46" fmla="*/ 2147483646 w 304"/>
              <a:gd name="T47" fmla="*/ 2147483646 h 414"/>
              <a:gd name="T48" fmla="*/ 2147483646 w 304"/>
              <a:gd name="T49" fmla="*/ 2147483646 h 414"/>
              <a:gd name="T50" fmla="*/ 2147483646 w 304"/>
              <a:gd name="T51" fmla="*/ 2147483646 h 414"/>
              <a:gd name="T52" fmla="*/ 2147483646 w 304"/>
              <a:gd name="T53" fmla="*/ 2147483646 h 414"/>
              <a:gd name="T54" fmla="*/ 2147483646 w 304"/>
              <a:gd name="T55" fmla="*/ 2147483646 h 414"/>
              <a:gd name="T56" fmla="*/ 2147483646 w 304"/>
              <a:gd name="T57" fmla="*/ 2147483646 h 414"/>
              <a:gd name="T58" fmla="*/ 2147483646 w 304"/>
              <a:gd name="T59" fmla="*/ 2147483646 h 414"/>
              <a:gd name="T60" fmla="*/ 2147483646 w 304"/>
              <a:gd name="T61" fmla="*/ 2147483646 h 414"/>
              <a:gd name="T62" fmla="*/ 2147483646 w 304"/>
              <a:gd name="T63" fmla="*/ 2147483646 h 414"/>
              <a:gd name="T64" fmla="*/ 2147483646 w 304"/>
              <a:gd name="T65" fmla="*/ 2147483646 h 414"/>
              <a:gd name="T66" fmla="*/ 2147483646 w 304"/>
              <a:gd name="T67" fmla="*/ 2147483646 h 414"/>
              <a:gd name="T68" fmla="*/ 2147483646 w 304"/>
              <a:gd name="T69" fmla="*/ 2147483646 h 414"/>
              <a:gd name="T70" fmla="*/ 2147483646 w 304"/>
              <a:gd name="T71" fmla="*/ 2147483646 h 414"/>
              <a:gd name="T72" fmla="*/ 2147483646 w 304"/>
              <a:gd name="T73" fmla="*/ 2147483646 h 414"/>
              <a:gd name="T74" fmla="*/ 2147483646 w 304"/>
              <a:gd name="T75" fmla="*/ 2147483646 h 414"/>
              <a:gd name="T76" fmla="*/ 2147483646 w 304"/>
              <a:gd name="T77" fmla="*/ 2147483646 h 414"/>
              <a:gd name="T78" fmla="*/ 2147483646 w 304"/>
              <a:gd name="T79" fmla="*/ 2147483646 h 414"/>
              <a:gd name="T80" fmla="*/ 2147483646 w 304"/>
              <a:gd name="T81" fmla="*/ 2147483646 h 414"/>
              <a:gd name="T82" fmla="*/ 2147483646 w 304"/>
              <a:gd name="T83" fmla="*/ 2147483646 h 414"/>
              <a:gd name="T84" fmla="*/ 2147483646 w 304"/>
              <a:gd name="T85" fmla="*/ 2147483646 h 414"/>
              <a:gd name="T86" fmla="*/ 2147483646 w 304"/>
              <a:gd name="T87" fmla="*/ 2147483646 h 414"/>
              <a:gd name="T88" fmla="*/ 2147483646 w 304"/>
              <a:gd name="T89" fmla="*/ 2147483646 h 414"/>
              <a:gd name="T90" fmla="*/ 2147483646 w 304"/>
              <a:gd name="T91" fmla="*/ 2147483646 h 414"/>
              <a:gd name="T92" fmla="*/ 2147483646 w 304"/>
              <a:gd name="T93" fmla="*/ 2147483646 h 414"/>
              <a:gd name="T94" fmla="*/ 2147483646 w 304"/>
              <a:gd name="T95" fmla="*/ 2147483646 h 414"/>
              <a:gd name="T96" fmla="*/ 2147483646 w 304"/>
              <a:gd name="T97" fmla="*/ 2147483646 h 414"/>
              <a:gd name="T98" fmla="*/ 2147483646 w 304"/>
              <a:gd name="T99" fmla="*/ 2147483646 h 414"/>
              <a:gd name="T100" fmla="*/ 2147483646 w 304"/>
              <a:gd name="T101" fmla="*/ 2147483646 h 414"/>
              <a:gd name="T102" fmla="*/ 2147483646 w 304"/>
              <a:gd name="T103" fmla="*/ 2147483646 h 414"/>
              <a:gd name="T104" fmla="*/ 2147483646 w 304"/>
              <a:gd name="T105" fmla="*/ 2147483646 h 414"/>
              <a:gd name="T106" fmla="*/ 2147483646 w 304"/>
              <a:gd name="T107" fmla="*/ 2147483646 h 414"/>
              <a:gd name="T108" fmla="*/ 2147483646 w 304"/>
              <a:gd name="T109" fmla="*/ 2147483646 h 414"/>
              <a:gd name="T110" fmla="*/ 2147483646 w 304"/>
              <a:gd name="T111" fmla="*/ 2147483646 h 414"/>
              <a:gd name="T112" fmla="*/ 2147483646 w 304"/>
              <a:gd name="T113" fmla="*/ 2147483646 h 414"/>
              <a:gd name="T114" fmla="*/ 2147483646 w 304"/>
              <a:gd name="T115" fmla="*/ 2147483646 h 414"/>
              <a:gd name="T116" fmla="*/ 2147483646 w 304"/>
              <a:gd name="T117" fmla="*/ 2147483646 h 4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04" h="414">
                <a:moveTo>
                  <a:pt x="240" y="16"/>
                </a:moveTo>
                <a:lnTo>
                  <a:pt x="238" y="16"/>
                </a:lnTo>
                <a:lnTo>
                  <a:pt x="220" y="0"/>
                </a:lnTo>
                <a:lnTo>
                  <a:pt x="212" y="6"/>
                </a:lnTo>
                <a:lnTo>
                  <a:pt x="206" y="16"/>
                </a:lnTo>
                <a:lnTo>
                  <a:pt x="200" y="24"/>
                </a:lnTo>
                <a:lnTo>
                  <a:pt x="192" y="28"/>
                </a:lnTo>
                <a:lnTo>
                  <a:pt x="184" y="32"/>
                </a:lnTo>
                <a:lnTo>
                  <a:pt x="180" y="34"/>
                </a:lnTo>
                <a:lnTo>
                  <a:pt x="176" y="32"/>
                </a:lnTo>
                <a:lnTo>
                  <a:pt x="174" y="28"/>
                </a:lnTo>
                <a:lnTo>
                  <a:pt x="174" y="22"/>
                </a:lnTo>
                <a:lnTo>
                  <a:pt x="180" y="4"/>
                </a:lnTo>
                <a:lnTo>
                  <a:pt x="152" y="22"/>
                </a:lnTo>
                <a:lnTo>
                  <a:pt x="152" y="24"/>
                </a:lnTo>
                <a:lnTo>
                  <a:pt x="128" y="24"/>
                </a:lnTo>
                <a:lnTo>
                  <a:pt x="108" y="34"/>
                </a:lnTo>
                <a:lnTo>
                  <a:pt x="108" y="36"/>
                </a:lnTo>
                <a:lnTo>
                  <a:pt x="84" y="36"/>
                </a:lnTo>
                <a:lnTo>
                  <a:pt x="72" y="42"/>
                </a:lnTo>
                <a:lnTo>
                  <a:pt x="68" y="54"/>
                </a:lnTo>
                <a:lnTo>
                  <a:pt x="66" y="56"/>
                </a:lnTo>
                <a:lnTo>
                  <a:pt x="40" y="56"/>
                </a:lnTo>
                <a:lnTo>
                  <a:pt x="34" y="56"/>
                </a:lnTo>
                <a:lnTo>
                  <a:pt x="28" y="62"/>
                </a:lnTo>
                <a:lnTo>
                  <a:pt x="8" y="80"/>
                </a:lnTo>
                <a:lnTo>
                  <a:pt x="16" y="84"/>
                </a:lnTo>
                <a:lnTo>
                  <a:pt x="20" y="88"/>
                </a:lnTo>
                <a:lnTo>
                  <a:pt x="22" y="94"/>
                </a:lnTo>
                <a:lnTo>
                  <a:pt x="22" y="92"/>
                </a:lnTo>
                <a:lnTo>
                  <a:pt x="34" y="138"/>
                </a:lnTo>
                <a:lnTo>
                  <a:pt x="34" y="140"/>
                </a:lnTo>
                <a:lnTo>
                  <a:pt x="34" y="144"/>
                </a:lnTo>
                <a:lnTo>
                  <a:pt x="32" y="144"/>
                </a:lnTo>
                <a:lnTo>
                  <a:pt x="0" y="188"/>
                </a:lnTo>
                <a:lnTo>
                  <a:pt x="0" y="200"/>
                </a:lnTo>
                <a:lnTo>
                  <a:pt x="8" y="196"/>
                </a:lnTo>
                <a:lnTo>
                  <a:pt x="12" y="196"/>
                </a:lnTo>
                <a:lnTo>
                  <a:pt x="16" y="198"/>
                </a:lnTo>
                <a:lnTo>
                  <a:pt x="18" y="202"/>
                </a:lnTo>
                <a:lnTo>
                  <a:pt x="16" y="214"/>
                </a:lnTo>
                <a:lnTo>
                  <a:pt x="16" y="226"/>
                </a:lnTo>
                <a:lnTo>
                  <a:pt x="18" y="238"/>
                </a:lnTo>
                <a:lnTo>
                  <a:pt x="20" y="250"/>
                </a:lnTo>
                <a:lnTo>
                  <a:pt x="24" y="262"/>
                </a:lnTo>
                <a:lnTo>
                  <a:pt x="36" y="274"/>
                </a:lnTo>
                <a:lnTo>
                  <a:pt x="40" y="280"/>
                </a:lnTo>
                <a:lnTo>
                  <a:pt x="40" y="286"/>
                </a:lnTo>
                <a:lnTo>
                  <a:pt x="36" y="294"/>
                </a:lnTo>
                <a:lnTo>
                  <a:pt x="42" y="304"/>
                </a:lnTo>
                <a:lnTo>
                  <a:pt x="44" y="310"/>
                </a:lnTo>
                <a:lnTo>
                  <a:pt x="44" y="320"/>
                </a:lnTo>
                <a:lnTo>
                  <a:pt x="40" y="330"/>
                </a:lnTo>
                <a:lnTo>
                  <a:pt x="34" y="344"/>
                </a:lnTo>
                <a:lnTo>
                  <a:pt x="44" y="362"/>
                </a:lnTo>
                <a:lnTo>
                  <a:pt x="46" y="366"/>
                </a:lnTo>
                <a:lnTo>
                  <a:pt x="52" y="362"/>
                </a:lnTo>
                <a:lnTo>
                  <a:pt x="60" y="356"/>
                </a:lnTo>
                <a:lnTo>
                  <a:pt x="66" y="352"/>
                </a:lnTo>
                <a:lnTo>
                  <a:pt x="72" y="352"/>
                </a:lnTo>
                <a:lnTo>
                  <a:pt x="78" y="352"/>
                </a:lnTo>
                <a:lnTo>
                  <a:pt x="84" y="356"/>
                </a:lnTo>
                <a:lnTo>
                  <a:pt x="86" y="362"/>
                </a:lnTo>
                <a:lnTo>
                  <a:pt x="86" y="366"/>
                </a:lnTo>
                <a:lnTo>
                  <a:pt x="82" y="374"/>
                </a:lnTo>
                <a:lnTo>
                  <a:pt x="66" y="392"/>
                </a:lnTo>
                <a:lnTo>
                  <a:pt x="56" y="406"/>
                </a:lnTo>
                <a:lnTo>
                  <a:pt x="60" y="414"/>
                </a:lnTo>
                <a:lnTo>
                  <a:pt x="72" y="408"/>
                </a:lnTo>
                <a:lnTo>
                  <a:pt x="76" y="406"/>
                </a:lnTo>
                <a:lnTo>
                  <a:pt x="80" y="406"/>
                </a:lnTo>
                <a:lnTo>
                  <a:pt x="94" y="402"/>
                </a:lnTo>
                <a:lnTo>
                  <a:pt x="120" y="390"/>
                </a:lnTo>
                <a:lnTo>
                  <a:pt x="126" y="388"/>
                </a:lnTo>
                <a:lnTo>
                  <a:pt x="134" y="390"/>
                </a:lnTo>
                <a:lnTo>
                  <a:pt x="142" y="394"/>
                </a:lnTo>
                <a:lnTo>
                  <a:pt x="150" y="402"/>
                </a:lnTo>
                <a:lnTo>
                  <a:pt x="154" y="400"/>
                </a:lnTo>
                <a:lnTo>
                  <a:pt x="154" y="390"/>
                </a:lnTo>
                <a:lnTo>
                  <a:pt x="152" y="388"/>
                </a:lnTo>
                <a:lnTo>
                  <a:pt x="152" y="384"/>
                </a:lnTo>
                <a:lnTo>
                  <a:pt x="154" y="380"/>
                </a:lnTo>
                <a:lnTo>
                  <a:pt x="150" y="366"/>
                </a:lnTo>
                <a:lnTo>
                  <a:pt x="150" y="362"/>
                </a:lnTo>
                <a:lnTo>
                  <a:pt x="150" y="358"/>
                </a:lnTo>
                <a:lnTo>
                  <a:pt x="158" y="352"/>
                </a:lnTo>
                <a:lnTo>
                  <a:pt x="166" y="346"/>
                </a:lnTo>
                <a:lnTo>
                  <a:pt x="162" y="336"/>
                </a:lnTo>
                <a:lnTo>
                  <a:pt x="162" y="334"/>
                </a:lnTo>
                <a:lnTo>
                  <a:pt x="166" y="328"/>
                </a:lnTo>
                <a:lnTo>
                  <a:pt x="164" y="324"/>
                </a:lnTo>
                <a:lnTo>
                  <a:pt x="164" y="320"/>
                </a:lnTo>
                <a:lnTo>
                  <a:pt x="164" y="316"/>
                </a:lnTo>
                <a:lnTo>
                  <a:pt x="170" y="308"/>
                </a:lnTo>
                <a:lnTo>
                  <a:pt x="180" y="300"/>
                </a:lnTo>
                <a:lnTo>
                  <a:pt x="178" y="298"/>
                </a:lnTo>
                <a:lnTo>
                  <a:pt x="176" y="296"/>
                </a:lnTo>
                <a:lnTo>
                  <a:pt x="186" y="292"/>
                </a:lnTo>
                <a:lnTo>
                  <a:pt x="186" y="278"/>
                </a:lnTo>
                <a:lnTo>
                  <a:pt x="186" y="274"/>
                </a:lnTo>
                <a:lnTo>
                  <a:pt x="190" y="270"/>
                </a:lnTo>
                <a:lnTo>
                  <a:pt x="194" y="266"/>
                </a:lnTo>
                <a:lnTo>
                  <a:pt x="200" y="260"/>
                </a:lnTo>
                <a:lnTo>
                  <a:pt x="206" y="256"/>
                </a:lnTo>
                <a:lnTo>
                  <a:pt x="194" y="242"/>
                </a:lnTo>
                <a:lnTo>
                  <a:pt x="192" y="238"/>
                </a:lnTo>
                <a:lnTo>
                  <a:pt x="192" y="232"/>
                </a:lnTo>
                <a:lnTo>
                  <a:pt x="194" y="228"/>
                </a:lnTo>
                <a:lnTo>
                  <a:pt x="198" y="222"/>
                </a:lnTo>
                <a:lnTo>
                  <a:pt x="198" y="220"/>
                </a:lnTo>
                <a:lnTo>
                  <a:pt x="224" y="200"/>
                </a:lnTo>
                <a:lnTo>
                  <a:pt x="224" y="194"/>
                </a:lnTo>
                <a:lnTo>
                  <a:pt x="222" y="192"/>
                </a:lnTo>
                <a:lnTo>
                  <a:pt x="220" y="186"/>
                </a:lnTo>
                <a:lnTo>
                  <a:pt x="220" y="178"/>
                </a:lnTo>
                <a:lnTo>
                  <a:pt x="220" y="170"/>
                </a:lnTo>
                <a:lnTo>
                  <a:pt x="224" y="156"/>
                </a:lnTo>
                <a:lnTo>
                  <a:pt x="230" y="146"/>
                </a:lnTo>
                <a:lnTo>
                  <a:pt x="238" y="138"/>
                </a:lnTo>
                <a:lnTo>
                  <a:pt x="250" y="136"/>
                </a:lnTo>
                <a:lnTo>
                  <a:pt x="252" y="136"/>
                </a:lnTo>
                <a:lnTo>
                  <a:pt x="262" y="140"/>
                </a:lnTo>
                <a:lnTo>
                  <a:pt x="272" y="140"/>
                </a:lnTo>
                <a:lnTo>
                  <a:pt x="284" y="128"/>
                </a:lnTo>
                <a:lnTo>
                  <a:pt x="296" y="120"/>
                </a:lnTo>
                <a:lnTo>
                  <a:pt x="296" y="108"/>
                </a:lnTo>
                <a:lnTo>
                  <a:pt x="296" y="106"/>
                </a:lnTo>
                <a:lnTo>
                  <a:pt x="296" y="104"/>
                </a:lnTo>
                <a:lnTo>
                  <a:pt x="300" y="102"/>
                </a:lnTo>
                <a:lnTo>
                  <a:pt x="304" y="98"/>
                </a:lnTo>
                <a:lnTo>
                  <a:pt x="304" y="96"/>
                </a:lnTo>
                <a:lnTo>
                  <a:pt x="296" y="84"/>
                </a:lnTo>
                <a:lnTo>
                  <a:pt x="286" y="68"/>
                </a:lnTo>
                <a:lnTo>
                  <a:pt x="276" y="52"/>
                </a:lnTo>
                <a:lnTo>
                  <a:pt x="274" y="46"/>
                </a:lnTo>
                <a:lnTo>
                  <a:pt x="274" y="40"/>
                </a:lnTo>
                <a:lnTo>
                  <a:pt x="276" y="34"/>
                </a:lnTo>
                <a:lnTo>
                  <a:pt x="280" y="28"/>
                </a:lnTo>
                <a:lnTo>
                  <a:pt x="264" y="20"/>
                </a:lnTo>
                <a:lnTo>
                  <a:pt x="240" y="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福建"/>
          <p:cNvSpPr/>
          <p:nvPr/>
        </p:nvSpPr>
        <p:spPr bwMode="auto">
          <a:xfrm>
            <a:off x="7101557" y="4323413"/>
            <a:ext cx="392329" cy="479513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浙江"/>
          <p:cNvSpPr/>
          <p:nvPr/>
        </p:nvSpPr>
        <p:spPr bwMode="auto">
          <a:xfrm>
            <a:off x="7277138" y="4019480"/>
            <a:ext cx="336628" cy="389907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安徽"/>
          <p:cNvSpPr/>
          <p:nvPr/>
        </p:nvSpPr>
        <p:spPr bwMode="auto">
          <a:xfrm>
            <a:off x="6947775" y="3681641"/>
            <a:ext cx="426234" cy="521895"/>
          </a:xfrm>
          <a:custGeom>
            <a:avLst/>
            <a:gdLst>
              <a:gd name="T0" fmla="*/ 2147483646 w 306"/>
              <a:gd name="T1" fmla="*/ 2147483646 h 374"/>
              <a:gd name="T2" fmla="*/ 2147483646 w 306"/>
              <a:gd name="T3" fmla="*/ 2147483646 h 374"/>
              <a:gd name="T4" fmla="*/ 2147483646 w 306"/>
              <a:gd name="T5" fmla="*/ 2147483646 h 374"/>
              <a:gd name="T6" fmla="*/ 2147483646 w 306"/>
              <a:gd name="T7" fmla="*/ 2147483646 h 374"/>
              <a:gd name="T8" fmla="*/ 2147483646 w 306"/>
              <a:gd name="T9" fmla="*/ 2147483646 h 374"/>
              <a:gd name="T10" fmla="*/ 2147483646 w 306"/>
              <a:gd name="T11" fmla="*/ 2147483646 h 374"/>
              <a:gd name="T12" fmla="*/ 2147483646 w 306"/>
              <a:gd name="T13" fmla="*/ 2147483646 h 374"/>
              <a:gd name="T14" fmla="*/ 2147483646 w 306"/>
              <a:gd name="T15" fmla="*/ 2147483646 h 374"/>
              <a:gd name="T16" fmla="*/ 2147483646 w 306"/>
              <a:gd name="T17" fmla="*/ 2147483646 h 374"/>
              <a:gd name="T18" fmla="*/ 2147483646 w 306"/>
              <a:gd name="T19" fmla="*/ 2147483646 h 374"/>
              <a:gd name="T20" fmla="*/ 2147483646 w 306"/>
              <a:gd name="T21" fmla="*/ 2147483646 h 374"/>
              <a:gd name="T22" fmla="*/ 2147483646 w 306"/>
              <a:gd name="T23" fmla="*/ 2147483646 h 374"/>
              <a:gd name="T24" fmla="*/ 2147483646 w 306"/>
              <a:gd name="T25" fmla="*/ 2147483646 h 374"/>
              <a:gd name="T26" fmla="*/ 2147483646 w 306"/>
              <a:gd name="T27" fmla="*/ 2147483646 h 374"/>
              <a:gd name="T28" fmla="*/ 2147483646 w 306"/>
              <a:gd name="T29" fmla="*/ 2147483646 h 374"/>
              <a:gd name="T30" fmla="*/ 2147483646 w 306"/>
              <a:gd name="T31" fmla="*/ 2147483646 h 374"/>
              <a:gd name="T32" fmla="*/ 2147483646 w 306"/>
              <a:gd name="T33" fmla="*/ 2147483646 h 374"/>
              <a:gd name="T34" fmla="*/ 2147483646 w 306"/>
              <a:gd name="T35" fmla="*/ 2147483646 h 374"/>
              <a:gd name="T36" fmla="*/ 2147483646 w 306"/>
              <a:gd name="T37" fmla="*/ 2147483646 h 374"/>
              <a:gd name="T38" fmla="*/ 2147483646 w 306"/>
              <a:gd name="T39" fmla="*/ 2147483646 h 374"/>
              <a:gd name="T40" fmla="*/ 2147483646 w 306"/>
              <a:gd name="T41" fmla="*/ 2147483646 h 374"/>
              <a:gd name="T42" fmla="*/ 2147483646 w 306"/>
              <a:gd name="T43" fmla="*/ 2147483646 h 374"/>
              <a:gd name="T44" fmla="*/ 2147483646 w 306"/>
              <a:gd name="T45" fmla="*/ 2147483646 h 374"/>
              <a:gd name="T46" fmla="*/ 2147483646 w 306"/>
              <a:gd name="T47" fmla="*/ 2147483646 h 374"/>
              <a:gd name="T48" fmla="*/ 2147483646 w 306"/>
              <a:gd name="T49" fmla="*/ 2147483646 h 374"/>
              <a:gd name="T50" fmla="*/ 2147483646 w 306"/>
              <a:gd name="T51" fmla="*/ 2147483646 h 374"/>
              <a:gd name="T52" fmla="*/ 2147483646 w 306"/>
              <a:gd name="T53" fmla="*/ 2147483646 h 374"/>
              <a:gd name="T54" fmla="*/ 2147483646 w 306"/>
              <a:gd name="T55" fmla="*/ 2147483646 h 374"/>
              <a:gd name="T56" fmla="*/ 2147483646 w 306"/>
              <a:gd name="T57" fmla="*/ 2147483646 h 374"/>
              <a:gd name="T58" fmla="*/ 2147483646 w 306"/>
              <a:gd name="T59" fmla="*/ 2147483646 h 374"/>
              <a:gd name="T60" fmla="*/ 2147483646 w 306"/>
              <a:gd name="T61" fmla="*/ 2147483646 h 374"/>
              <a:gd name="T62" fmla="*/ 2147483646 w 306"/>
              <a:gd name="T63" fmla="*/ 2147483646 h 374"/>
              <a:gd name="T64" fmla="*/ 2147483646 w 306"/>
              <a:gd name="T65" fmla="*/ 2147483646 h 374"/>
              <a:gd name="T66" fmla="*/ 2147483646 w 306"/>
              <a:gd name="T67" fmla="*/ 2147483646 h 374"/>
              <a:gd name="T68" fmla="*/ 2147483646 w 306"/>
              <a:gd name="T69" fmla="*/ 2147483646 h 374"/>
              <a:gd name="T70" fmla="*/ 2147483646 w 306"/>
              <a:gd name="T71" fmla="*/ 2147483646 h 374"/>
              <a:gd name="T72" fmla="*/ 2147483646 w 306"/>
              <a:gd name="T73" fmla="*/ 2147483646 h 374"/>
              <a:gd name="T74" fmla="*/ 2147483646 w 306"/>
              <a:gd name="T75" fmla="*/ 2147483646 h 374"/>
              <a:gd name="T76" fmla="*/ 2147483646 w 306"/>
              <a:gd name="T77" fmla="*/ 2147483646 h 374"/>
              <a:gd name="T78" fmla="*/ 2147483646 w 306"/>
              <a:gd name="T79" fmla="*/ 2147483646 h 374"/>
              <a:gd name="T80" fmla="*/ 2147483646 w 306"/>
              <a:gd name="T81" fmla="*/ 2147483646 h 374"/>
              <a:gd name="T82" fmla="*/ 2147483646 w 306"/>
              <a:gd name="T83" fmla="*/ 2147483646 h 374"/>
              <a:gd name="T84" fmla="*/ 2147483646 w 306"/>
              <a:gd name="T85" fmla="*/ 2147483646 h 374"/>
              <a:gd name="T86" fmla="*/ 2147483646 w 306"/>
              <a:gd name="T87" fmla="*/ 2147483646 h 374"/>
              <a:gd name="T88" fmla="*/ 2147483646 w 306"/>
              <a:gd name="T89" fmla="*/ 2147483646 h 374"/>
              <a:gd name="T90" fmla="*/ 2147483646 w 306"/>
              <a:gd name="T91" fmla="*/ 2147483646 h 374"/>
              <a:gd name="T92" fmla="*/ 2147483646 w 306"/>
              <a:gd name="T93" fmla="*/ 2147483646 h 374"/>
              <a:gd name="T94" fmla="*/ 2147483646 w 306"/>
              <a:gd name="T95" fmla="*/ 2147483646 h 374"/>
              <a:gd name="T96" fmla="*/ 2147483646 w 306"/>
              <a:gd name="T97" fmla="*/ 2147483646 h 374"/>
              <a:gd name="T98" fmla="*/ 2147483646 w 306"/>
              <a:gd name="T99" fmla="*/ 2147483646 h 374"/>
              <a:gd name="T100" fmla="*/ 2147483646 w 306"/>
              <a:gd name="T101" fmla="*/ 2147483646 h 374"/>
              <a:gd name="T102" fmla="*/ 2147483646 w 306"/>
              <a:gd name="T103" fmla="*/ 2147483646 h 374"/>
              <a:gd name="T104" fmla="*/ 2147483646 w 306"/>
              <a:gd name="T105" fmla="*/ 2147483646 h 374"/>
              <a:gd name="T106" fmla="*/ 2147483646 w 306"/>
              <a:gd name="T107" fmla="*/ 2147483646 h 374"/>
              <a:gd name="T108" fmla="*/ 2147483646 w 306"/>
              <a:gd name="T109" fmla="*/ 2147483646 h 374"/>
              <a:gd name="T110" fmla="*/ 2147483646 w 306"/>
              <a:gd name="T111" fmla="*/ 2147483646 h 374"/>
              <a:gd name="T112" fmla="*/ 2147483646 w 306"/>
              <a:gd name="T113" fmla="*/ 2147483646 h 374"/>
              <a:gd name="T114" fmla="*/ 2147483646 w 306"/>
              <a:gd name="T115" fmla="*/ 2147483646 h 37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06" h="374">
                <a:moveTo>
                  <a:pt x="192" y="106"/>
                </a:moveTo>
                <a:lnTo>
                  <a:pt x="192" y="106"/>
                </a:lnTo>
                <a:lnTo>
                  <a:pt x="186" y="86"/>
                </a:lnTo>
                <a:lnTo>
                  <a:pt x="180" y="70"/>
                </a:lnTo>
                <a:lnTo>
                  <a:pt x="174" y="60"/>
                </a:lnTo>
                <a:lnTo>
                  <a:pt x="170" y="56"/>
                </a:lnTo>
                <a:lnTo>
                  <a:pt x="142" y="46"/>
                </a:lnTo>
                <a:lnTo>
                  <a:pt x="122" y="40"/>
                </a:lnTo>
                <a:lnTo>
                  <a:pt x="110" y="34"/>
                </a:lnTo>
                <a:lnTo>
                  <a:pt x="104" y="30"/>
                </a:lnTo>
                <a:lnTo>
                  <a:pt x="96" y="22"/>
                </a:lnTo>
                <a:lnTo>
                  <a:pt x="80" y="0"/>
                </a:lnTo>
                <a:lnTo>
                  <a:pt x="74" y="0"/>
                </a:lnTo>
                <a:lnTo>
                  <a:pt x="76" y="2"/>
                </a:lnTo>
                <a:lnTo>
                  <a:pt x="82" y="14"/>
                </a:lnTo>
                <a:lnTo>
                  <a:pt x="96" y="34"/>
                </a:lnTo>
                <a:lnTo>
                  <a:pt x="98" y="36"/>
                </a:lnTo>
                <a:lnTo>
                  <a:pt x="98" y="38"/>
                </a:lnTo>
                <a:lnTo>
                  <a:pt x="86" y="60"/>
                </a:lnTo>
                <a:lnTo>
                  <a:pt x="78" y="70"/>
                </a:lnTo>
                <a:lnTo>
                  <a:pt x="74" y="72"/>
                </a:lnTo>
                <a:lnTo>
                  <a:pt x="72" y="72"/>
                </a:lnTo>
                <a:lnTo>
                  <a:pt x="64" y="66"/>
                </a:lnTo>
                <a:lnTo>
                  <a:pt x="52" y="50"/>
                </a:lnTo>
                <a:lnTo>
                  <a:pt x="38" y="46"/>
                </a:lnTo>
                <a:lnTo>
                  <a:pt x="40" y="54"/>
                </a:lnTo>
                <a:lnTo>
                  <a:pt x="46" y="70"/>
                </a:lnTo>
                <a:lnTo>
                  <a:pt x="46" y="72"/>
                </a:lnTo>
                <a:lnTo>
                  <a:pt x="46" y="74"/>
                </a:lnTo>
                <a:lnTo>
                  <a:pt x="44" y="82"/>
                </a:lnTo>
                <a:lnTo>
                  <a:pt x="28" y="88"/>
                </a:lnTo>
                <a:lnTo>
                  <a:pt x="24" y="90"/>
                </a:lnTo>
                <a:lnTo>
                  <a:pt x="22" y="94"/>
                </a:lnTo>
                <a:lnTo>
                  <a:pt x="22" y="102"/>
                </a:lnTo>
                <a:lnTo>
                  <a:pt x="24" y="116"/>
                </a:lnTo>
                <a:lnTo>
                  <a:pt x="20" y="124"/>
                </a:lnTo>
                <a:lnTo>
                  <a:pt x="18" y="126"/>
                </a:lnTo>
                <a:lnTo>
                  <a:pt x="16" y="126"/>
                </a:lnTo>
                <a:lnTo>
                  <a:pt x="0" y="122"/>
                </a:lnTo>
                <a:lnTo>
                  <a:pt x="2" y="126"/>
                </a:lnTo>
                <a:lnTo>
                  <a:pt x="8" y="130"/>
                </a:lnTo>
                <a:lnTo>
                  <a:pt x="18" y="144"/>
                </a:lnTo>
                <a:lnTo>
                  <a:pt x="28" y="160"/>
                </a:lnTo>
                <a:lnTo>
                  <a:pt x="28" y="162"/>
                </a:lnTo>
                <a:lnTo>
                  <a:pt x="36" y="162"/>
                </a:lnTo>
                <a:lnTo>
                  <a:pt x="42" y="160"/>
                </a:lnTo>
                <a:lnTo>
                  <a:pt x="48" y="162"/>
                </a:lnTo>
                <a:lnTo>
                  <a:pt x="54" y="164"/>
                </a:lnTo>
                <a:lnTo>
                  <a:pt x="60" y="166"/>
                </a:lnTo>
                <a:lnTo>
                  <a:pt x="70" y="178"/>
                </a:lnTo>
                <a:lnTo>
                  <a:pt x="68" y="200"/>
                </a:lnTo>
                <a:lnTo>
                  <a:pt x="72" y="204"/>
                </a:lnTo>
                <a:lnTo>
                  <a:pt x="72" y="210"/>
                </a:lnTo>
                <a:lnTo>
                  <a:pt x="68" y="214"/>
                </a:lnTo>
                <a:lnTo>
                  <a:pt x="60" y="218"/>
                </a:lnTo>
                <a:lnTo>
                  <a:pt x="56" y="218"/>
                </a:lnTo>
                <a:lnTo>
                  <a:pt x="54" y="220"/>
                </a:lnTo>
                <a:lnTo>
                  <a:pt x="52" y="224"/>
                </a:lnTo>
                <a:lnTo>
                  <a:pt x="50" y="230"/>
                </a:lnTo>
                <a:lnTo>
                  <a:pt x="44" y="244"/>
                </a:lnTo>
                <a:lnTo>
                  <a:pt x="52" y="254"/>
                </a:lnTo>
                <a:lnTo>
                  <a:pt x="74" y="258"/>
                </a:lnTo>
                <a:lnTo>
                  <a:pt x="76" y="258"/>
                </a:lnTo>
                <a:lnTo>
                  <a:pt x="86" y="268"/>
                </a:lnTo>
                <a:lnTo>
                  <a:pt x="72" y="288"/>
                </a:lnTo>
                <a:lnTo>
                  <a:pt x="102" y="352"/>
                </a:lnTo>
                <a:lnTo>
                  <a:pt x="104" y="354"/>
                </a:lnTo>
                <a:lnTo>
                  <a:pt x="98" y="358"/>
                </a:lnTo>
                <a:lnTo>
                  <a:pt x="100" y="364"/>
                </a:lnTo>
                <a:lnTo>
                  <a:pt x="156" y="330"/>
                </a:lnTo>
                <a:lnTo>
                  <a:pt x="146" y="346"/>
                </a:lnTo>
                <a:lnTo>
                  <a:pt x="138" y="362"/>
                </a:lnTo>
                <a:lnTo>
                  <a:pt x="134" y="374"/>
                </a:lnTo>
                <a:lnTo>
                  <a:pt x="140" y="372"/>
                </a:lnTo>
                <a:lnTo>
                  <a:pt x="146" y="366"/>
                </a:lnTo>
                <a:lnTo>
                  <a:pt x="152" y="360"/>
                </a:lnTo>
                <a:lnTo>
                  <a:pt x="156" y="350"/>
                </a:lnTo>
                <a:lnTo>
                  <a:pt x="158" y="350"/>
                </a:lnTo>
                <a:lnTo>
                  <a:pt x="172" y="342"/>
                </a:lnTo>
                <a:lnTo>
                  <a:pt x="174" y="340"/>
                </a:lnTo>
                <a:lnTo>
                  <a:pt x="196" y="358"/>
                </a:lnTo>
                <a:lnTo>
                  <a:pt x="220" y="360"/>
                </a:lnTo>
                <a:lnTo>
                  <a:pt x="232" y="368"/>
                </a:lnTo>
                <a:lnTo>
                  <a:pt x="260" y="342"/>
                </a:lnTo>
                <a:lnTo>
                  <a:pt x="264" y="336"/>
                </a:lnTo>
                <a:lnTo>
                  <a:pt x="268" y="326"/>
                </a:lnTo>
                <a:lnTo>
                  <a:pt x="272" y="320"/>
                </a:lnTo>
                <a:lnTo>
                  <a:pt x="270" y="312"/>
                </a:lnTo>
                <a:lnTo>
                  <a:pt x="260" y="296"/>
                </a:lnTo>
                <a:lnTo>
                  <a:pt x="254" y="286"/>
                </a:lnTo>
                <a:lnTo>
                  <a:pt x="288" y="298"/>
                </a:lnTo>
                <a:lnTo>
                  <a:pt x="300" y="292"/>
                </a:lnTo>
                <a:lnTo>
                  <a:pt x="288" y="270"/>
                </a:lnTo>
                <a:lnTo>
                  <a:pt x="288" y="268"/>
                </a:lnTo>
                <a:lnTo>
                  <a:pt x="306" y="246"/>
                </a:lnTo>
                <a:lnTo>
                  <a:pt x="298" y="234"/>
                </a:lnTo>
                <a:lnTo>
                  <a:pt x="290" y="226"/>
                </a:lnTo>
                <a:lnTo>
                  <a:pt x="284" y="222"/>
                </a:lnTo>
                <a:lnTo>
                  <a:pt x="282" y="222"/>
                </a:lnTo>
                <a:lnTo>
                  <a:pt x="272" y="232"/>
                </a:lnTo>
                <a:lnTo>
                  <a:pt x="272" y="230"/>
                </a:lnTo>
                <a:lnTo>
                  <a:pt x="270" y="230"/>
                </a:lnTo>
                <a:lnTo>
                  <a:pt x="256" y="226"/>
                </a:lnTo>
                <a:lnTo>
                  <a:pt x="252" y="214"/>
                </a:lnTo>
                <a:lnTo>
                  <a:pt x="244" y="210"/>
                </a:lnTo>
                <a:lnTo>
                  <a:pt x="236" y="204"/>
                </a:lnTo>
                <a:lnTo>
                  <a:pt x="226" y="198"/>
                </a:lnTo>
                <a:lnTo>
                  <a:pt x="218" y="192"/>
                </a:lnTo>
                <a:lnTo>
                  <a:pt x="216" y="190"/>
                </a:lnTo>
                <a:lnTo>
                  <a:pt x="216" y="186"/>
                </a:lnTo>
                <a:lnTo>
                  <a:pt x="214" y="184"/>
                </a:lnTo>
                <a:lnTo>
                  <a:pt x="216" y="180"/>
                </a:lnTo>
                <a:lnTo>
                  <a:pt x="220" y="170"/>
                </a:lnTo>
                <a:lnTo>
                  <a:pt x="230" y="152"/>
                </a:lnTo>
                <a:lnTo>
                  <a:pt x="232" y="144"/>
                </a:lnTo>
                <a:lnTo>
                  <a:pt x="234" y="138"/>
                </a:lnTo>
                <a:lnTo>
                  <a:pt x="234" y="128"/>
                </a:lnTo>
                <a:lnTo>
                  <a:pt x="240" y="128"/>
                </a:lnTo>
                <a:lnTo>
                  <a:pt x="258" y="130"/>
                </a:lnTo>
                <a:lnTo>
                  <a:pt x="260" y="122"/>
                </a:lnTo>
                <a:lnTo>
                  <a:pt x="264" y="106"/>
                </a:lnTo>
                <a:lnTo>
                  <a:pt x="260" y="104"/>
                </a:lnTo>
                <a:lnTo>
                  <a:pt x="242" y="116"/>
                </a:lnTo>
                <a:lnTo>
                  <a:pt x="230" y="122"/>
                </a:lnTo>
                <a:lnTo>
                  <a:pt x="222" y="122"/>
                </a:lnTo>
                <a:lnTo>
                  <a:pt x="214" y="120"/>
                </a:lnTo>
                <a:lnTo>
                  <a:pt x="204" y="114"/>
                </a:lnTo>
                <a:lnTo>
                  <a:pt x="194" y="108"/>
                </a:lnTo>
                <a:lnTo>
                  <a:pt x="194" y="106"/>
                </a:lnTo>
                <a:lnTo>
                  <a:pt x="192" y="1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天津"/>
          <p:cNvSpPr/>
          <p:nvPr/>
        </p:nvSpPr>
        <p:spPr bwMode="auto">
          <a:xfrm>
            <a:off x="7031326" y="3079828"/>
            <a:ext cx="111402" cy="161048"/>
          </a:xfrm>
          <a:custGeom>
            <a:avLst/>
            <a:gdLst>
              <a:gd name="T0" fmla="*/ 2147483646 w 80"/>
              <a:gd name="T1" fmla="*/ 2147483646 h 116"/>
              <a:gd name="T2" fmla="*/ 2147483646 w 80"/>
              <a:gd name="T3" fmla="*/ 0 h 116"/>
              <a:gd name="T4" fmla="*/ 2147483646 w 80"/>
              <a:gd name="T5" fmla="*/ 0 h 116"/>
              <a:gd name="T6" fmla="*/ 2147483646 w 80"/>
              <a:gd name="T7" fmla="*/ 2147483646 h 116"/>
              <a:gd name="T8" fmla="*/ 2147483646 w 80"/>
              <a:gd name="T9" fmla="*/ 2147483646 h 116"/>
              <a:gd name="T10" fmla="*/ 2147483646 w 80"/>
              <a:gd name="T11" fmla="*/ 2147483646 h 116"/>
              <a:gd name="T12" fmla="*/ 2147483646 w 80"/>
              <a:gd name="T13" fmla="*/ 2147483646 h 116"/>
              <a:gd name="T14" fmla="*/ 2147483646 w 80"/>
              <a:gd name="T15" fmla="*/ 2147483646 h 116"/>
              <a:gd name="T16" fmla="*/ 2147483646 w 80"/>
              <a:gd name="T17" fmla="*/ 2147483646 h 116"/>
              <a:gd name="T18" fmla="*/ 2147483646 w 80"/>
              <a:gd name="T19" fmla="*/ 2147483646 h 116"/>
              <a:gd name="T20" fmla="*/ 2147483646 w 80"/>
              <a:gd name="T21" fmla="*/ 2147483646 h 116"/>
              <a:gd name="T22" fmla="*/ 2147483646 w 80"/>
              <a:gd name="T23" fmla="*/ 2147483646 h 116"/>
              <a:gd name="T24" fmla="*/ 2147483646 w 80"/>
              <a:gd name="T25" fmla="*/ 2147483646 h 116"/>
              <a:gd name="T26" fmla="*/ 2147483646 w 80"/>
              <a:gd name="T27" fmla="*/ 2147483646 h 116"/>
              <a:gd name="T28" fmla="*/ 2147483646 w 80"/>
              <a:gd name="T29" fmla="*/ 2147483646 h 116"/>
              <a:gd name="T30" fmla="*/ 2147483646 w 80"/>
              <a:gd name="T31" fmla="*/ 2147483646 h 116"/>
              <a:gd name="T32" fmla="*/ 2147483646 w 80"/>
              <a:gd name="T33" fmla="*/ 2147483646 h 116"/>
              <a:gd name="T34" fmla="*/ 0 w 80"/>
              <a:gd name="T35" fmla="*/ 2147483646 h 116"/>
              <a:gd name="T36" fmla="*/ 0 w 80"/>
              <a:gd name="T37" fmla="*/ 2147483646 h 116"/>
              <a:gd name="T38" fmla="*/ 0 w 80"/>
              <a:gd name="T39" fmla="*/ 2147483646 h 116"/>
              <a:gd name="T40" fmla="*/ 0 w 80"/>
              <a:gd name="T41" fmla="*/ 2147483646 h 116"/>
              <a:gd name="T42" fmla="*/ 2147483646 w 80"/>
              <a:gd name="T43" fmla="*/ 2147483646 h 116"/>
              <a:gd name="T44" fmla="*/ 2147483646 w 80"/>
              <a:gd name="T45" fmla="*/ 2147483646 h 116"/>
              <a:gd name="T46" fmla="*/ 2147483646 w 80"/>
              <a:gd name="T47" fmla="*/ 2147483646 h 116"/>
              <a:gd name="T48" fmla="*/ 2147483646 w 80"/>
              <a:gd name="T49" fmla="*/ 2147483646 h 116"/>
              <a:gd name="T50" fmla="*/ 2147483646 w 80"/>
              <a:gd name="T51" fmla="*/ 2147483646 h 116"/>
              <a:gd name="T52" fmla="*/ 2147483646 w 80"/>
              <a:gd name="T53" fmla="*/ 2147483646 h 116"/>
              <a:gd name="T54" fmla="*/ 2147483646 w 80"/>
              <a:gd name="T55" fmla="*/ 2147483646 h 116"/>
              <a:gd name="T56" fmla="*/ 2147483646 w 80"/>
              <a:gd name="T57" fmla="*/ 2147483646 h 116"/>
              <a:gd name="T58" fmla="*/ 2147483646 w 80"/>
              <a:gd name="T59" fmla="*/ 2147483646 h 116"/>
              <a:gd name="T60" fmla="*/ 2147483646 w 80"/>
              <a:gd name="T61" fmla="*/ 2147483646 h 116"/>
              <a:gd name="T62" fmla="*/ 2147483646 w 80"/>
              <a:gd name="T63" fmla="*/ 2147483646 h 116"/>
              <a:gd name="T64" fmla="*/ 2147483646 w 80"/>
              <a:gd name="T65" fmla="*/ 2147483646 h 116"/>
              <a:gd name="T66" fmla="*/ 2147483646 w 80"/>
              <a:gd name="T67" fmla="*/ 2147483646 h 116"/>
              <a:gd name="T68" fmla="*/ 2147483646 w 80"/>
              <a:gd name="T69" fmla="*/ 2147483646 h 116"/>
              <a:gd name="T70" fmla="*/ 2147483646 w 80"/>
              <a:gd name="T71" fmla="*/ 2147483646 h 116"/>
              <a:gd name="T72" fmla="*/ 2147483646 w 80"/>
              <a:gd name="T73" fmla="*/ 2147483646 h 116"/>
              <a:gd name="T74" fmla="*/ 2147483646 w 80"/>
              <a:gd name="T75" fmla="*/ 2147483646 h 116"/>
              <a:gd name="T76" fmla="*/ 2147483646 w 80"/>
              <a:gd name="T77" fmla="*/ 2147483646 h 116"/>
              <a:gd name="T78" fmla="*/ 2147483646 w 80"/>
              <a:gd name="T79" fmla="*/ 2147483646 h 116"/>
              <a:gd name="T80" fmla="*/ 2147483646 w 80"/>
              <a:gd name="T81" fmla="*/ 2147483646 h 116"/>
              <a:gd name="T82" fmla="*/ 2147483646 w 80"/>
              <a:gd name="T83" fmla="*/ 2147483646 h 116"/>
              <a:gd name="T84" fmla="*/ 2147483646 w 80"/>
              <a:gd name="T85" fmla="*/ 2147483646 h 116"/>
              <a:gd name="T86" fmla="*/ 2147483646 w 80"/>
              <a:gd name="T87" fmla="*/ 2147483646 h 116"/>
              <a:gd name="T88" fmla="*/ 2147483646 w 80"/>
              <a:gd name="T89" fmla="*/ 2147483646 h 116"/>
              <a:gd name="T90" fmla="*/ 2147483646 w 80"/>
              <a:gd name="T91" fmla="*/ 2147483646 h 116"/>
              <a:gd name="T92" fmla="*/ 2147483646 w 80"/>
              <a:gd name="T93" fmla="*/ 2147483646 h 116"/>
              <a:gd name="T94" fmla="*/ 2147483646 w 80"/>
              <a:gd name="T95" fmla="*/ 2147483646 h 11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0" h="116">
                <a:moveTo>
                  <a:pt x="46" y="2"/>
                </a:moveTo>
                <a:lnTo>
                  <a:pt x="44" y="0"/>
                </a:lnTo>
                <a:lnTo>
                  <a:pt x="40" y="2"/>
                </a:lnTo>
                <a:lnTo>
                  <a:pt x="38" y="4"/>
                </a:lnTo>
                <a:lnTo>
                  <a:pt x="32" y="14"/>
                </a:lnTo>
                <a:lnTo>
                  <a:pt x="28" y="12"/>
                </a:lnTo>
                <a:lnTo>
                  <a:pt x="28" y="14"/>
                </a:lnTo>
                <a:lnTo>
                  <a:pt x="22" y="20"/>
                </a:lnTo>
                <a:lnTo>
                  <a:pt x="18" y="22"/>
                </a:lnTo>
                <a:lnTo>
                  <a:pt x="10" y="26"/>
                </a:lnTo>
                <a:lnTo>
                  <a:pt x="8" y="32"/>
                </a:lnTo>
                <a:lnTo>
                  <a:pt x="8" y="44"/>
                </a:lnTo>
                <a:lnTo>
                  <a:pt x="6" y="48"/>
                </a:lnTo>
                <a:lnTo>
                  <a:pt x="4" y="50"/>
                </a:lnTo>
                <a:lnTo>
                  <a:pt x="0" y="60"/>
                </a:lnTo>
                <a:lnTo>
                  <a:pt x="0" y="66"/>
                </a:lnTo>
                <a:lnTo>
                  <a:pt x="0" y="78"/>
                </a:lnTo>
                <a:lnTo>
                  <a:pt x="4" y="102"/>
                </a:lnTo>
                <a:lnTo>
                  <a:pt x="8" y="106"/>
                </a:lnTo>
                <a:lnTo>
                  <a:pt x="18" y="112"/>
                </a:lnTo>
                <a:lnTo>
                  <a:pt x="36" y="116"/>
                </a:lnTo>
                <a:lnTo>
                  <a:pt x="44" y="114"/>
                </a:lnTo>
                <a:lnTo>
                  <a:pt x="54" y="110"/>
                </a:lnTo>
                <a:lnTo>
                  <a:pt x="50" y="100"/>
                </a:lnTo>
                <a:lnTo>
                  <a:pt x="50" y="98"/>
                </a:lnTo>
                <a:lnTo>
                  <a:pt x="52" y="90"/>
                </a:lnTo>
                <a:lnTo>
                  <a:pt x="60" y="74"/>
                </a:lnTo>
                <a:lnTo>
                  <a:pt x="76" y="74"/>
                </a:lnTo>
                <a:lnTo>
                  <a:pt x="80" y="74"/>
                </a:lnTo>
                <a:lnTo>
                  <a:pt x="74" y="64"/>
                </a:lnTo>
                <a:lnTo>
                  <a:pt x="64" y="48"/>
                </a:lnTo>
                <a:lnTo>
                  <a:pt x="58" y="40"/>
                </a:lnTo>
                <a:lnTo>
                  <a:pt x="54" y="30"/>
                </a:lnTo>
                <a:lnTo>
                  <a:pt x="52" y="18"/>
                </a:lnTo>
                <a:lnTo>
                  <a:pt x="48" y="8"/>
                </a:lnTo>
                <a:lnTo>
                  <a:pt x="4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北京"/>
          <p:cNvSpPr/>
          <p:nvPr/>
        </p:nvSpPr>
        <p:spPr bwMode="auto">
          <a:xfrm>
            <a:off x="6919924" y="3007175"/>
            <a:ext cx="147729" cy="158626"/>
          </a:xfrm>
          <a:custGeom>
            <a:avLst/>
            <a:gdLst>
              <a:gd name="T0" fmla="*/ 2147483646 w 106"/>
              <a:gd name="T1" fmla="*/ 2147483646 h 114"/>
              <a:gd name="T2" fmla="*/ 2147483646 w 106"/>
              <a:gd name="T3" fmla="*/ 2147483646 h 114"/>
              <a:gd name="T4" fmla="*/ 2147483646 w 106"/>
              <a:gd name="T5" fmla="*/ 2147483646 h 114"/>
              <a:gd name="T6" fmla="*/ 2147483646 w 106"/>
              <a:gd name="T7" fmla="*/ 2147483646 h 114"/>
              <a:gd name="T8" fmla="*/ 2147483646 w 106"/>
              <a:gd name="T9" fmla="*/ 2147483646 h 114"/>
              <a:gd name="T10" fmla="*/ 2147483646 w 106"/>
              <a:gd name="T11" fmla="*/ 2147483646 h 114"/>
              <a:gd name="T12" fmla="*/ 2147483646 w 106"/>
              <a:gd name="T13" fmla="*/ 2147483646 h 114"/>
              <a:gd name="T14" fmla="*/ 2147483646 w 106"/>
              <a:gd name="T15" fmla="*/ 2147483646 h 114"/>
              <a:gd name="T16" fmla="*/ 2147483646 w 106"/>
              <a:gd name="T17" fmla="*/ 2147483646 h 114"/>
              <a:gd name="T18" fmla="*/ 0 w 106"/>
              <a:gd name="T19" fmla="*/ 2147483646 h 114"/>
              <a:gd name="T20" fmla="*/ 2147483646 w 106"/>
              <a:gd name="T21" fmla="*/ 2147483646 h 114"/>
              <a:gd name="T22" fmla="*/ 2147483646 w 106"/>
              <a:gd name="T23" fmla="*/ 2147483646 h 114"/>
              <a:gd name="T24" fmla="*/ 2147483646 w 106"/>
              <a:gd name="T25" fmla="*/ 2147483646 h 114"/>
              <a:gd name="T26" fmla="*/ 2147483646 w 106"/>
              <a:gd name="T27" fmla="*/ 2147483646 h 114"/>
              <a:gd name="T28" fmla="*/ 2147483646 w 106"/>
              <a:gd name="T29" fmla="*/ 2147483646 h 114"/>
              <a:gd name="T30" fmla="*/ 2147483646 w 106"/>
              <a:gd name="T31" fmla="*/ 2147483646 h 114"/>
              <a:gd name="T32" fmla="*/ 2147483646 w 106"/>
              <a:gd name="T33" fmla="*/ 2147483646 h 114"/>
              <a:gd name="T34" fmla="*/ 2147483646 w 106"/>
              <a:gd name="T35" fmla="*/ 2147483646 h 114"/>
              <a:gd name="T36" fmla="*/ 2147483646 w 106"/>
              <a:gd name="T37" fmla="*/ 2147483646 h 114"/>
              <a:gd name="T38" fmla="*/ 2147483646 w 106"/>
              <a:gd name="T39" fmla="*/ 2147483646 h 114"/>
              <a:gd name="T40" fmla="*/ 2147483646 w 106"/>
              <a:gd name="T41" fmla="*/ 2147483646 h 114"/>
              <a:gd name="T42" fmla="*/ 2147483646 w 106"/>
              <a:gd name="T43" fmla="*/ 2147483646 h 114"/>
              <a:gd name="T44" fmla="*/ 2147483646 w 106"/>
              <a:gd name="T45" fmla="*/ 2147483646 h 114"/>
              <a:gd name="T46" fmla="*/ 2147483646 w 106"/>
              <a:gd name="T47" fmla="*/ 2147483646 h 114"/>
              <a:gd name="T48" fmla="*/ 2147483646 w 106"/>
              <a:gd name="T49" fmla="*/ 2147483646 h 114"/>
              <a:gd name="T50" fmla="*/ 2147483646 w 106"/>
              <a:gd name="T51" fmla="*/ 2147483646 h 114"/>
              <a:gd name="T52" fmla="*/ 2147483646 w 106"/>
              <a:gd name="T53" fmla="*/ 2147483646 h 114"/>
              <a:gd name="T54" fmla="*/ 2147483646 w 106"/>
              <a:gd name="T55" fmla="*/ 2147483646 h 114"/>
              <a:gd name="T56" fmla="*/ 2147483646 w 106"/>
              <a:gd name="T57" fmla="*/ 2147483646 h 114"/>
              <a:gd name="T58" fmla="*/ 2147483646 w 106"/>
              <a:gd name="T59" fmla="*/ 2147483646 h 114"/>
              <a:gd name="T60" fmla="*/ 2147483646 w 106"/>
              <a:gd name="T61" fmla="*/ 2147483646 h 114"/>
              <a:gd name="T62" fmla="*/ 2147483646 w 106"/>
              <a:gd name="T63" fmla="*/ 2147483646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辽宁"/>
          <p:cNvSpPr/>
          <p:nvPr/>
        </p:nvSpPr>
        <p:spPr bwMode="auto">
          <a:xfrm>
            <a:off x="7170578" y="2692343"/>
            <a:ext cx="524316" cy="498887"/>
          </a:xfrm>
          <a:custGeom>
            <a:avLst/>
            <a:gdLst>
              <a:gd name="T0" fmla="*/ 2147483646 w 376"/>
              <a:gd name="T1" fmla="*/ 2147483646 h 358"/>
              <a:gd name="T2" fmla="*/ 2147483646 w 376"/>
              <a:gd name="T3" fmla="*/ 2147483646 h 358"/>
              <a:gd name="T4" fmla="*/ 2147483646 w 376"/>
              <a:gd name="T5" fmla="*/ 2147483646 h 358"/>
              <a:gd name="T6" fmla="*/ 2147483646 w 376"/>
              <a:gd name="T7" fmla="*/ 2147483646 h 358"/>
              <a:gd name="T8" fmla="*/ 2147483646 w 376"/>
              <a:gd name="T9" fmla="*/ 2147483646 h 358"/>
              <a:gd name="T10" fmla="*/ 2147483646 w 376"/>
              <a:gd name="T11" fmla="*/ 2147483646 h 358"/>
              <a:gd name="T12" fmla="*/ 2147483646 w 376"/>
              <a:gd name="T13" fmla="*/ 2147483646 h 358"/>
              <a:gd name="T14" fmla="*/ 2147483646 w 376"/>
              <a:gd name="T15" fmla="*/ 2147483646 h 358"/>
              <a:gd name="T16" fmla="*/ 2147483646 w 376"/>
              <a:gd name="T17" fmla="*/ 2147483646 h 358"/>
              <a:gd name="T18" fmla="*/ 2147483646 w 376"/>
              <a:gd name="T19" fmla="*/ 2147483646 h 358"/>
              <a:gd name="T20" fmla="*/ 2147483646 w 376"/>
              <a:gd name="T21" fmla="*/ 2147483646 h 358"/>
              <a:gd name="T22" fmla="*/ 2147483646 w 376"/>
              <a:gd name="T23" fmla="*/ 2147483646 h 358"/>
              <a:gd name="T24" fmla="*/ 2147483646 w 376"/>
              <a:gd name="T25" fmla="*/ 2147483646 h 358"/>
              <a:gd name="T26" fmla="*/ 2147483646 w 376"/>
              <a:gd name="T27" fmla="*/ 2147483646 h 358"/>
              <a:gd name="T28" fmla="*/ 2147483646 w 376"/>
              <a:gd name="T29" fmla="*/ 2147483646 h 358"/>
              <a:gd name="T30" fmla="*/ 2147483646 w 376"/>
              <a:gd name="T31" fmla="*/ 2147483646 h 358"/>
              <a:gd name="T32" fmla="*/ 2147483646 w 376"/>
              <a:gd name="T33" fmla="*/ 2147483646 h 358"/>
              <a:gd name="T34" fmla="*/ 2147483646 w 376"/>
              <a:gd name="T35" fmla="*/ 2147483646 h 358"/>
              <a:gd name="T36" fmla="*/ 2147483646 w 376"/>
              <a:gd name="T37" fmla="*/ 2147483646 h 358"/>
              <a:gd name="T38" fmla="*/ 2147483646 w 376"/>
              <a:gd name="T39" fmla="*/ 2147483646 h 358"/>
              <a:gd name="T40" fmla="*/ 2147483646 w 376"/>
              <a:gd name="T41" fmla="*/ 2147483646 h 358"/>
              <a:gd name="T42" fmla="*/ 2147483646 w 376"/>
              <a:gd name="T43" fmla="*/ 2147483646 h 358"/>
              <a:gd name="T44" fmla="*/ 2147483646 w 376"/>
              <a:gd name="T45" fmla="*/ 2147483646 h 358"/>
              <a:gd name="T46" fmla="*/ 2147483646 w 376"/>
              <a:gd name="T47" fmla="*/ 2147483646 h 358"/>
              <a:gd name="T48" fmla="*/ 2147483646 w 376"/>
              <a:gd name="T49" fmla="*/ 2147483646 h 358"/>
              <a:gd name="T50" fmla="*/ 2147483646 w 376"/>
              <a:gd name="T51" fmla="*/ 2147483646 h 358"/>
              <a:gd name="T52" fmla="*/ 2147483646 w 376"/>
              <a:gd name="T53" fmla="*/ 2147483646 h 358"/>
              <a:gd name="T54" fmla="*/ 2147483646 w 376"/>
              <a:gd name="T55" fmla="*/ 2147483646 h 358"/>
              <a:gd name="T56" fmla="*/ 2147483646 w 376"/>
              <a:gd name="T57" fmla="*/ 2147483646 h 358"/>
              <a:gd name="T58" fmla="*/ 2147483646 w 376"/>
              <a:gd name="T59" fmla="*/ 2147483646 h 358"/>
              <a:gd name="T60" fmla="*/ 2147483646 w 376"/>
              <a:gd name="T61" fmla="*/ 2147483646 h 358"/>
              <a:gd name="T62" fmla="*/ 2147483646 w 376"/>
              <a:gd name="T63" fmla="*/ 2147483646 h 358"/>
              <a:gd name="T64" fmla="*/ 2147483646 w 376"/>
              <a:gd name="T65" fmla="*/ 2147483646 h 358"/>
              <a:gd name="T66" fmla="*/ 2147483646 w 376"/>
              <a:gd name="T67" fmla="*/ 2147483646 h 358"/>
              <a:gd name="T68" fmla="*/ 2147483646 w 376"/>
              <a:gd name="T69" fmla="*/ 2147483646 h 358"/>
              <a:gd name="T70" fmla="*/ 2147483646 w 376"/>
              <a:gd name="T71" fmla="*/ 2147483646 h 358"/>
              <a:gd name="T72" fmla="*/ 2147483646 w 376"/>
              <a:gd name="T73" fmla="*/ 2147483646 h 358"/>
              <a:gd name="T74" fmla="*/ 2147483646 w 376"/>
              <a:gd name="T75" fmla="*/ 2147483646 h 358"/>
              <a:gd name="T76" fmla="*/ 2147483646 w 376"/>
              <a:gd name="T77" fmla="*/ 2147483646 h 358"/>
              <a:gd name="T78" fmla="*/ 2147483646 w 376"/>
              <a:gd name="T79" fmla="*/ 2147483646 h 358"/>
              <a:gd name="T80" fmla="*/ 2147483646 w 376"/>
              <a:gd name="T81" fmla="*/ 2147483646 h 358"/>
              <a:gd name="T82" fmla="*/ 2147483646 w 376"/>
              <a:gd name="T83" fmla="*/ 2147483646 h 358"/>
              <a:gd name="T84" fmla="*/ 2147483646 w 376"/>
              <a:gd name="T85" fmla="*/ 2147483646 h 358"/>
              <a:gd name="T86" fmla="*/ 2147483646 w 376"/>
              <a:gd name="T87" fmla="*/ 2147483646 h 358"/>
              <a:gd name="T88" fmla="*/ 2147483646 w 376"/>
              <a:gd name="T89" fmla="*/ 2147483646 h 358"/>
              <a:gd name="T90" fmla="*/ 2147483646 w 376"/>
              <a:gd name="T91" fmla="*/ 2147483646 h 358"/>
              <a:gd name="T92" fmla="*/ 2147483646 w 376"/>
              <a:gd name="T93" fmla="*/ 2147483646 h 358"/>
              <a:gd name="T94" fmla="*/ 2147483646 w 376"/>
              <a:gd name="T95" fmla="*/ 2147483646 h 358"/>
              <a:gd name="T96" fmla="*/ 2147483646 w 376"/>
              <a:gd name="T97" fmla="*/ 2147483646 h 358"/>
              <a:gd name="T98" fmla="*/ 2147483646 w 376"/>
              <a:gd name="T99" fmla="*/ 2147483646 h 358"/>
              <a:gd name="T100" fmla="*/ 2147483646 w 376"/>
              <a:gd name="T101" fmla="*/ 2147483646 h 358"/>
              <a:gd name="T102" fmla="*/ 2147483646 w 376"/>
              <a:gd name="T103" fmla="*/ 2147483646 h 358"/>
              <a:gd name="T104" fmla="*/ 2147483646 w 376"/>
              <a:gd name="T105" fmla="*/ 0 h 358"/>
              <a:gd name="T106" fmla="*/ 2147483646 w 376"/>
              <a:gd name="T107" fmla="*/ 2147483646 h 358"/>
              <a:gd name="T108" fmla="*/ 2147483646 w 376"/>
              <a:gd name="T109" fmla="*/ 2147483646 h 358"/>
              <a:gd name="T110" fmla="*/ 2147483646 w 376"/>
              <a:gd name="T111" fmla="*/ 2147483646 h 358"/>
              <a:gd name="T112" fmla="*/ 2147483646 w 376"/>
              <a:gd name="T113" fmla="*/ 2147483646 h 3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吉林"/>
          <p:cNvSpPr/>
          <p:nvPr/>
        </p:nvSpPr>
        <p:spPr bwMode="auto">
          <a:xfrm>
            <a:off x="7288034" y="2390831"/>
            <a:ext cx="747120" cy="507364"/>
          </a:xfrm>
          <a:custGeom>
            <a:avLst/>
            <a:gdLst>
              <a:gd name="T0" fmla="*/ 2147483646 w 536"/>
              <a:gd name="T1" fmla="*/ 2147483646 h 364"/>
              <a:gd name="T2" fmla="*/ 2147483646 w 536"/>
              <a:gd name="T3" fmla="*/ 2147483646 h 364"/>
              <a:gd name="T4" fmla="*/ 2147483646 w 536"/>
              <a:gd name="T5" fmla="*/ 2147483646 h 364"/>
              <a:gd name="T6" fmla="*/ 2147483646 w 536"/>
              <a:gd name="T7" fmla="*/ 2147483646 h 364"/>
              <a:gd name="T8" fmla="*/ 2147483646 w 536"/>
              <a:gd name="T9" fmla="*/ 2147483646 h 364"/>
              <a:gd name="T10" fmla="*/ 2147483646 w 536"/>
              <a:gd name="T11" fmla="*/ 2147483646 h 364"/>
              <a:gd name="T12" fmla="*/ 2147483646 w 536"/>
              <a:gd name="T13" fmla="*/ 2147483646 h 364"/>
              <a:gd name="T14" fmla="*/ 2147483646 w 536"/>
              <a:gd name="T15" fmla="*/ 2147483646 h 364"/>
              <a:gd name="T16" fmla="*/ 2147483646 w 536"/>
              <a:gd name="T17" fmla="*/ 2147483646 h 364"/>
              <a:gd name="T18" fmla="*/ 2147483646 w 536"/>
              <a:gd name="T19" fmla="*/ 2147483646 h 364"/>
              <a:gd name="T20" fmla="*/ 2147483646 w 536"/>
              <a:gd name="T21" fmla="*/ 2147483646 h 364"/>
              <a:gd name="T22" fmla="*/ 2147483646 w 536"/>
              <a:gd name="T23" fmla="*/ 2147483646 h 364"/>
              <a:gd name="T24" fmla="*/ 2147483646 w 536"/>
              <a:gd name="T25" fmla="*/ 2147483646 h 364"/>
              <a:gd name="T26" fmla="*/ 2147483646 w 536"/>
              <a:gd name="T27" fmla="*/ 2147483646 h 364"/>
              <a:gd name="T28" fmla="*/ 2147483646 w 536"/>
              <a:gd name="T29" fmla="*/ 2147483646 h 364"/>
              <a:gd name="T30" fmla="*/ 2147483646 w 536"/>
              <a:gd name="T31" fmla="*/ 2147483646 h 364"/>
              <a:gd name="T32" fmla="*/ 2147483646 w 536"/>
              <a:gd name="T33" fmla="*/ 2147483646 h 364"/>
              <a:gd name="T34" fmla="*/ 2147483646 w 536"/>
              <a:gd name="T35" fmla="*/ 2147483646 h 364"/>
              <a:gd name="T36" fmla="*/ 2147483646 w 536"/>
              <a:gd name="T37" fmla="*/ 2147483646 h 364"/>
              <a:gd name="T38" fmla="*/ 2147483646 w 536"/>
              <a:gd name="T39" fmla="*/ 2147483646 h 364"/>
              <a:gd name="T40" fmla="*/ 2147483646 w 536"/>
              <a:gd name="T41" fmla="*/ 2147483646 h 364"/>
              <a:gd name="T42" fmla="*/ 2147483646 w 536"/>
              <a:gd name="T43" fmla="*/ 2147483646 h 364"/>
              <a:gd name="T44" fmla="*/ 2147483646 w 536"/>
              <a:gd name="T45" fmla="*/ 2147483646 h 364"/>
              <a:gd name="T46" fmla="*/ 2147483646 w 536"/>
              <a:gd name="T47" fmla="*/ 2147483646 h 364"/>
              <a:gd name="T48" fmla="*/ 2147483646 w 536"/>
              <a:gd name="T49" fmla="*/ 2147483646 h 364"/>
              <a:gd name="T50" fmla="*/ 2147483646 w 536"/>
              <a:gd name="T51" fmla="*/ 2147483646 h 364"/>
              <a:gd name="T52" fmla="*/ 2147483646 w 536"/>
              <a:gd name="T53" fmla="*/ 2147483646 h 364"/>
              <a:gd name="T54" fmla="*/ 2147483646 w 536"/>
              <a:gd name="T55" fmla="*/ 2147483646 h 364"/>
              <a:gd name="T56" fmla="*/ 2147483646 w 536"/>
              <a:gd name="T57" fmla="*/ 2147483646 h 364"/>
              <a:gd name="T58" fmla="*/ 2147483646 w 536"/>
              <a:gd name="T59" fmla="*/ 2147483646 h 364"/>
              <a:gd name="T60" fmla="*/ 2147483646 w 536"/>
              <a:gd name="T61" fmla="*/ 2147483646 h 364"/>
              <a:gd name="T62" fmla="*/ 2147483646 w 536"/>
              <a:gd name="T63" fmla="*/ 2147483646 h 364"/>
              <a:gd name="T64" fmla="*/ 2147483646 w 536"/>
              <a:gd name="T65" fmla="*/ 2147483646 h 364"/>
              <a:gd name="T66" fmla="*/ 2147483646 w 536"/>
              <a:gd name="T67" fmla="*/ 2147483646 h 364"/>
              <a:gd name="T68" fmla="*/ 2147483646 w 536"/>
              <a:gd name="T69" fmla="*/ 2147483646 h 364"/>
              <a:gd name="T70" fmla="*/ 2147483646 w 536"/>
              <a:gd name="T71" fmla="*/ 2147483646 h 364"/>
              <a:gd name="T72" fmla="*/ 2147483646 w 536"/>
              <a:gd name="T73" fmla="*/ 2147483646 h 364"/>
              <a:gd name="T74" fmla="*/ 2147483646 w 536"/>
              <a:gd name="T75" fmla="*/ 2147483646 h 364"/>
              <a:gd name="T76" fmla="*/ 2147483646 w 536"/>
              <a:gd name="T77" fmla="*/ 2147483646 h 364"/>
              <a:gd name="T78" fmla="*/ 2147483646 w 536"/>
              <a:gd name="T79" fmla="*/ 2147483646 h 364"/>
              <a:gd name="T80" fmla="*/ 2147483646 w 536"/>
              <a:gd name="T81" fmla="*/ 2147483646 h 364"/>
              <a:gd name="T82" fmla="*/ 2147483646 w 536"/>
              <a:gd name="T83" fmla="*/ 2147483646 h 364"/>
              <a:gd name="T84" fmla="*/ 2147483646 w 536"/>
              <a:gd name="T85" fmla="*/ 2147483646 h 364"/>
              <a:gd name="T86" fmla="*/ 2147483646 w 536"/>
              <a:gd name="T87" fmla="*/ 2147483646 h 364"/>
              <a:gd name="T88" fmla="*/ 2147483646 w 536"/>
              <a:gd name="T89" fmla="*/ 2147483646 h 364"/>
              <a:gd name="T90" fmla="*/ 2147483646 w 536"/>
              <a:gd name="T91" fmla="*/ 2147483646 h 364"/>
              <a:gd name="T92" fmla="*/ 2147483646 w 536"/>
              <a:gd name="T93" fmla="*/ 2147483646 h 364"/>
              <a:gd name="T94" fmla="*/ 2147483646 w 536"/>
              <a:gd name="T95" fmla="*/ 2147483646 h 364"/>
              <a:gd name="T96" fmla="*/ 2147483646 w 536"/>
              <a:gd name="T97" fmla="*/ 2147483646 h 364"/>
              <a:gd name="T98" fmla="*/ 2147483646 w 536"/>
              <a:gd name="T99" fmla="*/ 2147483646 h 364"/>
              <a:gd name="T100" fmla="*/ 2147483646 w 536"/>
              <a:gd name="T101" fmla="*/ 2147483646 h 364"/>
              <a:gd name="T102" fmla="*/ 2147483646 w 536"/>
              <a:gd name="T103" fmla="*/ 2147483646 h 36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36" h="364">
                <a:moveTo>
                  <a:pt x="104" y="18"/>
                </a:moveTo>
                <a:lnTo>
                  <a:pt x="102" y="0"/>
                </a:lnTo>
                <a:lnTo>
                  <a:pt x="94" y="6"/>
                </a:lnTo>
                <a:lnTo>
                  <a:pt x="92" y="6"/>
                </a:lnTo>
                <a:lnTo>
                  <a:pt x="74" y="12"/>
                </a:lnTo>
                <a:lnTo>
                  <a:pt x="72" y="12"/>
                </a:lnTo>
                <a:lnTo>
                  <a:pt x="70" y="10"/>
                </a:lnTo>
                <a:lnTo>
                  <a:pt x="70" y="20"/>
                </a:lnTo>
                <a:lnTo>
                  <a:pt x="68" y="20"/>
                </a:lnTo>
                <a:lnTo>
                  <a:pt x="60" y="34"/>
                </a:lnTo>
                <a:lnTo>
                  <a:pt x="58" y="34"/>
                </a:lnTo>
                <a:lnTo>
                  <a:pt x="58" y="36"/>
                </a:lnTo>
                <a:lnTo>
                  <a:pt x="44" y="48"/>
                </a:lnTo>
                <a:lnTo>
                  <a:pt x="42" y="48"/>
                </a:lnTo>
                <a:lnTo>
                  <a:pt x="40" y="48"/>
                </a:lnTo>
                <a:lnTo>
                  <a:pt x="28" y="40"/>
                </a:lnTo>
                <a:lnTo>
                  <a:pt x="22" y="34"/>
                </a:lnTo>
                <a:lnTo>
                  <a:pt x="18" y="32"/>
                </a:lnTo>
                <a:lnTo>
                  <a:pt x="8" y="34"/>
                </a:lnTo>
                <a:lnTo>
                  <a:pt x="0" y="40"/>
                </a:lnTo>
                <a:lnTo>
                  <a:pt x="18" y="54"/>
                </a:lnTo>
                <a:lnTo>
                  <a:pt x="32" y="60"/>
                </a:lnTo>
                <a:lnTo>
                  <a:pt x="34" y="62"/>
                </a:lnTo>
                <a:lnTo>
                  <a:pt x="34" y="64"/>
                </a:lnTo>
                <a:lnTo>
                  <a:pt x="36" y="80"/>
                </a:lnTo>
                <a:lnTo>
                  <a:pt x="36" y="104"/>
                </a:lnTo>
                <a:lnTo>
                  <a:pt x="40" y="118"/>
                </a:lnTo>
                <a:lnTo>
                  <a:pt x="50" y="140"/>
                </a:lnTo>
                <a:lnTo>
                  <a:pt x="60" y="152"/>
                </a:lnTo>
                <a:lnTo>
                  <a:pt x="70" y="144"/>
                </a:lnTo>
                <a:lnTo>
                  <a:pt x="76" y="136"/>
                </a:lnTo>
                <a:lnTo>
                  <a:pt x="88" y="122"/>
                </a:lnTo>
                <a:lnTo>
                  <a:pt x="98" y="132"/>
                </a:lnTo>
                <a:lnTo>
                  <a:pt x="108" y="152"/>
                </a:lnTo>
                <a:lnTo>
                  <a:pt x="120" y="156"/>
                </a:lnTo>
                <a:lnTo>
                  <a:pt x="126" y="176"/>
                </a:lnTo>
                <a:lnTo>
                  <a:pt x="124" y="194"/>
                </a:lnTo>
                <a:lnTo>
                  <a:pt x="124" y="196"/>
                </a:lnTo>
                <a:lnTo>
                  <a:pt x="120" y="212"/>
                </a:lnTo>
                <a:lnTo>
                  <a:pt x="128" y="220"/>
                </a:lnTo>
                <a:lnTo>
                  <a:pt x="138" y="214"/>
                </a:lnTo>
                <a:lnTo>
                  <a:pt x="148" y="204"/>
                </a:lnTo>
                <a:lnTo>
                  <a:pt x="150" y="206"/>
                </a:lnTo>
                <a:lnTo>
                  <a:pt x="158" y="208"/>
                </a:lnTo>
                <a:lnTo>
                  <a:pt x="168" y="218"/>
                </a:lnTo>
                <a:lnTo>
                  <a:pt x="178" y="216"/>
                </a:lnTo>
                <a:lnTo>
                  <a:pt x="184" y="214"/>
                </a:lnTo>
                <a:lnTo>
                  <a:pt x="188" y="216"/>
                </a:lnTo>
                <a:lnTo>
                  <a:pt x="190" y="218"/>
                </a:lnTo>
                <a:lnTo>
                  <a:pt x="192" y="220"/>
                </a:lnTo>
                <a:lnTo>
                  <a:pt x="192" y="228"/>
                </a:lnTo>
                <a:lnTo>
                  <a:pt x="194" y="228"/>
                </a:lnTo>
                <a:lnTo>
                  <a:pt x="204" y="232"/>
                </a:lnTo>
                <a:lnTo>
                  <a:pt x="210" y="222"/>
                </a:lnTo>
                <a:lnTo>
                  <a:pt x="210" y="218"/>
                </a:lnTo>
                <a:lnTo>
                  <a:pt x="210" y="214"/>
                </a:lnTo>
                <a:lnTo>
                  <a:pt x="212" y="210"/>
                </a:lnTo>
                <a:lnTo>
                  <a:pt x="220" y="212"/>
                </a:lnTo>
                <a:lnTo>
                  <a:pt x="226" y="214"/>
                </a:lnTo>
                <a:lnTo>
                  <a:pt x="230" y="218"/>
                </a:lnTo>
                <a:lnTo>
                  <a:pt x="232" y="222"/>
                </a:lnTo>
                <a:lnTo>
                  <a:pt x="232" y="228"/>
                </a:lnTo>
                <a:lnTo>
                  <a:pt x="232" y="232"/>
                </a:lnTo>
                <a:lnTo>
                  <a:pt x="232" y="242"/>
                </a:lnTo>
                <a:lnTo>
                  <a:pt x="240" y="256"/>
                </a:lnTo>
                <a:lnTo>
                  <a:pt x="250" y="266"/>
                </a:lnTo>
                <a:lnTo>
                  <a:pt x="256" y="272"/>
                </a:lnTo>
                <a:lnTo>
                  <a:pt x="262" y="274"/>
                </a:lnTo>
                <a:lnTo>
                  <a:pt x="264" y="274"/>
                </a:lnTo>
                <a:lnTo>
                  <a:pt x="266" y="278"/>
                </a:lnTo>
                <a:lnTo>
                  <a:pt x="268" y="288"/>
                </a:lnTo>
                <a:lnTo>
                  <a:pt x="268" y="324"/>
                </a:lnTo>
                <a:lnTo>
                  <a:pt x="270" y="328"/>
                </a:lnTo>
                <a:lnTo>
                  <a:pt x="274" y="330"/>
                </a:lnTo>
                <a:lnTo>
                  <a:pt x="276" y="330"/>
                </a:lnTo>
                <a:lnTo>
                  <a:pt x="282" y="330"/>
                </a:lnTo>
                <a:lnTo>
                  <a:pt x="288" y="332"/>
                </a:lnTo>
                <a:lnTo>
                  <a:pt x="290" y="334"/>
                </a:lnTo>
                <a:lnTo>
                  <a:pt x="294" y="338"/>
                </a:lnTo>
                <a:lnTo>
                  <a:pt x="298" y="344"/>
                </a:lnTo>
                <a:lnTo>
                  <a:pt x="300" y="364"/>
                </a:lnTo>
                <a:lnTo>
                  <a:pt x="318" y="328"/>
                </a:lnTo>
                <a:lnTo>
                  <a:pt x="322" y="314"/>
                </a:lnTo>
                <a:lnTo>
                  <a:pt x="326" y="304"/>
                </a:lnTo>
                <a:lnTo>
                  <a:pt x="332" y="296"/>
                </a:lnTo>
                <a:lnTo>
                  <a:pt x="338" y="294"/>
                </a:lnTo>
                <a:lnTo>
                  <a:pt x="344" y="294"/>
                </a:lnTo>
                <a:lnTo>
                  <a:pt x="352" y="294"/>
                </a:lnTo>
                <a:lnTo>
                  <a:pt x="372" y="304"/>
                </a:lnTo>
                <a:lnTo>
                  <a:pt x="424" y="308"/>
                </a:lnTo>
                <a:lnTo>
                  <a:pt x="424" y="296"/>
                </a:lnTo>
                <a:lnTo>
                  <a:pt x="400" y="272"/>
                </a:lnTo>
                <a:lnTo>
                  <a:pt x="388" y="264"/>
                </a:lnTo>
                <a:lnTo>
                  <a:pt x="386" y="262"/>
                </a:lnTo>
                <a:lnTo>
                  <a:pt x="386" y="258"/>
                </a:lnTo>
                <a:lnTo>
                  <a:pt x="404" y="260"/>
                </a:lnTo>
                <a:lnTo>
                  <a:pt x="412" y="260"/>
                </a:lnTo>
                <a:lnTo>
                  <a:pt x="418" y="260"/>
                </a:lnTo>
                <a:lnTo>
                  <a:pt x="424" y="260"/>
                </a:lnTo>
                <a:lnTo>
                  <a:pt x="430" y="256"/>
                </a:lnTo>
                <a:lnTo>
                  <a:pt x="436" y="252"/>
                </a:lnTo>
                <a:lnTo>
                  <a:pt x="442" y="246"/>
                </a:lnTo>
                <a:lnTo>
                  <a:pt x="452" y="228"/>
                </a:lnTo>
                <a:lnTo>
                  <a:pt x="454" y="228"/>
                </a:lnTo>
                <a:lnTo>
                  <a:pt x="472" y="212"/>
                </a:lnTo>
                <a:lnTo>
                  <a:pt x="474" y="174"/>
                </a:lnTo>
                <a:lnTo>
                  <a:pt x="474" y="170"/>
                </a:lnTo>
                <a:lnTo>
                  <a:pt x="476" y="170"/>
                </a:lnTo>
                <a:lnTo>
                  <a:pt x="478" y="170"/>
                </a:lnTo>
                <a:lnTo>
                  <a:pt x="492" y="168"/>
                </a:lnTo>
                <a:lnTo>
                  <a:pt x="494" y="168"/>
                </a:lnTo>
                <a:lnTo>
                  <a:pt x="496" y="168"/>
                </a:lnTo>
                <a:lnTo>
                  <a:pt x="524" y="198"/>
                </a:lnTo>
                <a:lnTo>
                  <a:pt x="532" y="196"/>
                </a:lnTo>
                <a:lnTo>
                  <a:pt x="532" y="190"/>
                </a:lnTo>
                <a:lnTo>
                  <a:pt x="518" y="176"/>
                </a:lnTo>
                <a:lnTo>
                  <a:pt x="516" y="174"/>
                </a:lnTo>
                <a:lnTo>
                  <a:pt x="514" y="172"/>
                </a:lnTo>
                <a:lnTo>
                  <a:pt x="536" y="158"/>
                </a:lnTo>
                <a:lnTo>
                  <a:pt x="536" y="124"/>
                </a:lnTo>
                <a:lnTo>
                  <a:pt x="526" y="126"/>
                </a:lnTo>
                <a:lnTo>
                  <a:pt x="524" y="126"/>
                </a:lnTo>
                <a:lnTo>
                  <a:pt x="512" y="120"/>
                </a:lnTo>
                <a:lnTo>
                  <a:pt x="504" y="118"/>
                </a:lnTo>
                <a:lnTo>
                  <a:pt x="492" y="110"/>
                </a:lnTo>
                <a:lnTo>
                  <a:pt x="486" y="106"/>
                </a:lnTo>
                <a:lnTo>
                  <a:pt x="484" y="102"/>
                </a:lnTo>
                <a:lnTo>
                  <a:pt x="484" y="104"/>
                </a:lnTo>
                <a:lnTo>
                  <a:pt x="482" y="108"/>
                </a:lnTo>
                <a:lnTo>
                  <a:pt x="480" y="108"/>
                </a:lnTo>
                <a:lnTo>
                  <a:pt x="476" y="110"/>
                </a:lnTo>
                <a:lnTo>
                  <a:pt x="470" y="112"/>
                </a:lnTo>
                <a:lnTo>
                  <a:pt x="468" y="112"/>
                </a:lnTo>
                <a:lnTo>
                  <a:pt x="468" y="110"/>
                </a:lnTo>
                <a:lnTo>
                  <a:pt x="456" y="102"/>
                </a:lnTo>
                <a:lnTo>
                  <a:pt x="446" y="110"/>
                </a:lnTo>
                <a:lnTo>
                  <a:pt x="440" y="116"/>
                </a:lnTo>
                <a:lnTo>
                  <a:pt x="438" y="120"/>
                </a:lnTo>
                <a:lnTo>
                  <a:pt x="444" y="132"/>
                </a:lnTo>
                <a:lnTo>
                  <a:pt x="446" y="136"/>
                </a:lnTo>
                <a:lnTo>
                  <a:pt x="444" y="138"/>
                </a:lnTo>
                <a:lnTo>
                  <a:pt x="440" y="142"/>
                </a:lnTo>
                <a:lnTo>
                  <a:pt x="434" y="144"/>
                </a:lnTo>
                <a:lnTo>
                  <a:pt x="428" y="146"/>
                </a:lnTo>
                <a:lnTo>
                  <a:pt x="422" y="148"/>
                </a:lnTo>
                <a:lnTo>
                  <a:pt x="418" y="146"/>
                </a:lnTo>
                <a:lnTo>
                  <a:pt x="416" y="144"/>
                </a:lnTo>
                <a:lnTo>
                  <a:pt x="414" y="140"/>
                </a:lnTo>
                <a:lnTo>
                  <a:pt x="392" y="120"/>
                </a:lnTo>
                <a:lnTo>
                  <a:pt x="382" y="114"/>
                </a:lnTo>
                <a:lnTo>
                  <a:pt x="376" y="108"/>
                </a:lnTo>
                <a:lnTo>
                  <a:pt x="374" y="104"/>
                </a:lnTo>
                <a:lnTo>
                  <a:pt x="374" y="100"/>
                </a:lnTo>
                <a:lnTo>
                  <a:pt x="372" y="92"/>
                </a:lnTo>
                <a:lnTo>
                  <a:pt x="370" y="86"/>
                </a:lnTo>
                <a:lnTo>
                  <a:pt x="366" y="88"/>
                </a:lnTo>
                <a:lnTo>
                  <a:pt x="364" y="90"/>
                </a:lnTo>
                <a:lnTo>
                  <a:pt x="366" y="94"/>
                </a:lnTo>
                <a:lnTo>
                  <a:pt x="368" y="98"/>
                </a:lnTo>
                <a:lnTo>
                  <a:pt x="368" y="100"/>
                </a:lnTo>
                <a:lnTo>
                  <a:pt x="370" y="100"/>
                </a:lnTo>
                <a:lnTo>
                  <a:pt x="368" y="102"/>
                </a:lnTo>
                <a:lnTo>
                  <a:pt x="358" y="120"/>
                </a:lnTo>
                <a:lnTo>
                  <a:pt x="340" y="116"/>
                </a:lnTo>
                <a:lnTo>
                  <a:pt x="336" y="114"/>
                </a:lnTo>
                <a:lnTo>
                  <a:pt x="336" y="112"/>
                </a:lnTo>
                <a:lnTo>
                  <a:pt x="336" y="106"/>
                </a:lnTo>
                <a:lnTo>
                  <a:pt x="336" y="100"/>
                </a:lnTo>
                <a:lnTo>
                  <a:pt x="332" y="94"/>
                </a:lnTo>
                <a:lnTo>
                  <a:pt x="318" y="84"/>
                </a:lnTo>
                <a:lnTo>
                  <a:pt x="316" y="82"/>
                </a:lnTo>
                <a:lnTo>
                  <a:pt x="314" y="84"/>
                </a:lnTo>
                <a:lnTo>
                  <a:pt x="312" y="86"/>
                </a:lnTo>
                <a:lnTo>
                  <a:pt x="298" y="84"/>
                </a:lnTo>
                <a:lnTo>
                  <a:pt x="292" y="82"/>
                </a:lnTo>
                <a:lnTo>
                  <a:pt x="288" y="80"/>
                </a:lnTo>
                <a:lnTo>
                  <a:pt x="288" y="76"/>
                </a:lnTo>
                <a:lnTo>
                  <a:pt x="288" y="70"/>
                </a:lnTo>
                <a:lnTo>
                  <a:pt x="290" y="68"/>
                </a:lnTo>
                <a:lnTo>
                  <a:pt x="284" y="56"/>
                </a:lnTo>
                <a:lnTo>
                  <a:pt x="256" y="58"/>
                </a:lnTo>
                <a:lnTo>
                  <a:pt x="256" y="64"/>
                </a:lnTo>
                <a:lnTo>
                  <a:pt x="254" y="68"/>
                </a:lnTo>
                <a:lnTo>
                  <a:pt x="252" y="70"/>
                </a:lnTo>
                <a:lnTo>
                  <a:pt x="248" y="72"/>
                </a:lnTo>
                <a:lnTo>
                  <a:pt x="240" y="72"/>
                </a:lnTo>
                <a:lnTo>
                  <a:pt x="234" y="68"/>
                </a:lnTo>
                <a:lnTo>
                  <a:pt x="234" y="66"/>
                </a:lnTo>
                <a:lnTo>
                  <a:pt x="226" y="56"/>
                </a:lnTo>
                <a:lnTo>
                  <a:pt x="224" y="48"/>
                </a:lnTo>
                <a:lnTo>
                  <a:pt x="220" y="40"/>
                </a:lnTo>
                <a:lnTo>
                  <a:pt x="212" y="46"/>
                </a:lnTo>
                <a:lnTo>
                  <a:pt x="202" y="50"/>
                </a:lnTo>
                <a:lnTo>
                  <a:pt x="200" y="50"/>
                </a:lnTo>
                <a:lnTo>
                  <a:pt x="196" y="48"/>
                </a:lnTo>
                <a:lnTo>
                  <a:pt x="194" y="46"/>
                </a:lnTo>
                <a:lnTo>
                  <a:pt x="186" y="48"/>
                </a:lnTo>
                <a:lnTo>
                  <a:pt x="164" y="54"/>
                </a:lnTo>
                <a:lnTo>
                  <a:pt x="158" y="58"/>
                </a:lnTo>
                <a:lnTo>
                  <a:pt x="152" y="58"/>
                </a:lnTo>
                <a:lnTo>
                  <a:pt x="150" y="58"/>
                </a:lnTo>
                <a:lnTo>
                  <a:pt x="140" y="56"/>
                </a:lnTo>
                <a:lnTo>
                  <a:pt x="134" y="52"/>
                </a:lnTo>
                <a:lnTo>
                  <a:pt x="120" y="42"/>
                </a:lnTo>
                <a:lnTo>
                  <a:pt x="104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黑龙江"/>
          <p:cNvSpPr/>
          <p:nvPr/>
        </p:nvSpPr>
        <p:spPr bwMode="auto">
          <a:xfrm>
            <a:off x="7129408" y="1673983"/>
            <a:ext cx="1000196" cy="909380"/>
          </a:xfrm>
          <a:custGeom>
            <a:avLst/>
            <a:gdLst>
              <a:gd name="T0" fmla="*/ 2147483646 w 718"/>
              <a:gd name="T1" fmla="*/ 2147483646 h 652"/>
              <a:gd name="T2" fmla="*/ 2147483646 w 718"/>
              <a:gd name="T3" fmla="*/ 2147483646 h 652"/>
              <a:gd name="T4" fmla="*/ 2147483646 w 718"/>
              <a:gd name="T5" fmla="*/ 2147483646 h 652"/>
              <a:gd name="T6" fmla="*/ 2147483646 w 718"/>
              <a:gd name="T7" fmla="*/ 2147483646 h 652"/>
              <a:gd name="T8" fmla="*/ 2147483646 w 718"/>
              <a:gd name="T9" fmla="*/ 2147483646 h 652"/>
              <a:gd name="T10" fmla="*/ 2147483646 w 718"/>
              <a:gd name="T11" fmla="*/ 2147483646 h 652"/>
              <a:gd name="T12" fmla="*/ 2147483646 w 718"/>
              <a:gd name="T13" fmla="*/ 2147483646 h 652"/>
              <a:gd name="T14" fmla="*/ 2147483646 w 718"/>
              <a:gd name="T15" fmla="*/ 2147483646 h 652"/>
              <a:gd name="T16" fmla="*/ 2147483646 w 718"/>
              <a:gd name="T17" fmla="*/ 2147483646 h 652"/>
              <a:gd name="T18" fmla="*/ 2147483646 w 718"/>
              <a:gd name="T19" fmla="*/ 2147483646 h 652"/>
              <a:gd name="T20" fmla="*/ 2147483646 w 718"/>
              <a:gd name="T21" fmla="*/ 2147483646 h 652"/>
              <a:gd name="T22" fmla="*/ 2147483646 w 718"/>
              <a:gd name="T23" fmla="*/ 2147483646 h 652"/>
              <a:gd name="T24" fmla="*/ 2147483646 w 718"/>
              <a:gd name="T25" fmla="*/ 2147483646 h 652"/>
              <a:gd name="T26" fmla="*/ 2147483646 w 718"/>
              <a:gd name="T27" fmla="*/ 0 h 652"/>
              <a:gd name="T28" fmla="*/ 2147483646 w 718"/>
              <a:gd name="T29" fmla="*/ 2147483646 h 652"/>
              <a:gd name="T30" fmla="*/ 2147483646 w 718"/>
              <a:gd name="T31" fmla="*/ 2147483646 h 652"/>
              <a:gd name="T32" fmla="*/ 0 w 718"/>
              <a:gd name="T33" fmla="*/ 2147483646 h 652"/>
              <a:gd name="T34" fmla="*/ 2147483646 w 718"/>
              <a:gd name="T35" fmla="*/ 2147483646 h 652"/>
              <a:gd name="T36" fmla="*/ 2147483646 w 718"/>
              <a:gd name="T37" fmla="*/ 2147483646 h 652"/>
              <a:gd name="T38" fmla="*/ 2147483646 w 718"/>
              <a:gd name="T39" fmla="*/ 2147483646 h 652"/>
              <a:gd name="T40" fmla="*/ 2147483646 w 718"/>
              <a:gd name="T41" fmla="*/ 2147483646 h 652"/>
              <a:gd name="T42" fmla="*/ 2147483646 w 718"/>
              <a:gd name="T43" fmla="*/ 2147483646 h 652"/>
              <a:gd name="T44" fmla="*/ 2147483646 w 718"/>
              <a:gd name="T45" fmla="*/ 2147483646 h 652"/>
              <a:gd name="T46" fmla="*/ 2147483646 w 718"/>
              <a:gd name="T47" fmla="*/ 2147483646 h 652"/>
              <a:gd name="T48" fmla="*/ 2147483646 w 718"/>
              <a:gd name="T49" fmla="*/ 2147483646 h 652"/>
              <a:gd name="T50" fmla="*/ 2147483646 w 718"/>
              <a:gd name="T51" fmla="*/ 2147483646 h 652"/>
              <a:gd name="T52" fmla="*/ 2147483646 w 718"/>
              <a:gd name="T53" fmla="*/ 2147483646 h 652"/>
              <a:gd name="T54" fmla="*/ 2147483646 w 718"/>
              <a:gd name="T55" fmla="*/ 2147483646 h 652"/>
              <a:gd name="T56" fmla="*/ 2147483646 w 718"/>
              <a:gd name="T57" fmla="*/ 2147483646 h 652"/>
              <a:gd name="T58" fmla="*/ 2147483646 w 718"/>
              <a:gd name="T59" fmla="*/ 2147483646 h 652"/>
              <a:gd name="T60" fmla="*/ 2147483646 w 718"/>
              <a:gd name="T61" fmla="*/ 2147483646 h 652"/>
              <a:gd name="T62" fmla="*/ 2147483646 w 718"/>
              <a:gd name="T63" fmla="*/ 2147483646 h 652"/>
              <a:gd name="T64" fmla="*/ 2147483646 w 718"/>
              <a:gd name="T65" fmla="*/ 2147483646 h 652"/>
              <a:gd name="T66" fmla="*/ 2147483646 w 718"/>
              <a:gd name="T67" fmla="*/ 2147483646 h 652"/>
              <a:gd name="T68" fmla="*/ 2147483646 w 718"/>
              <a:gd name="T69" fmla="*/ 2147483646 h 652"/>
              <a:gd name="T70" fmla="*/ 2147483646 w 718"/>
              <a:gd name="T71" fmla="*/ 2147483646 h 652"/>
              <a:gd name="T72" fmla="*/ 2147483646 w 718"/>
              <a:gd name="T73" fmla="*/ 2147483646 h 652"/>
              <a:gd name="T74" fmla="*/ 2147483646 w 718"/>
              <a:gd name="T75" fmla="*/ 2147483646 h 652"/>
              <a:gd name="T76" fmla="*/ 2147483646 w 718"/>
              <a:gd name="T77" fmla="*/ 2147483646 h 652"/>
              <a:gd name="T78" fmla="*/ 2147483646 w 718"/>
              <a:gd name="T79" fmla="*/ 2147483646 h 652"/>
              <a:gd name="T80" fmla="*/ 2147483646 w 718"/>
              <a:gd name="T81" fmla="*/ 2147483646 h 652"/>
              <a:gd name="T82" fmla="*/ 2147483646 w 718"/>
              <a:gd name="T83" fmla="*/ 2147483646 h 652"/>
              <a:gd name="T84" fmla="*/ 2147483646 w 718"/>
              <a:gd name="T85" fmla="*/ 2147483646 h 652"/>
              <a:gd name="T86" fmla="*/ 2147483646 w 718"/>
              <a:gd name="T87" fmla="*/ 2147483646 h 652"/>
              <a:gd name="T88" fmla="*/ 2147483646 w 718"/>
              <a:gd name="T89" fmla="*/ 2147483646 h 652"/>
              <a:gd name="T90" fmla="*/ 2147483646 w 718"/>
              <a:gd name="T91" fmla="*/ 2147483646 h 652"/>
              <a:gd name="T92" fmla="*/ 2147483646 w 718"/>
              <a:gd name="T93" fmla="*/ 2147483646 h 652"/>
              <a:gd name="T94" fmla="*/ 2147483646 w 718"/>
              <a:gd name="T95" fmla="*/ 2147483646 h 652"/>
              <a:gd name="T96" fmla="*/ 2147483646 w 718"/>
              <a:gd name="T97" fmla="*/ 2147483646 h 652"/>
              <a:gd name="T98" fmla="*/ 2147483646 w 718"/>
              <a:gd name="T99" fmla="*/ 2147483646 h 652"/>
              <a:gd name="T100" fmla="*/ 2147483646 w 718"/>
              <a:gd name="T101" fmla="*/ 2147483646 h 652"/>
              <a:gd name="T102" fmla="*/ 2147483646 w 718"/>
              <a:gd name="T103" fmla="*/ 2147483646 h 652"/>
              <a:gd name="T104" fmla="*/ 2147483646 w 718"/>
              <a:gd name="T105" fmla="*/ 2147483646 h 652"/>
              <a:gd name="T106" fmla="*/ 2147483646 w 718"/>
              <a:gd name="T107" fmla="*/ 2147483646 h 652"/>
              <a:gd name="T108" fmla="*/ 2147483646 w 718"/>
              <a:gd name="T109" fmla="*/ 2147483646 h 652"/>
              <a:gd name="T110" fmla="*/ 2147483646 w 718"/>
              <a:gd name="T111" fmla="*/ 2147483646 h 652"/>
              <a:gd name="T112" fmla="*/ 2147483646 w 718"/>
              <a:gd name="T113" fmla="*/ 2147483646 h 652"/>
              <a:gd name="T114" fmla="*/ 2147483646 w 718"/>
              <a:gd name="T115" fmla="*/ 2147483646 h 652"/>
              <a:gd name="T116" fmla="*/ 2147483646 w 718"/>
              <a:gd name="T117" fmla="*/ 2147483646 h 652"/>
              <a:gd name="T118" fmla="*/ 2147483646 w 718"/>
              <a:gd name="T119" fmla="*/ 2147483646 h 652"/>
              <a:gd name="T120" fmla="*/ 2147483646 w 718"/>
              <a:gd name="T121" fmla="*/ 2147483646 h 652"/>
              <a:gd name="T122" fmla="*/ 2147483646 w 718"/>
              <a:gd name="T123" fmla="*/ 2147483646 h 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18" h="652">
                <a:moveTo>
                  <a:pt x="716" y="382"/>
                </a:moveTo>
                <a:lnTo>
                  <a:pt x="704" y="302"/>
                </a:lnTo>
                <a:lnTo>
                  <a:pt x="706" y="302"/>
                </a:lnTo>
                <a:lnTo>
                  <a:pt x="712" y="290"/>
                </a:lnTo>
                <a:lnTo>
                  <a:pt x="714" y="284"/>
                </a:lnTo>
                <a:lnTo>
                  <a:pt x="714" y="280"/>
                </a:lnTo>
                <a:lnTo>
                  <a:pt x="710" y="274"/>
                </a:lnTo>
                <a:lnTo>
                  <a:pt x="704" y="270"/>
                </a:lnTo>
                <a:lnTo>
                  <a:pt x="700" y="260"/>
                </a:lnTo>
                <a:lnTo>
                  <a:pt x="700" y="250"/>
                </a:lnTo>
                <a:lnTo>
                  <a:pt x="700" y="234"/>
                </a:lnTo>
                <a:lnTo>
                  <a:pt x="692" y="234"/>
                </a:lnTo>
                <a:lnTo>
                  <a:pt x="684" y="236"/>
                </a:lnTo>
                <a:lnTo>
                  <a:pt x="674" y="240"/>
                </a:lnTo>
                <a:lnTo>
                  <a:pt x="666" y="248"/>
                </a:lnTo>
                <a:lnTo>
                  <a:pt x="662" y="254"/>
                </a:lnTo>
                <a:lnTo>
                  <a:pt x="660" y="262"/>
                </a:lnTo>
                <a:lnTo>
                  <a:pt x="652" y="268"/>
                </a:lnTo>
                <a:lnTo>
                  <a:pt x="644" y="272"/>
                </a:lnTo>
                <a:lnTo>
                  <a:pt x="632" y="276"/>
                </a:lnTo>
                <a:lnTo>
                  <a:pt x="628" y="302"/>
                </a:lnTo>
                <a:lnTo>
                  <a:pt x="626" y="302"/>
                </a:lnTo>
                <a:lnTo>
                  <a:pt x="618" y="318"/>
                </a:lnTo>
                <a:lnTo>
                  <a:pt x="618" y="320"/>
                </a:lnTo>
                <a:lnTo>
                  <a:pt x="616" y="320"/>
                </a:lnTo>
                <a:lnTo>
                  <a:pt x="536" y="334"/>
                </a:lnTo>
                <a:lnTo>
                  <a:pt x="534" y="334"/>
                </a:lnTo>
                <a:lnTo>
                  <a:pt x="510" y="308"/>
                </a:lnTo>
                <a:lnTo>
                  <a:pt x="518" y="302"/>
                </a:lnTo>
                <a:lnTo>
                  <a:pt x="508" y="290"/>
                </a:lnTo>
                <a:lnTo>
                  <a:pt x="498" y="282"/>
                </a:lnTo>
                <a:lnTo>
                  <a:pt x="496" y="280"/>
                </a:lnTo>
                <a:lnTo>
                  <a:pt x="496" y="278"/>
                </a:lnTo>
                <a:lnTo>
                  <a:pt x="492" y="258"/>
                </a:lnTo>
                <a:lnTo>
                  <a:pt x="470" y="258"/>
                </a:lnTo>
                <a:lnTo>
                  <a:pt x="452" y="246"/>
                </a:lnTo>
                <a:lnTo>
                  <a:pt x="388" y="236"/>
                </a:lnTo>
                <a:lnTo>
                  <a:pt x="336" y="234"/>
                </a:lnTo>
                <a:lnTo>
                  <a:pt x="334" y="234"/>
                </a:lnTo>
                <a:lnTo>
                  <a:pt x="332" y="234"/>
                </a:lnTo>
                <a:lnTo>
                  <a:pt x="330" y="232"/>
                </a:lnTo>
                <a:lnTo>
                  <a:pt x="298" y="164"/>
                </a:lnTo>
                <a:lnTo>
                  <a:pt x="286" y="146"/>
                </a:lnTo>
                <a:lnTo>
                  <a:pt x="258" y="110"/>
                </a:lnTo>
                <a:lnTo>
                  <a:pt x="230" y="76"/>
                </a:lnTo>
                <a:lnTo>
                  <a:pt x="216" y="62"/>
                </a:lnTo>
                <a:lnTo>
                  <a:pt x="170" y="18"/>
                </a:lnTo>
                <a:lnTo>
                  <a:pt x="164" y="14"/>
                </a:lnTo>
                <a:lnTo>
                  <a:pt x="108" y="12"/>
                </a:lnTo>
                <a:lnTo>
                  <a:pt x="106" y="12"/>
                </a:lnTo>
                <a:lnTo>
                  <a:pt x="106" y="10"/>
                </a:lnTo>
                <a:lnTo>
                  <a:pt x="94" y="6"/>
                </a:lnTo>
                <a:lnTo>
                  <a:pt x="80" y="0"/>
                </a:lnTo>
                <a:lnTo>
                  <a:pt x="76" y="0"/>
                </a:lnTo>
                <a:lnTo>
                  <a:pt x="70" y="0"/>
                </a:lnTo>
                <a:lnTo>
                  <a:pt x="54" y="4"/>
                </a:lnTo>
                <a:lnTo>
                  <a:pt x="34" y="12"/>
                </a:lnTo>
                <a:lnTo>
                  <a:pt x="8" y="24"/>
                </a:lnTo>
                <a:lnTo>
                  <a:pt x="6" y="26"/>
                </a:lnTo>
                <a:lnTo>
                  <a:pt x="8" y="36"/>
                </a:lnTo>
                <a:lnTo>
                  <a:pt x="8" y="38"/>
                </a:lnTo>
                <a:lnTo>
                  <a:pt x="2" y="52"/>
                </a:lnTo>
                <a:lnTo>
                  <a:pt x="0" y="52"/>
                </a:lnTo>
                <a:lnTo>
                  <a:pt x="0" y="62"/>
                </a:lnTo>
                <a:lnTo>
                  <a:pt x="0" y="72"/>
                </a:lnTo>
                <a:lnTo>
                  <a:pt x="4" y="82"/>
                </a:lnTo>
                <a:lnTo>
                  <a:pt x="10" y="86"/>
                </a:lnTo>
                <a:lnTo>
                  <a:pt x="22" y="86"/>
                </a:lnTo>
                <a:lnTo>
                  <a:pt x="32" y="88"/>
                </a:lnTo>
                <a:lnTo>
                  <a:pt x="36" y="86"/>
                </a:lnTo>
                <a:lnTo>
                  <a:pt x="38" y="76"/>
                </a:lnTo>
                <a:lnTo>
                  <a:pt x="42" y="70"/>
                </a:lnTo>
                <a:lnTo>
                  <a:pt x="50" y="70"/>
                </a:lnTo>
                <a:lnTo>
                  <a:pt x="78" y="78"/>
                </a:lnTo>
                <a:lnTo>
                  <a:pt x="84" y="80"/>
                </a:lnTo>
                <a:lnTo>
                  <a:pt x="74" y="94"/>
                </a:lnTo>
                <a:lnTo>
                  <a:pt x="74" y="114"/>
                </a:lnTo>
                <a:lnTo>
                  <a:pt x="76" y="118"/>
                </a:lnTo>
                <a:lnTo>
                  <a:pt x="80" y="124"/>
                </a:lnTo>
                <a:lnTo>
                  <a:pt x="96" y="140"/>
                </a:lnTo>
                <a:lnTo>
                  <a:pt x="108" y="148"/>
                </a:lnTo>
                <a:lnTo>
                  <a:pt x="116" y="150"/>
                </a:lnTo>
                <a:lnTo>
                  <a:pt x="120" y="150"/>
                </a:lnTo>
                <a:lnTo>
                  <a:pt x="124" y="148"/>
                </a:lnTo>
                <a:lnTo>
                  <a:pt x="138" y="134"/>
                </a:lnTo>
                <a:lnTo>
                  <a:pt x="148" y="128"/>
                </a:lnTo>
                <a:lnTo>
                  <a:pt x="170" y="124"/>
                </a:lnTo>
                <a:lnTo>
                  <a:pt x="176" y="110"/>
                </a:lnTo>
                <a:lnTo>
                  <a:pt x="194" y="100"/>
                </a:lnTo>
                <a:lnTo>
                  <a:pt x="212" y="110"/>
                </a:lnTo>
                <a:lnTo>
                  <a:pt x="214" y="110"/>
                </a:lnTo>
                <a:lnTo>
                  <a:pt x="230" y="138"/>
                </a:lnTo>
                <a:lnTo>
                  <a:pt x="236" y="156"/>
                </a:lnTo>
                <a:lnTo>
                  <a:pt x="236" y="158"/>
                </a:lnTo>
                <a:lnTo>
                  <a:pt x="232" y="182"/>
                </a:lnTo>
                <a:lnTo>
                  <a:pt x="238" y="196"/>
                </a:lnTo>
                <a:lnTo>
                  <a:pt x="238" y="198"/>
                </a:lnTo>
                <a:lnTo>
                  <a:pt x="234" y="216"/>
                </a:lnTo>
                <a:lnTo>
                  <a:pt x="234" y="232"/>
                </a:lnTo>
                <a:lnTo>
                  <a:pt x="240" y="250"/>
                </a:lnTo>
                <a:lnTo>
                  <a:pt x="242" y="258"/>
                </a:lnTo>
                <a:lnTo>
                  <a:pt x="240" y="272"/>
                </a:lnTo>
                <a:lnTo>
                  <a:pt x="240" y="274"/>
                </a:lnTo>
                <a:lnTo>
                  <a:pt x="232" y="284"/>
                </a:lnTo>
                <a:lnTo>
                  <a:pt x="232" y="286"/>
                </a:lnTo>
                <a:lnTo>
                  <a:pt x="224" y="294"/>
                </a:lnTo>
                <a:lnTo>
                  <a:pt x="222" y="312"/>
                </a:lnTo>
                <a:lnTo>
                  <a:pt x="228" y="330"/>
                </a:lnTo>
                <a:lnTo>
                  <a:pt x="228" y="332"/>
                </a:lnTo>
                <a:lnTo>
                  <a:pt x="222" y="360"/>
                </a:lnTo>
                <a:lnTo>
                  <a:pt x="218" y="364"/>
                </a:lnTo>
                <a:lnTo>
                  <a:pt x="214" y="366"/>
                </a:lnTo>
                <a:lnTo>
                  <a:pt x="206" y="364"/>
                </a:lnTo>
                <a:lnTo>
                  <a:pt x="198" y="356"/>
                </a:lnTo>
                <a:lnTo>
                  <a:pt x="190" y="358"/>
                </a:lnTo>
                <a:lnTo>
                  <a:pt x="180" y="370"/>
                </a:lnTo>
                <a:lnTo>
                  <a:pt x="168" y="402"/>
                </a:lnTo>
                <a:lnTo>
                  <a:pt x="168" y="404"/>
                </a:lnTo>
                <a:lnTo>
                  <a:pt x="156" y="414"/>
                </a:lnTo>
                <a:lnTo>
                  <a:pt x="154" y="414"/>
                </a:lnTo>
                <a:lnTo>
                  <a:pt x="148" y="414"/>
                </a:lnTo>
                <a:lnTo>
                  <a:pt x="136" y="434"/>
                </a:lnTo>
                <a:lnTo>
                  <a:pt x="142" y="446"/>
                </a:lnTo>
                <a:lnTo>
                  <a:pt x="144" y="446"/>
                </a:lnTo>
                <a:lnTo>
                  <a:pt x="160" y="466"/>
                </a:lnTo>
                <a:lnTo>
                  <a:pt x="160" y="468"/>
                </a:lnTo>
                <a:lnTo>
                  <a:pt x="160" y="474"/>
                </a:lnTo>
                <a:lnTo>
                  <a:pt x="178" y="476"/>
                </a:lnTo>
                <a:lnTo>
                  <a:pt x="180" y="492"/>
                </a:lnTo>
                <a:lnTo>
                  <a:pt x="180" y="494"/>
                </a:lnTo>
                <a:lnTo>
                  <a:pt x="182" y="512"/>
                </a:lnTo>
                <a:lnTo>
                  <a:pt x="188" y="516"/>
                </a:lnTo>
                <a:lnTo>
                  <a:pt x="204" y="512"/>
                </a:lnTo>
                <a:lnTo>
                  <a:pt x="218" y="502"/>
                </a:lnTo>
                <a:lnTo>
                  <a:pt x="222" y="502"/>
                </a:lnTo>
                <a:lnTo>
                  <a:pt x="226" y="528"/>
                </a:lnTo>
                <a:lnTo>
                  <a:pt x="234" y="538"/>
                </a:lnTo>
                <a:lnTo>
                  <a:pt x="236" y="540"/>
                </a:lnTo>
                <a:lnTo>
                  <a:pt x="242" y="550"/>
                </a:lnTo>
                <a:lnTo>
                  <a:pt x="254" y="560"/>
                </a:lnTo>
                <a:lnTo>
                  <a:pt x="258" y="562"/>
                </a:lnTo>
                <a:lnTo>
                  <a:pt x="262" y="562"/>
                </a:lnTo>
                <a:lnTo>
                  <a:pt x="266" y="564"/>
                </a:lnTo>
                <a:lnTo>
                  <a:pt x="274" y="560"/>
                </a:lnTo>
                <a:lnTo>
                  <a:pt x="282" y="558"/>
                </a:lnTo>
                <a:lnTo>
                  <a:pt x="292" y="554"/>
                </a:lnTo>
                <a:lnTo>
                  <a:pt x="296" y="552"/>
                </a:lnTo>
                <a:lnTo>
                  <a:pt x="308" y="552"/>
                </a:lnTo>
                <a:lnTo>
                  <a:pt x="312" y="552"/>
                </a:lnTo>
                <a:lnTo>
                  <a:pt x="316" y="554"/>
                </a:lnTo>
                <a:lnTo>
                  <a:pt x="332" y="544"/>
                </a:lnTo>
                <a:lnTo>
                  <a:pt x="334" y="544"/>
                </a:lnTo>
                <a:lnTo>
                  <a:pt x="334" y="546"/>
                </a:lnTo>
                <a:lnTo>
                  <a:pt x="336" y="544"/>
                </a:lnTo>
                <a:lnTo>
                  <a:pt x="338" y="546"/>
                </a:lnTo>
                <a:lnTo>
                  <a:pt x="344" y="556"/>
                </a:lnTo>
                <a:lnTo>
                  <a:pt x="346" y="562"/>
                </a:lnTo>
                <a:lnTo>
                  <a:pt x="354" y="574"/>
                </a:lnTo>
                <a:lnTo>
                  <a:pt x="360" y="576"/>
                </a:lnTo>
                <a:lnTo>
                  <a:pt x="362" y="576"/>
                </a:lnTo>
                <a:lnTo>
                  <a:pt x="360" y="574"/>
                </a:lnTo>
                <a:lnTo>
                  <a:pt x="360" y="570"/>
                </a:lnTo>
                <a:lnTo>
                  <a:pt x="360" y="566"/>
                </a:lnTo>
                <a:lnTo>
                  <a:pt x="364" y="564"/>
                </a:lnTo>
                <a:lnTo>
                  <a:pt x="370" y="562"/>
                </a:lnTo>
                <a:lnTo>
                  <a:pt x="398" y="562"/>
                </a:lnTo>
                <a:lnTo>
                  <a:pt x="400" y="562"/>
                </a:lnTo>
                <a:lnTo>
                  <a:pt x="402" y="562"/>
                </a:lnTo>
                <a:lnTo>
                  <a:pt x="412" y="580"/>
                </a:lnTo>
                <a:lnTo>
                  <a:pt x="410" y="588"/>
                </a:lnTo>
                <a:lnTo>
                  <a:pt x="422" y="590"/>
                </a:lnTo>
                <a:lnTo>
                  <a:pt x="422" y="588"/>
                </a:lnTo>
                <a:lnTo>
                  <a:pt x="422" y="586"/>
                </a:lnTo>
                <a:lnTo>
                  <a:pt x="426" y="584"/>
                </a:lnTo>
                <a:lnTo>
                  <a:pt x="454" y="602"/>
                </a:lnTo>
                <a:lnTo>
                  <a:pt x="456" y="608"/>
                </a:lnTo>
                <a:lnTo>
                  <a:pt x="458" y="612"/>
                </a:lnTo>
                <a:lnTo>
                  <a:pt x="458" y="624"/>
                </a:lnTo>
                <a:lnTo>
                  <a:pt x="468" y="626"/>
                </a:lnTo>
                <a:lnTo>
                  <a:pt x="474" y="616"/>
                </a:lnTo>
                <a:lnTo>
                  <a:pt x="470" y="608"/>
                </a:lnTo>
                <a:lnTo>
                  <a:pt x="470" y="602"/>
                </a:lnTo>
                <a:lnTo>
                  <a:pt x="472" y="598"/>
                </a:lnTo>
                <a:lnTo>
                  <a:pt x="474" y="596"/>
                </a:lnTo>
                <a:lnTo>
                  <a:pt x="478" y="594"/>
                </a:lnTo>
                <a:lnTo>
                  <a:pt x="478" y="592"/>
                </a:lnTo>
                <a:lnTo>
                  <a:pt x="480" y="590"/>
                </a:lnTo>
                <a:lnTo>
                  <a:pt x="486" y="590"/>
                </a:lnTo>
                <a:lnTo>
                  <a:pt x="490" y="594"/>
                </a:lnTo>
                <a:lnTo>
                  <a:pt x="492" y="598"/>
                </a:lnTo>
                <a:lnTo>
                  <a:pt x="496" y="614"/>
                </a:lnTo>
                <a:lnTo>
                  <a:pt x="496" y="616"/>
                </a:lnTo>
                <a:lnTo>
                  <a:pt x="498" y="618"/>
                </a:lnTo>
                <a:lnTo>
                  <a:pt x="502" y="622"/>
                </a:lnTo>
                <a:lnTo>
                  <a:pt x="510" y="626"/>
                </a:lnTo>
                <a:lnTo>
                  <a:pt x="512" y="626"/>
                </a:lnTo>
                <a:lnTo>
                  <a:pt x="538" y="652"/>
                </a:lnTo>
                <a:lnTo>
                  <a:pt x="550" y="648"/>
                </a:lnTo>
                <a:lnTo>
                  <a:pt x="548" y="644"/>
                </a:lnTo>
                <a:lnTo>
                  <a:pt x="544" y="638"/>
                </a:lnTo>
                <a:lnTo>
                  <a:pt x="544" y="634"/>
                </a:lnTo>
                <a:lnTo>
                  <a:pt x="544" y="630"/>
                </a:lnTo>
                <a:lnTo>
                  <a:pt x="546" y="626"/>
                </a:lnTo>
                <a:lnTo>
                  <a:pt x="556" y="618"/>
                </a:lnTo>
                <a:lnTo>
                  <a:pt x="570" y="606"/>
                </a:lnTo>
                <a:lnTo>
                  <a:pt x="586" y="616"/>
                </a:lnTo>
                <a:lnTo>
                  <a:pt x="588" y="616"/>
                </a:lnTo>
                <a:lnTo>
                  <a:pt x="592" y="598"/>
                </a:lnTo>
                <a:lnTo>
                  <a:pt x="592" y="596"/>
                </a:lnTo>
                <a:lnTo>
                  <a:pt x="594" y="594"/>
                </a:lnTo>
                <a:lnTo>
                  <a:pt x="608" y="596"/>
                </a:lnTo>
                <a:lnTo>
                  <a:pt x="610" y="600"/>
                </a:lnTo>
                <a:lnTo>
                  <a:pt x="612" y="606"/>
                </a:lnTo>
                <a:lnTo>
                  <a:pt x="610" y="610"/>
                </a:lnTo>
                <a:lnTo>
                  <a:pt x="606" y="616"/>
                </a:lnTo>
                <a:lnTo>
                  <a:pt x="610" y="618"/>
                </a:lnTo>
                <a:lnTo>
                  <a:pt x="620" y="622"/>
                </a:lnTo>
                <a:lnTo>
                  <a:pt x="628" y="626"/>
                </a:lnTo>
                <a:lnTo>
                  <a:pt x="630" y="626"/>
                </a:lnTo>
                <a:lnTo>
                  <a:pt x="640" y="630"/>
                </a:lnTo>
                <a:lnTo>
                  <a:pt x="648" y="630"/>
                </a:lnTo>
                <a:lnTo>
                  <a:pt x="636" y="572"/>
                </a:lnTo>
                <a:lnTo>
                  <a:pt x="630" y="568"/>
                </a:lnTo>
                <a:lnTo>
                  <a:pt x="624" y="562"/>
                </a:lnTo>
                <a:lnTo>
                  <a:pt x="614" y="546"/>
                </a:lnTo>
                <a:lnTo>
                  <a:pt x="610" y="538"/>
                </a:lnTo>
                <a:lnTo>
                  <a:pt x="612" y="528"/>
                </a:lnTo>
                <a:lnTo>
                  <a:pt x="616" y="518"/>
                </a:lnTo>
                <a:lnTo>
                  <a:pt x="624" y="506"/>
                </a:lnTo>
                <a:lnTo>
                  <a:pt x="636" y="494"/>
                </a:lnTo>
                <a:lnTo>
                  <a:pt x="650" y="482"/>
                </a:lnTo>
                <a:lnTo>
                  <a:pt x="662" y="482"/>
                </a:lnTo>
                <a:lnTo>
                  <a:pt x="672" y="486"/>
                </a:lnTo>
                <a:lnTo>
                  <a:pt x="692" y="486"/>
                </a:lnTo>
                <a:lnTo>
                  <a:pt x="698" y="482"/>
                </a:lnTo>
                <a:lnTo>
                  <a:pt x="704" y="476"/>
                </a:lnTo>
                <a:lnTo>
                  <a:pt x="714" y="452"/>
                </a:lnTo>
                <a:lnTo>
                  <a:pt x="718" y="442"/>
                </a:lnTo>
                <a:lnTo>
                  <a:pt x="718" y="426"/>
                </a:lnTo>
                <a:lnTo>
                  <a:pt x="716" y="3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山东"/>
          <p:cNvSpPr/>
          <p:nvPr/>
        </p:nvSpPr>
        <p:spPr bwMode="auto">
          <a:xfrm>
            <a:off x="6930823" y="3305054"/>
            <a:ext cx="605446" cy="380220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上海"/>
          <p:cNvSpPr/>
          <p:nvPr/>
        </p:nvSpPr>
        <p:spPr bwMode="auto">
          <a:xfrm>
            <a:off x="7496308" y="3935928"/>
            <a:ext cx="95661" cy="83552"/>
          </a:xfrm>
          <a:custGeom>
            <a:avLst/>
            <a:gdLst>
              <a:gd name="T0" fmla="*/ 2147483646 w 68"/>
              <a:gd name="T1" fmla="*/ 2147483646 h 60"/>
              <a:gd name="T2" fmla="*/ 2147483646 w 68"/>
              <a:gd name="T3" fmla="*/ 2147483646 h 60"/>
              <a:gd name="T4" fmla="*/ 2147483646 w 68"/>
              <a:gd name="T5" fmla="*/ 2147483646 h 60"/>
              <a:gd name="T6" fmla="*/ 2147483646 w 68"/>
              <a:gd name="T7" fmla="*/ 2147483646 h 60"/>
              <a:gd name="T8" fmla="*/ 2147483646 w 68"/>
              <a:gd name="T9" fmla="*/ 2147483646 h 60"/>
              <a:gd name="T10" fmla="*/ 2147483646 w 68"/>
              <a:gd name="T11" fmla="*/ 2147483646 h 60"/>
              <a:gd name="T12" fmla="*/ 2147483646 w 68"/>
              <a:gd name="T13" fmla="*/ 2147483646 h 60"/>
              <a:gd name="T14" fmla="*/ 2147483646 w 68"/>
              <a:gd name="T15" fmla="*/ 2147483646 h 60"/>
              <a:gd name="T16" fmla="*/ 2147483646 w 68"/>
              <a:gd name="T17" fmla="*/ 0 h 60"/>
              <a:gd name="T18" fmla="*/ 2147483646 w 68"/>
              <a:gd name="T19" fmla="*/ 0 h 60"/>
              <a:gd name="T20" fmla="*/ 2147483646 w 68"/>
              <a:gd name="T21" fmla="*/ 0 h 60"/>
              <a:gd name="T22" fmla="*/ 2147483646 w 68"/>
              <a:gd name="T23" fmla="*/ 2147483646 h 60"/>
              <a:gd name="T24" fmla="*/ 2147483646 w 68"/>
              <a:gd name="T25" fmla="*/ 2147483646 h 60"/>
              <a:gd name="T26" fmla="*/ 2147483646 w 68"/>
              <a:gd name="T27" fmla="*/ 2147483646 h 60"/>
              <a:gd name="T28" fmla="*/ 2147483646 w 68"/>
              <a:gd name="T29" fmla="*/ 2147483646 h 60"/>
              <a:gd name="T30" fmla="*/ 2147483646 w 68"/>
              <a:gd name="T31" fmla="*/ 2147483646 h 60"/>
              <a:gd name="T32" fmla="*/ 0 w 68"/>
              <a:gd name="T33" fmla="*/ 2147483646 h 60"/>
              <a:gd name="T34" fmla="*/ 2147483646 w 68"/>
              <a:gd name="T35" fmla="*/ 2147483646 h 60"/>
              <a:gd name="T36" fmla="*/ 2147483646 w 68"/>
              <a:gd name="T37" fmla="*/ 2147483646 h 60"/>
              <a:gd name="T38" fmla="*/ 2147483646 w 68"/>
              <a:gd name="T39" fmla="*/ 2147483646 h 60"/>
              <a:gd name="T40" fmla="*/ 2147483646 w 68"/>
              <a:gd name="T41" fmla="*/ 2147483646 h 60"/>
              <a:gd name="T42" fmla="*/ 2147483646 w 68"/>
              <a:gd name="T43" fmla="*/ 2147483646 h 60"/>
              <a:gd name="T44" fmla="*/ 2147483646 w 68"/>
              <a:gd name="T45" fmla="*/ 2147483646 h 60"/>
              <a:gd name="T46" fmla="*/ 2147483646 w 68"/>
              <a:gd name="T47" fmla="*/ 2147483646 h 60"/>
              <a:gd name="T48" fmla="*/ 2147483646 w 68"/>
              <a:gd name="T49" fmla="*/ 2147483646 h 60"/>
              <a:gd name="T50" fmla="*/ 2147483646 w 68"/>
              <a:gd name="T51" fmla="*/ 2147483646 h 60"/>
              <a:gd name="T52" fmla="*/ 2147483646 w 68"/>
              <a:gd name="T53" fmla="*/ 2147483646 h 60"/>
              <a:gd name="T54" fmla="*/ 2147483646 w 68"/>
              <a:gd name="T55" fmla="*/ 2147483646 h 60"/>
              <a:gd name="T56" fmla="*/ 2147483646 w 68"/>
              <a:gd name="T57" fmla="*/ 2147483646 h 60"/>
              <a:gd name="T58" fmla="*/ 2147483646 w 68"/>
              <a:gd name="T59" fmla="*/ 2147483646 h 60"/>
              <a:gd name="T60" fmla="*/ 2147483646 w 68"/>
              <a:gd name="T61" fmla="*/ 2147483646 h 60"/>
              <a:gd name="T62" fmla="*/ 2147483646 w 68"/>
              <a:gd name="T63" fmla="*/ 2147483646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8" h="60">
                <a:moveTo>
                  <a:pt x="62" y="32"/>
                </a:moveTo>
                <a:lnTo>
                  <a:pt x="68" y="24"/>
                </a:lnTo>
                <a:lnTo>
                  <a:pt x="48" y="8"/>
                </a:lnTo>
                <a:lnTo>
                  <a:pt x="40" y="4"/>
                </a:lnTo>
                <a:lnTo>
                  <a:pt x="34" y="0"/>
                </a:lnTo>
                <a:lnTo>
                  <a:pt x="28" y="0"/>
                </a:lnTo>
                <a:lnTo>
                  <a:pt x="22" y="0"/>
                </a:lnTo>
                <a:lnTo>
                  <a:pt x="14" y="2"/>
                </a:lnTo>
                <a:lnTo>
                  <a:pt x="14" y="20"/>
                </a:lnTo>
                <a:lnTo>
                  <a:pt x="10" y="28"/>
                </a:lnTo>
                <a:lnTo>
                  <a:pt x="4" y="36"/>
                </a:lnTo>
                <a:lnTo>
                  <a:pt x="0" y="40"/>
                </a:lnTo>
                <a:lnTo>
                  <a:pt x="8" y="48"/>
                </a:lnTo>
                <a:lnTo>
                  <a:pt x="10" y="48"/>
                </a:lnTo>
                <a:lnTo>
                  <a:pt x="12" y="56"/>
                </a:lnTo>
                <a:lnTo>
                  <a:pt x="22" y="60"/>
                </a:lnTo>
                <a:lnTo>
                  <a:pt x="28" y="56"/>
                </a:lnTo>
                <a:lnTo>
                  <a:pt x="34" y="54"/>
                </a:lnTo>
                <a:lnTo>
                  <a:pt x="52" y="58"/>
                </a:lnTo>
                <a:lnTo>
                  <a:pt x="52" y="52"/>
                </a:lnTo>
                <a:lnTo>
                  <a:pt x="54" y="44"/>
                </a:lnTo>
                <a:lnTo>
                  <a:pt x="56" y="38"/>
                </a:lnTo>
                <a:lnTo>
                  <a:pt x="58" y="34"/>
                </a:lnTo>
                <a:lnTo>
                  <a:pt x="62" y="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江苏"/>
          <p:cNvSpPr/>
          <p:nvPr/>
        </p:nvSpPr>
        <p:spPr bwMode="auto">
          <a:xfrm>
            <a:off x="7053122" y="3615042"/>
            <a:ext cx="527949" cy="406859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河北"/>
          <p:cNvSpPr/>
          <p:nvPr/>
        </p:nvSpPr>
        <p:spPr bwMode="auto">
          <a:xfrm>
            <a:off x="6778250" y="2836439"/>
            <a:ext cx="490411" cy="699895"/>
          </a:xfrm>
          <a:custGeom>
            <a:avLst/>
            <a:gdLst>
              <a:gd name="T0" fmla="*/ 2147483646 w 352"/>
              <a:gd name="T1" fmla="*/ 2147483646 h 502"/>
              <a:gd name="T2" fmla="*/ 2147483646 w 352"/>
              <a:gd name="T3" fmla="*/ 2147483646 h 502"/>
              <a:gd name="T4" fmla="*/ 2147483646 w 352"/>
              <a:gd name="T5" fmla="*/ 2147483646 h 502"/>
              <a:gd name="T6" fmla="*/ 2147483646 w 352"/>
              <a:gd name="T7" fmla="*/ 2147483646 h 502"/>
              <a:gd name="T8" fmla="*/ 2147483646 w 352"/>
              <a:gd name="T9" fmla="*/ 2147483646 h 502"/>
              <a:gd name="T10" fmla="*/ 2147483646 w 352"/>
              <a:gd name="T11" fmla="*/ 2147483646 h 502"/>
              <a:gd name="T12" fmla="*/ 2147483646 w 352"/>
              <a:gd name="T13" fmla="*/ 2147483646 h 502"/>
              <a:gd name="T14" fmla="*/ 2147483646 w 352"/>
              <a:gd name="T15" fmla="*/ 2147483646 h 502"/>
              <a:gd name="T16" fmla="*/ 2147483646 w 352"/>
              <a:gd name="T17" fmla="*/ 2147483646 h 502"/>
              <a:gd name="T18" fmla="*/ 2147483646 w 352"/>
              <a:gd name="T19" fmla="*/ 2147483646 h 502"/>
              <a:gd name="T20" fmla="*/ 2147483646 w 352"/>
              <a:gd name="T21" fmla="*/ 2147483646 h 502"/>
              <a:gd name="T22" fmla="*/ 2147483646 w 352"/>
              <a:gd name="T23" fmla="*/ 2147483646 h 502"/>
              <a:gd name="T24" fmla="*/ 2147483646 w 352"/>
              <a:gd name="T25" fmla="*/ 2147483646 h 502"/>
              <a:gd name="T26" fmla="*/ 2147483646 w 352"/>
              <a:gd name="T27" fmla="*/ 2147483646 h 502"/>
              <a:gd name="T28" fmla="*/ 2147483646 w 352"/>
              <a:gd name="T29" fmla="*/ 2147483646 h 502"/>
              <a:gd name="T30" fmla="*/ 2147483646 w 352"/>
              <a:gd name="T31" fmla="*/ 2147483646 h 502"/>
              <a:gd name="T32" fmla="*/ 2147483646 w 352"/>
              <a:gd name="T33" fmla="*/ 2147483646 h 502"/>
              <a:gd name="T34" fmla="*/ 2147483646 w 352"/>
              <a:gd name="T35" fmla="*/ 2147483646 h 502"/>
              <a:gd name="T36" fmla="*/ 2147483646 w 352"/>
              <a:gd name="T37" fmla="*/ 2147483646 h 502"/>
              <a:gd name="T38" fmla="*/ 2147483646 w 352"/>
              <a:gd name="T39" fmla="*/ 2147483646 h 502"/>
              <a:gd name="T40" fmla="*/ 2147483646 w 352"/>
              <a:gd name="T41" fmla="*/ 2147483646 h 502"/>
              <a:gd name="T42" fmla="*/ 2147483646 w 352"/>
              <a:gd name="T43" fmla="*/ 2147483646 h 502"/>
              <a:gd name="T44" fmla="*/ 2147483646 w 352"/>
              <a:gd name="T45" fmla="*/ 2147483646 h 502"/>
              <a:gd name="T46" fmla="*/ 2147483646 w 352"/>
              <a:gd name="T47" fmla="*/ 2147483646 h 502"/>
              <a:gd name="T48" fmla="*/ 2147483646 w 352"/>
              <a:gd name="T49" fmla="*/ 2147483646 h 502"/>
              <a:gd name="T50" fmla="*/ 2147483646 w 352"/>
              <a:gd name="T51" fmla="*/ 2147483646 h 502"/>
              <a:gd name="T52" fmla="*/ 2147483646 w 352"/>
              <a:gd name="T53" fmla="*/ 2147483646 h 502"/>
              <a:gd name="T54" fmla="*/ 2147483646 w 352"/>
              <a:gd name="T55" fmla="*/ 2147483646 h 502"/>
              <a:gd name="T56" fmla="*/ 2147483646 w 352"/>
              <a:gd name="T57" fmla="*/ 2147483646 h 502"/>
              <a:gd name="T58" fmla="*/ 2147483646 w 352"/>
              <a:gd name="T59" fmla="*/ 2147483646 h 502"/>
              <a:gd name="T60" fmla="*/ 2147483646 w 352"/>
              <a:gd name="T61" fmla="*/ 2147483646 h 502"/>
              <a:gd name="T62" fmla="*/ 2147483646 w 352"/>
              <a:gd name="T63" fmla="*/ 2147483646 h 502"/>
              <a:gd name="T64" fmla="*/ 2147483646 w 352"/>
              <a:gd name="T65" fmla="*/ 2147483646 h 502"/>
              <a:gd name="T66" fmla="*/ 2147483646 w 352"/>
              <a:gd name="T67" fmla="*/ 2147483646 h 502"/>
              <a:gd name="T68" fmla="*/ 2147483646 w 352"/>
              <a:gd name="T69" fmla="*/ 2147483646 h 502"/>
              <a:gd name="T70" fmla="*/ 2147483646 w 352"/>
              <a:gd name="T71" fmla="*/ 2147483646 h 502"/>
              <a:gd name="T72" fmla="*/ 2147483646 w 352"/>
              <a:gd name="T73" fmla="*/ 2147483646 h 502"/>
              <a:gd name="T74" fmla="*/ 2147483646 w 352"/>
              <a:gd name="T75" fmla="*/ 2147483646 h 502"/>
              <a:gd name="T76" fmla="*/ 2147483646 w 352"/>
              <a:gd name="T77" fmla="*/ 2147483646 h 502"/>
              <a:gd name="T78" fmla="*/ 2147483646 w 352"/>
              <a:gd name="T79" fmla="*/ 2147483646 h 502"/>
              <a:gd name="T80" fmla="*/ 2147483646 w 352"/>
              <a:gd name="T81" fmla="*/ 2147483646 h 502"/>
              <a:gd name="T82" fmla="*/ 2147483646 w 352"/>
              <a:gd name="T83" fmla="*/ 2147483646 h 502"/>
              <a:gd name="T84" fmla="*/ 2147483646 w 352"/>
              <a:gd name="T85" fmla="*/ 2147483646 h 502"/>
              <a:gd name="T86" fmla="*/ 2147483646 w 352"/>
              <a:gd name="T87" fmla="*/ 2147483646 h 502"/>
              <a:gd name="T88" fmla="*/ 2147483646 w 352"/>
              <a:gd name="T89" fmla="*/ 2147483646 h 502"/>
              <a:gd name="T90" fmla="*/ 2147483646 w 352"/>
              <a:gd name="T91" fmla="*/ 2147483646 h 502"/>
              <a:gd name="T92" fmla="*/ 2147483646 w 352"/>
              <a:gd name="T93" fmla="*/ 2147483646 h 502"/>
              <a:gd name="T94" fmla="*/ 2147483646 w 352"/>
              <a:gd name="T95" fmla="*/ 2147483646 h 502"/>
              <a:gd name="T96" fmla="*/ 2147483646 w 352"/>
              <a:gd name="T97" fmla="*/ 2147483646 h 502"/>
              <a:gd name="T98" fmla="*/ 2147483646 w 352"/>
              <a:gd name="T99" fmla="*/ 2147483646 h 502"/>
              <a:gd name="T100" fmla="*/ 2147483646 w 352"/>
              <a:gd name="T101" fmla="*/ 2147483646 h 502"/>
              <a:gd name="T102" fmla="*/ 2147483646 w 352"/>
              <a:gd name="T103" fmla="*/ 2147483646 h 502"/>
              <a:gd name="T104" fmla="*/ 2147483646 w 352"/>
              <a:gd name="T105" fmla="*/ 2147483646 h 502"/>
              <a:gd name="T106" fmla="*/ 2147483646 w 352"/>
              <a:gd name="T107" fmla="*/ 2147483646 h 502"/>
              <a:gd name="T108" fmla="*/ 2147483646 w 352"/>
              <a:gd name="T109" fmla="*/ 2147483646 h 5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52" h="502">
                <a:moveTo>
                  <a:pt x="324" y="152"/>
                </a:moveTo>
                <a:lnTo>
                  <a:pt x="318" y="148"/>
                </a:lnTo>
                <a:lnTo>
                  <a:pt x="316" y="148"/>
                </a:lnTo>
                <a:lnTo>
                  <a:pt x="312" y="144"/>
                </a:lnTo>
                <a:lnTo>
                  <a:pt x="290" y="136"/>
                </a:lnTo>
                <a:lnTo>
                  <a:pt x="284" y="136"/>
                </a:lnTo>
                <a:lnTo>
                  <a:pt x="280" y="138"/>
                </a:lnTo>
                <a:lnTo>
                  <a:pt x="270" y="122"/>
                </a:lnTo>
                <a:lnTo>
                  <a:pt x="272" y="120"/>
                </a:lnTo>
                <a:lnTo>
                  <a:pt x="278" y="112"/>
                </a:lnTo>
                <a:lnTo>
                  <a:pt x="278" y="104"/>
                </a:lnTo>
                <a:lnTo>
                  <a:pt x="278" y="102"/>
                </a:lnTo>
                <a:lnTo>
                  <a:pt x="282" y="96"/>
                </a:lnTo>
                <a:lnTo>
                  <a:pt x="280" y="94"/>
                </a:lnTo>
                <a:lnTo>
                  <a:pt x="268" y="92"/>
                </a:lnTo>
                <a:lnTo>
                  <a:pt x="246" y="88"/>
                </a:lnTo>
                <a:lnTo>
                  <a:pt x="234" y="76"/>
                </a:lnTo>
                <a:lnTo>
                  <a:pt x="230" y="68"/>
                </a:lnTo>
                <a:lnTo>
                  <a:pt x="228" y="64"/>
                </a:lnTo>
                <a:lnTo>
                  <a:pt x="234" y="48"/>
                </a:lnTo>
                <a:lnTo>
                  <a:pt x="234" y="36"/>
                </a:lnTo>
                <a:lnTo>
                  <a:pt x="234" y="32"/>
                </a:lnTo>
                <a:lnTo>
                  <a:pt x="228" y="40"/>
                </a:lnTo>
                <a:lnTo>
                  <a:pt x="226" y="40"/>
                </a:lnTo>
                <a:lnTo>
                  <a:pt x="226" y="42"/>
                </a:lnTo>
                <a:lnTo>
                  <a:pt x="224" y="40"/>
                </a:lnTo>
                <a:lnTo>
                  <a:pt x="222" y="40"/>
                </a:lnTo>
                <a:lnTo>
                  <a:pt x="210" y="30"/>
                </a:lnTo>
                <a:lnTo>
                  <a:pt x="208" y="28"/>
                </a:lnTo>
                <a:lnTo>
                  <a:pt x="208" y="26"/>
                </a:lnTo>
                <a:lnTo>
                  <a:pt x="206" y="8"/>
                </a:lnTo>
                <a:lnTo>
                  <a:pt x="200" y="0"/>
                </a:lnTo>
                <a:lnTo>
                  <a:pt x="188" y="0"/>
                </a:lnTo>
                <a:lnTo>
                  <a:pt x="180" y="14"/>
                </a:lnTo>
                <a:lnTo>
                  <a:pt x="180" y="16"/>
                </a:lnTo>
                <a:lnTo>
                  <a:pt x="178" y="16"/>
                </a:lnTo>
                <a:lnTo>
                  <a:pt x="160" y="12"/>
                </a:lnTo>
                <a:lnTo>
                  <a:pt x="156" y="30"/>
                </a:lnTo>
                <a:lnTo>
                  <a:pt x="156" y="48"/>
                </a:lnTo>
                <a:lnTo>
                  <a:pt x="146" y="64"/>
                </a:lnTo>
                <a:lnTo>
                  <a:pt x="146" y="66"/>
                </a:lnTo>
                <a:lnTo>
                  <a:pt x="144" y="66"/>
                </a:lnTo>
                <a:lnTo>
                  <a:pt x="142" y="66"/>
                </a:lnTo>
                <a:lnTo>
                  <a:pt x="130" y="68"/>
                </a:lnTo>
                <a:lnTo>
                  <a:pt x="118" y="76"/>
                </a:lnTo>
                <a:lnTo>
                  <a:pt x="118" y="78"/>
                </a:lnTo>
                <a:lnTo>
                  <a:pt x="116" y="78"/>
                </a:lnTo>
                <a:lnTo>
                  <a:pt x="114" y="78"/>
                </a:lnTo>
                <a:lnTo>
                  <a:pt x="92" y="70"/>
                </a:lnTo>
                <a:lnTo>
                  <a:pt x="90" y="78"/>
                </a:lnTo>
                <a:lnTo>
                  <a:pt x="90" y="80"/>
                </a:lnTo>
                <a:lnTo>
                  <a:pt x="80" y="96"/>
                </a:lnTo>
                <a:lnTo>
                  <a:pt x="76" y="100"/>
                </a:lnTo>
                <a:lnTo>
                  <a:pt x="74" y="100"/>
                </a:lnTo>
                <a:lnTo>
                  <a:pt x="64" y="100"/>
                </a:lnTo>
                <a:lnTo>
                  <a:pt x="50" y="94"/>
                </a:lnTo>
                <a:lnTo>
                  <a:pt x="48" y="92"/>
                </a:lnTo>
                <a:lnTo>
                  <a:pt x="48" y="90"/>
                </a:lnTo>
                <a:lnTo>
                  <a:pt x="46" y="72"/>
                </a:lnTo>
                <a:lnTo>
                  <a:pt x="42" y="56"/>
                </a:lnTo>
                <a:lnTo>
                  <a:pt x="38" y="52"/>
                </a:lnTo>
                <a:lnTo>
                  <a:pt x="34" y="64"/>
                </a:lnTo>
                <a:lnTo>
                  <a:pt x="24" y="76"/>
                </a:lnTo>
                <a:lnTo>
                  <a:pt x="16" y="96"/>
                </a:lnTo>
                <a:lnTo>
                  <a:pt x="14" y="96"/>
                </a:lnTo>
                <a:lnTo>
                  <a:pt x="8" y="108"/>
                </a:lnTo>
                <a:lnTo>
                  <a:pt x="6" y="114"/>
                </a:lnTo>
                <a:lnTo>
                  <a:pt x="0" y="122"/>
                </a:lnTo>
                <a:lnTo>
                  <a:pt x="6" y="140"/>
                </a:lnTo>
                <a:lnTo>
                  <a:pt x="30" y="168"/>
                </a:lnTo>
                <a:lnTo>
                  <a:pt x="38" y="184"/>
                </a:lnTo>
                <a:lnTo>
                  <a:pt x="38" y="186"/>
                </a:lnTo>
                <a:lnTo>
                  <a:pt x="36" y="188"/>
                </a:lnTo>
                <a:lnTo>
                  <a:pt x="30" y="196"/>
                </a:lnTo>
                <a:lnTo>
                  <a:pt x="28" y="196"/>
                </a:lnTo>
                <a:lnTo>
                  <a:pt x="12" y="200"/>
                </a:lnTo>
                <a:lnTo>
                  <a:pt x="14" y="212"/>
                </a:lnTo>
                <a:lnTo>
                  <a:pt x="26" y="220"/>
                </a:lnTo>
                <a:lnTo>
                  <a:pt x="42" y="224"/>
                </a:lnTo>
                <a:lnTo>
                  <a:pt x="48" y="240"/>
                </a:lnTo>
                <a:lnTo>
                  <a:pt x="44" y="268"/>
                </a:lnTo>
                <a:lnTo>
                  <a:pt x="38" y="280"/>
                </a:lnTo>
                <a:lnTo>
                  <a:pt x="38" y="284"/>
                </a:lnTo>
                <a:lnTo>
                  <a:pt x="36" y="284"/>
                </a:lnTo>
                <a:lnTo>
                  <a:pt x="16" y="286"/>
                </a:lnTo>
                <a:lnTo>
                  <a:pt x="16" y="294"/>
                </a:lnTo>
                <a:lnTo>
                  <a:pt x="10" y="312"/>
                </a:lnTo>
                <a:lnTo>
                  <a:pt x="8" y="332"/>
                </a:lnTo>
                <a:lnTo>
                  <a:pt x="12" y="344"/>
                </a:lnTo>
                <a:lnTo>
                  <a:pt x="36" y="358"/>
                </a:lnTo>
                <a:lnTo>
                  <a:pt x="38" y="360"/>
                </a:lnTo>
                <a:lnTo>
                  <a:pt x="48" y="376"/>
                </a:lnTo>
                <a:lnTo>
                  <a:pt x="48" y="378"/>
                </a:lnTo>
                <a:lnTo>
                  <a:pt x="48" y="380"/>
                </a:lnTo>
                <a:lnTo>
                  <a:pt x="34" y="408"/>
                </a:lnTo>
                <a:lnTo>
                  <a:pt x="32" y="416"/>
                </a:lnTo>
                <a:lnTo>
                  <a:pt x="24" y="434"/>
                </a:lnTo>
                <a:lnTo>
                  <a:pt x="20" y="448"/>
                </a:lnTo>
                <a:lnTo>
                  <a:pt x="20" y="450"/>
                </a:lnTo>
                <a:lnTo>
                  <a:pt x="14" y="456"/>
                </a:lnTo>
                <a:lnTo>
                  <a:pt x="12" y="462"/>
                </a:lnTo>
                <a:lnTo>
                  <a:pt x="12" y="464"/>
                </a:lnTo>
                <a:lnTo>
                  <a:pt x="12" y="466"/>
                </a:lnTo>
                <a:lnTo>
                  <a:pt x="14" y="468"/>
                </a:lnTo>
                <a:lnTo>
                  <a:pt x="22" y="476"/>
                </a:lnTo>
                <a:lnTo>
                  <a:pt x="26" y="482"/>
                </a:lnTo>
                <a:lnTo>
                  <a:pt x="28" y="484"/>
                </a:lnTo>
                <a:lnTo>
                  <a:pt x="28" y="488"/>
                </a:lnTo>
                <a:lnTo>
                  <a:pt x="30" y="492"/>
                </a:lnTo>
                <a:lnTo>
                  <a:pt x="36" y="496"/>
                </a:lnTo>
                <a:lnTo>
                  <a:pt x="66" y="502"/>
                </a:lnTo>
                <a:lnTo>
                  <a:pt x="80" y="500"/>
                </a:lnTo>
                <a:lnTo>
                  <a:pt x="94" y="496"/>
                </a:lnTo>
                <a:lnTo>
                  <a:pt x="108" y="492"/>
                </a:lnTo>
                <a:lnTo>
                  <a:pt x="122" y="492"/>
                </a:lnTo>
                <a:lnTo>
                  <a:pt x="122" y="486"/>
                </a:lnTo>
                <a:lnTo>
                  <a:pt x="114" y="464"/>
                </a:lnTo>
                <a:lnTo>
                  <a:pt x="112" y="464"/>
                </a:lnTo>
                <a:lnTo>
                  <a:pt x="114" y="464"/>
                </a:lnTo>
                <a:lnTo>
                  <a:pt x="158" y="400"/>
                </a:lnTo>
                <a:lnTo>
                  <a:pt x="208" y="352"/>
                </a:lnTo>
                <a:lnTo>
                  <a:pt x="224" y="348"/>
                </a:lnTo>
                <a:lnTo>
                  <a:pt x="232" y="338"/>
                </a:lnTo>
                <a:lnTo>
                  <a:pt x="240" y="332"/>
                </a:lnTo>
                <a:lnTo>
                  <a:pt x="250" y="328"/>
                </a:lnTo>
                <a:lnTo>
                  <a:pt x="246" y="324"/>
                </a:lnTo>
                <a:lnTo>
                  <a:pt x="234" y="312"/>
                </a:lnTo>
                <a:lnTo>
                  <a:pt x="226" y="302"/>
                </a:lnTo>
                <a:lnTo>
                  <a:pt x="226" y="300"/>
                </a:lnTo>
                <a:lnTo>
                  <a:pt x="230" y="294"/>
                </a:lnTo>
                <a:lnTo>
                  <a:pt x="218" y="296"/>
                </a:lnTo>
                <a:lnTo>
                  <a:pt x="196" y="292"/>
                </a:lnTo>
                <a:lnTo>
                  <a:pt x="186" y="284"/>
                </a:lnTo>
                <a:lnTo>
                  <a:pt x="182" y="280"/>
                </a:lnTo>
                <a:lnTo>
                  <a:pt x="180" y="276"/>
                </a:lnTo>
                <a:lnTo>
                  <a:pt x="176" y="256"/>
                </a:lnTo>
                <a:lnTo>
                  <a:pt x="174" y="238"/>
                </a:lnTo>
                <a:lnTo>
                  <a:pt x="170" y="242"/>
                </a:lnTo>
                <a:lnTo>
                  <a:pt x="164" y="244"/>
                </a:lnTo>
                <a:lnTo>
                  <a:pt x="146" y="240"/>
                </a:lnTo>
                <a:lnTo>
                  <a:pt x="136" y="232"/>
                </a:lnTo>
                <a:lnTo>
                  <a:pt x="122" y="228"/>
                </a:lnTo>
                <a:lnTo>
                  <a:pt x="116" y="228"/>
                </a:lnTo>
                <a:lnTo>
                  <a:pt x="110" y="226"/>
                </a:lnTo>
                <a:lnTo>
                  <a:pt x="104" y="224"/>
                </a:lnTo>
                <a:lnTo>
                  <a:pt x="98" y="218"/>
                </a:lnTo>
                <a:lnTo>
                  <a:pt x="96" y="214"/>
                </a:lnTo>
                <a:lnTo>
                  <a:pt x="96" y="210"/>
                </a:lnTo>
                <a:lnTo>
                  <a:pt x="96" y="206"/>
                </a:lnTo>
                <a:lnTo>
                  <a:pt x="98" y="202"/>
                </a:lnTo>
                <a:lnTo>
                  <a:pt x="102" y="200"/>
                </a:lnTo>
                <a:lnTo>
                  <a:pt x="110" y="192"/>
                </a:lnTo>
                <a:lnTo>
                  <a:pt x="118" y="180"/>
                </a:lnTo>
                <a:lnTo>
                  <a:pt x="116" y="176"/>
                </a:lnTo>
                <a:lnTo>
                  <a:pt x="114" y="170"/>
                </a:lnTo>
                <a:lnTo>
                  <a:pt x="112" y="164"/>
                </a:lnTo>
                <a:lnTo>
                  <a:pt x="114" y="160"/>
                </a:lnTo>
                <a:lnTo>
                  <a:pt x="114" y="158"/>
                </a:lnTo>
                <a:lnTo>
                  <a:pt x="116" y="156"/>
                </a:lnTo>
                <a:lnTo>
                  <a:pt x="120" y="152"/>
                </a:lnTo>
                <a:lnTo>
                  <a:pt x="134" y="148"/>
                </a:lnTo>
                <a:lnTo>
                  <a:pt x="136" y="142"/>
                </a:lnTo>
                <a:lnTo>
                  <a:pt x="138" y="140"/>
                </a:lnTo>
                <a:lnTo>
                  <a:pt x="150" y="140"/>
                </a:lnTo>
                <a:lnTo>
                  <a:pt x="148" y="140"/>
                </a:lnTo>
                <a:lnTo>
                  <a:pt x="142" y="136"/>
                </a:lnTo>
                <a:lnTo>
                  <a:pt x="140" y="132"/>
                </a:lnTo>
                <a:lnTo>
                  <a:pt x="140" y="128"/>
                </a:lnTo>
                <a:lnTo>
                  <a:pt x="142" y="122"/>
                </a:lnTo>
                <a:lnTo>
                  <a:pt x="148" y="118"/>
                </a:lnTo>
                <a:lnTo>
                  <a:pt x="154" y="116"/>
                </a:lnTo>
                <a:lnTo>
                  <a:pt x="160" y="116"/>
                </a:lnTo>
                <a:lnTo>
                  <a:pt x="166" y="118"/>
                </a:lnTo>
                <a:lnTo>
                  <a:pt x="172" y="120"/>
                </a:lnTo>
                <a:lnTo>
                  <a:pt x="190" y="134"/>
                </a:lnTo>
                <a:lnTo>
                  <a:pt x="208" y="134"/>
                </a:lnTo>
                <a:lnTo>
                  <a:pt x="214" y="138"/>
                </a:lnTo>
                <a:lnTo>
                  <a:pt x="214" y="144"/>
                </a:lnTo>
                <a:lnTo>
                  <a:pt x="214" y="150"/>
                </a:lnTo>
                <a:lnTo>
                  <a:pt x="210" y="152"/>
                </a:lnTo>
                <a:lnTo>
                  <a:pt x="206" y="152"/>
                </a:lnTo>
                <a:lnTo>
                  <a:pt x="204" y="154"/>
                </a:lnTo>
                <a:lnTo>
                  <a:pt x="202" y="160"/>
                </a:lnTo>
                <a:lnTo>
                  <a:pt x="210" y="180"/>
                </a:lnTo>
                <a:lnTo>
                  <a:pt x="218" y="170"/>
                </a:lnTo>
                <a:lnTo>
                  <a:pt x="226" y="168"/>
                </a:lnTo>
                <a:lnTo>
                  <a:pt x="230" y="168"/>
                </a:lnTo>
                <a:lnTo>
                  <a:pt x="234" y="172"/>
                </a:lnTo>
                <a:lnTo>
                  <a:pt x="236" y="180"/>
                </a:lnTo>
                <a:lnTo>
                  <a:pt x="240" y="190"/>
                </a:lnTo>
                <a:lnTo>
                  <a:pt x="242" y="202"/>
                </a:lnTo>
                <a:lnTo>
                  <a:pt x="246" y="210"/>
                </a:lnTo>
                <a:lnTo>
                  <a:pt x="252" y="220"/>
                </a:lnTo>
                <a:lnTo>
                  <a:pt x="264" y="236"/>
                </a:lnTo>
                <a:lnTo>
                  <a:pt x="268" y="248"/>
                </a:lnTo>
                <a:lnTo>
                  <a:pt x="300" y="244"/>
                </a:lnTo>
                <a:lnTo>
                  <a:pt x="314" y="236"/>
                </a:lnTo>
                <a:lnTo>
                  <a:pt x="326" y="220"/>
                </a:lnTo>
                <a:lnTo>
                  <a:pt x="332" y="204"/>
                </a:lnTo>
                <a:lnTo>
                  <a:pt x="336" y="188"/>
                </a:lnTo>
                <a:lnTo>
                  <a:pt x="336" y="186"/>
                </a:lnTo>
                <a:lnTo>
                  <a:pt x="336" y="184"/>
                </a:lnTo>
                <a:lnTo>
                  <a:pt x="338" y="184"/>
                </a:lnTo>
                <a:lnTo>
                  <a:pt x="350" y="176"/>
                </a:lnTo>
                <a:lnTo>
                  <a:pt x="352" y="176"/>
                </a:lnTo>
                <a:lnTo>
                  <a:pt x="350" y="174"/>
                </a:lnTo>
                <a:lnTo>
                  <a:pt x="330" y="168"/>
                </a:lnTo>
                <a:lnTo>
                  <a:pt x="326" y="156"/>
                </a:lnTo>
                <a:lnTo>
                  <a:pt x="324" y="1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河南"/>
          <p:cNvSpPr/>
          <p:nvPr/>
        </p:nvSpPr>
        <p:spPr bwMode="auto">
          <a:xfrm>
            <a:off x="6554235" y="3508484"/>
            <a:ext cx="515840" cy="510996"/>
          </a:xfrm>
          <a:custGeom>
            <a:avLst/>
            <a:gdLst>
              <a:gd name="T0" fmla="*/ 2147483646 w 370"/>
              <a:gd name="T1" fmla="*/ 2147483646 h 366"/>
              <a:gd name="T2" fmla="*/ 0 w 370"/>
              <a:gd name="T3" fmla="*/ 2147483646 h 366"/>
              <a:gd name="T4" fmla="*/ 2147483646 w 370"/>
              <a:gd name="T5" fmla="*/ 2147483646 h 366"/>
              <a:gd name="T6" fmla="*/ 2147483646 w 370"/>
              <a:gd name="T7" fmla="*/ 2147483646 h 366"/>
              <a:gd name="T8" fmla="*/ 2147483646 w 370"/>
              <a:gd name="T9" fmla="*/ 2147483646 h 366"/>
              <a:gd name="T10" fmla="*/ 2147483646 w 370"/>
              <a:gd name="T11" fmla="*/ 2147483646 h 366"/>
              <a:gd name="T12" fmla="*/ 2147483646 w 370"/>
              <a:gd name="T13" fmla="*/ 2147483646 h 366"/>
              <a:gd name="T14" fmla="*/ 2147483646 w 370"/>
              <a:gd name="T15" fmla="*/ 2147483646 h 366"/>
              <a:gd name="T16" fmla="*/ 2147483646 w 370"/>
              <a:gd name="T17" fmla="*/ 2147483646 h 366"/>
              <a:gd name="T18" fmla="*/ 2147483646 w 370"/>
              <a:gd name="T19" fmla="*/ 2147483646 h 366"/>
              <a:gd name="T20" fmla="*/ 2147483646 w 370"/>
              <a:gd name="T21" fmla="*/ 2147483646 h 366"/>
              <a:gd name="T22" fmla="*/ 2147483646 w 370"/>
              <a:gd name="T23" fmla="*/ 2147483646 h 366"/>
              <a:gd name="T24" fmla="*/ 2147483646 w 370"/>
              <a:gd name="T25" fmla="*/ 2147483646 h 366"/>
              <a:gd name="T26" fmla="*/ 2147483646 w 370"/>
              <a:gd name="T27" fmla="*/ 2147483646 h 366"/>
              <a:gd name="T28" fmla="*/ 2147483646 w 370"/>
              <a:gd name="T29" fmla="*/ 2147483646 h 366"/>
              <a:gd name="T30" fmla="*/ 2147483646 w 370"/>
              <a:gd name="T31" fmla="*/ 2147483646 h 366"/>
              <a:gd name="T32" fmla="*/ 2147483646 w 370"/>
              <a:gd name="T33" fmla="*/ 2147483646 h 366"/>
              <a:gd name="T34" fmla="*/ 2147483646 w 370"/>
              <a:gd name="T35" fmla="*/ 2147483646 h 366"/>
              <a:gd name="T36" fmla="*/ 2147483646 w 370"/>
              <a:gd name="T37" fmla="*/ 2147483646 h 366"/>
              <a:gd name="T38" fmla="*/ 2147483646 w 370"/>
              <a:gd name="T39" fmla="*/ 2147483646 h 366"/>
              <a:gd name="T40" fmla="*/ 2147483646 w 370"/>
              <a:gd name="T41" fmla="*/ 2147483646 h 366"/>
              <a:gd name="T42" fmla="*/ 2147483646 w 370"/>
              <a:gd name="T43" fmla="*/ 2147483646 h 366"/>
              <a:gd name="T44" fmla="*/ 2147483646 w 370"/>
              <a:gd name="T45" fmla="*/ 2147483646 h 366"/>
              <a:gd name="T46" fmla="*/ 2147483646 w 370"/>
              <a:gd name="T47" fmla="*/ 2147483646 h 366"/>
              <a:gd name="T48" fmla="*/ 2147483646 w 370"/>
              <a:gd name="T49" fmla="*/ 2147483646 h 366"/>
              <a:gd name="T50" fmla="*/ 2147483646 w 370"/>
              <a:gd name="T51" fmla="*/ 2147483646 h 366"/>
              <a:gd name="T52" fmla="*/ 2147483646 w 370"/>
              <a:gd name="T53" fmla="*/ 2147483646 h 366"/>
              <a:gd name="T54" fmla="*/ 2147483646 w 370"/>
              <a:gd name="T55" fmla="*/ 2147483646 h 366"/>
              <a:gd name="T56" fmla="*/ 2147483646 w 370"/>
              <a:gd name="T57" fmla="*/ 2147483646 h 366"/>
              <a:gd name="T58" fmla="*/ 2147483646 w 370"/>
              <a:gd name="T59" fmla="*/ 2147483646 h 366"/>
              <a:gd name="T60" fmla="*/ 2147483646 w 370"/>
              <a:gd name="T61" fmla="*/ 2147483646 h 366"/>
              <a:gd name="T62" fmla="*/ 2147483646 w 370"/>
              <a:gd name="T63" fmla="*/ 2147483646 h 366"/>
              <a:gd name="T64" fmla="*/ 2147483646 w 370"/>
              <a:gd name="T65" fmla="*/ 2147483646 h 366"/>
              <a:gd name="T66" fmla="*/ 2147483646 w 370"/>
              <a:gd name="T67" fmla="*/ 2147483646 h 366"/>
              <a:gd name="T68" fmla="*/ 2147483646 w 370"/>
              <a:gd name="T69" fmla="*/ 2147483646 h 366"/>
              <a:gd name="T70" fmla="*/ 2147483646 w 370"/>
              <a:gd name="T71" fmla="*/ 2147483646 h 366"/>
              <a:gd name="T72" fmla="*/ 2147483646 w 370"/>
              <a:gd name="T73" fmla="*/ 2147483646 h 366"/>
              <a:gd name="T74" fmla="*/ 2147483646 w 370"/>
              <a:gd name="T75" fmla="*/ 2147483646 h 366"/>
              <a:gd name="T76" fmla="*/ 2147483646 w 370"/>
              <a:gd name="T77" fmla="*/ 2147483646 h 366"/>
              <a:gd name="T78" fmla="*/ 2147483646 w 370"/>
              <a:gd name="T79" fmla="*/ 2147483646 h 366"/>
              <a:gd name="T80" fmla="*/ 2147483646 w 370"/>
              <a:gd name="T81" fmla="*/ 2147483646 h 366"/>
              <a:gd name="T82" fmla="*/ 2147483646 w 370"/>
              <a:gd name="T83" fmla="*/ 2147483646 h 366"/>
              <a:gd name="T84" fmla="*/ 2147483646 w 370"/>
              <a:gd name="T85" fmla="*/ 2147483646 h 366"/>
              <a:gd name="T86" fmla="*/ 2147483646 w 370"/>
              <a:gd name="T87" fmla="*/ 2147483646 h 366"/>
              <a:gd name="T88" fmla="*/ 2147483646 w 370"/>
              <a:gd name="T89" fmla="*/ 2147483646 h 366"/>
              <a:gd name="T90" fmla="*/ 2147483646 w 370"/>
              <a:gd name="T91" fmla="*/ 2147483646 h 366"/>
              <a:gd name="T92" fmla="*/ 2147483646 w 370"/>
              <a:gd name="T93" fmla="*/ 2147483646 h 366"/>
              <a:gd name="T94" fmla="*/ 2147483646 w 370"/>
              <a:gd name="T95" fmla="*/ 0 h 366"/>
              <a:gd name="T96" fmla="*/ 2147483646 w 370"/>
              <a:gd name="T97" fmla="*/ 2147483646 h 366"/>
              <a:gd name="T98" fmla="*/ 2147483646 w 370"/>
              <a:gd name="T99" fmla="*/ 2147483646 h 366"/>
              <a:gd name="T100" fmla="*/ 2147483646 w 370"/>
              <a:gd name="T101" fmla="*/ 2147483646 h 366"/>
              <a:gd name="T102" fmla="*/ 2147483646 w 370"/>
              <a:gd name="T103" fmla="*/ 2147483646 h 366"/>
              <a:gd name="T104" fmla="*/ 2147483646 w 370"/>
              <a:gd name="T105" fmla="*/ 2147483646 h 366"/>
              <a:gd name="T106" fmla="*/ 2147483646 w 370"/>
              <a:gd name="T107" fmla="*/ 2147483646 h 366"/>
              <a:gd name="T108" fmla="*/ 2147483646 w 370"/>
              <a:gd name="T109" fmla="*/ 2147483646 h 3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70" h="366">
                <a:moveTo>
                  <a:pt x="82" y="120"/>
                </a:moveTo>
                <a:lnTo>
                  <a:pt x="80" y="120"/>
                </a:lnTo>
                <a:lnTo>
                  <a:pt x="20" y="146"/>
                </a:lnTo>
                <a:lnTo>
                  <a:pt x="2" y="162"/>
                </a:lnTo>
                <a:lnTo>
                  <a:pt x="0" y="182"/>
                </a:lnTo>
                <a:lnTo>
                  <a:pt x="2" y="196"/>
                </a:lnTo>
                <a:lnTo>
                  <a:pt x="4" y="206"/>
                </a:lnTo>
                <a:lnTo>
                  <a:pt x="10" y="210"/>
                </a:lnTo>
                <a:lnTo>
                  <a:pt x="28" y="222"/>
                </a:lnTo>
                <a:lnTo>
                  <a:pt x="30" y="222"/>
                </a:lnTo>
                <a:lnTo>
                  <a:pt x="34" y="252"/>
                </a:lnTo>
                <a:lnTo>
                  <a:pt x="54" y="276"/>
                </a:lnTo>
                <a:lnTo>
                  <a:pt x="60" y="282"/>
                </a:lnTo>
                <a:lnTo>
                  <a:pt x="66" y="286"/>
                </a:lnTo>
                <a:lnTo>
                  <a:pt x="82" y="290"/>
                </a:lnTo>
                <a:lnTo>
                  <a:pt x="86" y="290"/>
                </a:lnTo>
                <a:lnTo>
                  <a:pt x="92" y="296"/>
                </a:lnTo>
                <a:lnTo>
                  <a:pt x="104" y="300"/>
                </a:lnTo>
                <a:lnTo>
                  <a:pt x="152" y="302"/>
                </a:lnTo>
                <a:lnTo>
                  <a:pt x="194" y="304"/>
                </a:lnTo>
                <a:lnTo>
                  <a:pt x="204" y="306"/>
                </a:lnTo>
                <a:lnTo>
                  <a:pt x="210" y="310"/>
                </a:lnTo>
                <a:lnTo>
                  <a:pt x="214" y="312"/>
                </a:lnTo>
                <a:lnTo>
                  <a:pt x="214" y="318"/>
                </a:lnTo>
                <a:lnTo>
                  <a:pt x="214" y="332"/>
                </a:lnTo>
                <a:lnTo>
                  <a:pt x="214" y="342"/>
                </a:lnTo>
                <a:lnTo>
                  <a:pt x="216" y="346"/>
                </a:lnTo>
                <a:lnTo>
                  <a:pt x="234" y="342"/>
                </a:lnTo>
                <a:lnTo>
                  <a:pt x="242" y="340"/>
                </a:lnTo>
                <a:lnTo>
                  <a:pt x="250" y="338"/>
                </a:lnTo>
                <a:lnTo>
                  <a:pt x="256" y="340"/>
                </a:lnTo>
                <a:lnTo>
                  <a:pt x="258" y="342"/>
                </a:lnTo>
                <a:lnTo>
                  <a:pt x="266" y="350"/>
                </a:lnTo>
                <a:lnTo>
                  <a:pt x="278" y="362"/>
                </a:lnTo>
                <a:lnTo>
                  <a:pt x="280" y="364"/>
                </a:lnTo>
                <a:lnTo>
                  <a:pt x="282" y="366"/>
                </a:lnTo>
                <a:lnTo>
                  <a:pt x="290" y="360"/>
                </a:lnTo>
                <a:lnTo>
                  <a:pt x="298" y="350"/>
                </a:lnTo>
                <a:lnTo>
                  <a:pt x="300" y="348"/>
                </a:lnTo>
                <a:lnTo>
                  <a:pt x="314" y="358"/>
                </a:lnTo>
                <a:lnTo>
                  <a:pt x="324" y="350"/>
                </a:lnTo>
                <a:lnTo>
                  <a:pt x="326" y="342"/>
                </a:lnTo>
                <a:lnTo>
                  <a:pt x="330" y="338"/>
                </a:lnTo>
                <a:lnTo>
                  <a:pt x="334" y="334"/>
                </a:lnTo>
                <a:lnTo>
                  <a:pt x="342" y="332"/>
                </a:lnTo>
                <a:lnTo>
                  <a:pt x="346" y="330"/>
                </a:lnTo>
                <a:lnTo>
                  <a:pt x="344" y="328"/>
                </a:lnTo>
                <a:lnTo>
                  <a:pt x="342" y="326"/>
                </a:lnTo>
                <a:lnTo>
                  <a:pt x="344" y="306"/>
                </a:lnTo>
                <a:lnTo>
                  <a:pt x="338" y="300"/>
                </a:lnTo>
                <a:lnTo>
                  <a:pt x="334" y="296"/>
                </a:lnTo>
                <a:lnTo>
                  <a:pt x="328" y="294"/>
                </a:lnTo>
                <a:lnTo>
                  <a:pt x="320" y="294"/>
                </a:lnTo>
                <a:lnTo>
                  <a:pt x="310" y="296"/>
                </a:lnTo>
                <a:lnTo>
                  <a:pt x="306" y="296"/>
                </a:lnTo>
                <a:lnTo>
                  <a:pt x="302" y="294"/>
                </a:lnTo>
                <a:lnTo>
                  <a:pt x="302" y="290"/>
                </a:lnTo>
                <a:lnTo>
                  <a:pt x="302" y="286"/>
                </a:lnTo>
                <a:lnTo>
                  <a:pt x="292" y="272"/>
                </a:lnTo>
                <a:lnTo>
                  <a:pt x="282" y="262"/>
                </a:lnTo>
                <a:lnTo>
                  <a:pt x="278" y="256"/>
                </a:lnTo>
                <a:lnTo>
                  <a:pt x="274" y="250"/>
                </a:lnTo>
                <a:lnTo>
                  <a:pt x="272" y="244"/>
                </a:lnTo>
                <a:lnTo>
                  <a:pt x="274" y="238"/>
                </a:lnTo>
                <a:lnTo>
                  <a:pt x="274" y="236"/>
                </a:lnTo>
                <a:lnTo>
                  <a:pt x="298" y="240"/>
                </a:lnTo>
                <a:lnTo>
                  <a:pt x="296" y="226"/>
                </a:lnTo>
                <a:lnTo>
                  <a:pt x="296" y="216"/>
                </a:lnTo>
                <a:lnTo>
                  <a:pt x="298" y="212"/>
                </a:lnTo>
                <a:lnTo>
                  <a:pt x="300" y="210"/>
                </a:lnTo>
                <a:lnTo>
                  <a:pt x="304" y="206"/>
                </a:lnTo>
                <a:lnTo>
                  <a:pt x="310" y="204"/>
                </a:lnTo>
                <a:lnTo>
                  <a:pt x="318" y="200"/>
                </a:lnTo>
                <a:lnTo>
                  <a:pt x="318" y="196"/>
                </a:lnTo>
                <a:lnTo>
                  <a:pt x="312" y="178"/>
                </a:lnTo>
                <a:lnTo>
                  <a:pt x="312" y="170"/>
                </a:lnTo>
                <a:lnTo>
                  <a:pt x="312" y="166"/>
                </a:lnTo>
                <a:lnTo>
                  <a:pt x="318" y="162"/>
                </a:lnTo>
                <a:lnTo>
                  <a:pt x="324" y="162"/>
                </a:lnTo>
                <a:lnTo>
                  <a:pt x="338" y="166"/>
                </a:lnTo>
                <a:lnTo>
                  <a:pt x="340" y="166"/>
                </a:lnTo>
                <a:lnTo>
                  <a:pt x="340" y="168"/>
                </a:lnTo>
                <a:lnTo>
                  <a:pt x="356" y="186"/>
                </a:lnTo>
                <a:lnTo>
                  <a:pt x="370" y="162"/>
                </a:lnTo>
                <a:lnTo>
                  <a:pt x="356" y="140"/>
                </a:lnTo>
                <a:lnTo>
                  <a:pt x="348" y="128"/>
                </a:lnTo>
                <a:lnTo>
                  <a:pt x="336" y="136"/>
                </a:lnTo>
                <a:lnTo>
                  <a:pt x="334" y="134"/>
                </a:lnTo>
                <a:lnTo>
                  <a:pt x="302" y="126"/>
                </a:lnTo>
                <a:lnTo>
                  <a:pt x="292" y="122"/>
                </a:lnTo>
                <a:lnTo>
                  <a:pt x="286" y="116"/>
                </a:lnTo>
                <a:lnTo>
                  <a:pt x="280" y="110"/>
                </a:lnTo>
                <a:lnTo>
                  <a:pt x="278" y="106"/>
                </a:lnTo>
                <a:lnTo>
                  <a:pt x="260" y="96"/>
                </a:lnTo>
                <a:lnTo>
                  <a:pt x="260" y="78"/>
                </a:lnTo>
                <a:lnTo>
                  <a:pt x="294" y="58"/>
                </a:lnTo>
                <a:lnTo>
                  <a:pt x="292" y="44"/>
                </a:lnTo>
                <a:lnTo>
                  <a:pt x="286" y="30"/>
                </a:lnTo>
                <a:lnTo>
                  <a:pt x="282" y="18"/>
                </a:lnTo>
                <a:lnTo>
                  <a:pt x="258" y="22"/>
                </a:lnTo>
                <a:lnTo>
                  <a:pt x="242" y="26"/>
                </a:lnTo>
                <a:lnTo>
                  <a:pt x="226" y="28"/>
                </a:lnTo>
                <a:lnTo>
                  <a:pt x="200" y="22"/>
                </a:lnTo>
                <a:lnTo>
                  <a:pt x="200" y="14"/>
                </a:lnTo>
                <a:lnTo>
                  <a:pt x="196" y="14"/>
                </a:lnTo>
                <a:lnTo>
                  <a:pt x="190" y="10"/>
                </a:lnTo>
                <a:lnTo>
                  <a:pt x="188" y="6"/>
                </a:lnTo>
                <a:lnTo>
                  <a:pt x="186" y="2"/>
                </a:lnTo>
                <a:lnTo>
                  <a:pt x="186" y="0"/>
                </a:lnTo>
                <a:lnTo>
                  <a:pt x="184" y="22"/>
                </a:lnTo>
                <a:lnTo>
                  <a:pt x="182" y="28"/>
                </a:lnTo>
                <a:lnTo>
                  <a:pt x="180" y="34"/>
                </a:lnTo>
                <a:lnTo>
                  <a:pt x="182" y="36"/>
                </a:lnTo>
                <a:lnTo>
                  <a:pt x="184" y="40"/>
                </a:lnTo>
                <a:lnTo>
                  <a:pt x="184" y="46"/>
                </a:lnTo>
                <a:lnTo>
                  <a:pt x="182" y="50"/>
                </a:lnTo>
                <a:lnTo>
                  <a:pt x="180" y="54"/>
                </a:lnTo>
                <a:lnTo>
                  <a:pt x="184" y="68"/>
                </a:lnTo>
                <a:lnTo>
                  <a:pt x="182" y="68"/>
                </a:lnTo>
                <a:lnTo>
                  <a:pt x="182" y="70"/>
                </a:lnTo>
                <a:lnTo>
                  <a:pt x="172" y="78"/>
                </a:lnTo>
                <a:lnTo>
                  <a:pt x="172" y="96"/>
                </a:lnTo>
                <a:lnTo>
                  <a:pt x="170" y="98"/>
                </a:lnTo>
                <a:lnTo>
                  <a:pt x="148" y="106"/>
                </a:lnTo>
                <a:lnTo>
                  <a:pt x="132" y="110"/>
                </a:lnTo>
                <a:lnTo>
                  <a:pt x="98" y="106"/>
                </a:lnTo>
                <a:lnTo>
                  <a:pt x="82" y="1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台湾"/>
          <p:cNvSpPr/>
          <p:nvPr/>
        </p:nvSpPr>
        <p:spPr bwMode="auto">
          <a:xfrm>
            <a:off x="7524159" y="4599497"/>
            <a:ext cx="147729" cy="357213"/>
          </a:xfrm>
          <a:custGeom>
            <a:avLst/>
            <a:gdLst>
              <a:gd name="T0" fmla="*/ 2147483646 w 106"/>
              <a:gd name="T1" fmla="*/ 0 h 256"/>
              <a:gd name="T2" fmla="*/ 2147483646 w 106"/>
              <a:gd name="T3" fmla="*/ 0 h 256"/>
              <a:gd name="T4" fmla="*/ 2147483646 w 106"/>
              <a:gd name="T5" fmla="*/ 2147483646 h 256"/>
              <a:gd name="T6" fmla="*/ 2147483646 w 106"/>
              <a:gd name="T7" fmla="*/ 2147483646 h 256"/>
              <a:gd name="T8" fmla="*/ 2147483646 w 106"/>
              <a:gd name="T9" fmla="*/ 2147483646 h 256"/>
              <a:gd name="T10" fmla="*/ 2147483646 w 106"/>
              <a:gd name="T11" fmla="*/ 2147483646 h 256"/>
              <a:gd name="T12" fmla="*/ 2147483646 w 106"/>
              <a:gd name="T13" fmla="*/ 2147483646 h 256"/>
              <a:gd name="T14" fmla="*/ 2147483646 w 106"/>
              <a:gd name="T15" fmla="*/ 2147483646 h 256"/>
              <a:gd name="T16" fmla="*/ 2147483646 w 106"/>
              <a:gd name="T17" fmla="*/ 2147483646 h 256"/>
              <a:gd name="T18" fmla="*/ 0 w 106"/>
              <a:gd name="T19" fmla="*/ 2147483646 h 256"/>
              <a:gd name="T20" fmla="*/ 2147483646 w 106"/>
              <a:gd name="T21" fmla="*/ 2147483646 h 256"/>
              <a:gd name="T22" fmla="*/ 2147483646 w 106"/>
              <a:gd name="T23" fmla="*/ 2147483646 h 256"/>
              <a:gd name="T24" fmla="*/ 2147483646 w 106"/>
              <a:gd name="T25" fmla="*/ 2147483646 h 256"/>
              <a:gd name="T26" fmla="*/ 2147483646 w 106"/>
              <a:gd name="T27" fmla="*/ 2147483646 h 256"/>
              <a:gd name="T28" fmla="*/ 2147483646 w 106"/>
              <a:gd name="T29" fmla="*/ 2147483646 h 256"/>
              <a:gd name="T30" fmla="*/ 2147483646 w 106"/>
              <a:gd name="T31" fmla="*/ 2147483646 h 256"/>
              <a:gd name="T32" fmla="*/ 2147483646 w 106"/>
              <a:gd name="T33" fmla="*/ 2147483646 h 256"/>
              <a:gd name="T34" fmla="*/ 2147483646 w 106"/>
              <a:gd name="T35" fmla="*/ 2147483646 h 256"/>
              <a:gd name="T36" fmla="*/ 2147483646 w 106"/>
              <a:gd name="T37" fmla="*/ 2147483646 h 256"/>
              <a:gd name="T38" fmla="*/ 2147483646 w 106"/>
              <a:gd name="T39" fmla="*/ 2147483646 h 256"/>
              <a:gd name="T40" fmla="*/ 2147483646 w 106"/>
              <a:gd name="T41" fmla="*/ 2147483646 h 256"/>
              <a:gd name="T42" fmla="*/ 2147483646 w 106"/>
              <a:gd name="T43" fmla="*/ 2147483646 h 256"/>
              <a:gd name="T44" fmla="*/ 2147483646 w 106"/>
              <a:gd name="T45" fmla="*/ 2147483646 h 256"/>
              <a:gd name="T46" fmla="*/ 2147483646 w 106"/>
              <a:gd name="T47" fmla="*/ 2147483646 h 256"/>
              <a:gd name="T48" fmla="*/ 2147483646 w 106"/>
              <a:gd name="T49" fmla="*/ 2147483646 h 256"/>
              <a:gd name="T50" fmla="*/ 2147483646 w 106"/>
              <a:gd name="T51" fmla="*/ 2147483646 h 256"/>
              <a:gd name="T52" fmla="*/ 2147483646 w 106"/>
              <a:gd name="T53" fmla="*/ 2147483646 h 256"/>
              <a:gd name="T54" fmla="*/ 2147483646 w 106"/>
              <a:gd name="T55" fmla="*/ 2147483646 h 256"/>
              <a:gd name="T56" fmla="*/ 2147483646 w 106"/>
              <a:gd name="T57" fmla="*/ 2147483646 h 256"/>
              <a:gd name="T58" fmla="*/ 2147483646 w 106"/>
              <a:gd name="T59" fmla="*/ 2147483646 h 256"/>
              <a:gd name="T60" fmla="*/ 2147483646 w 106"/>
              <a:gd name="T61" fmla="*/ 2147483646 h 256"/>
              <a:gd name="T62" fmla="*/ 2147483646 w 106"/>
              <a:gd name="T63" fmla="*/ 2147483646 h 256"/>
              <a:gd name="T64" fmla="*/ 2147483646 w 106"/>
              <a:gd name="T65" fmla="*/ 2147483646 h 256"/>
              <a:gd name="T66" fmla="*/ 2147483646 w 106"/>
              <a:gd name="T67" fmla="*/ 2147483646 h 256"/>
              <a:gd name="T68" fmla="*/ 2147483646 w 106"/>
              <a:gd name="T69" fmla="*/ 2147483646 h 256"/>
              <a:gd name="T70" fmla="*/ 2147483646 w 106"/>
              <a:gd name="T71" fmla="*/ 2147483646 h 256"/>
              <a:gd name="T72" fmla="*/ 2147483646 w 106"/>
              <a:gd name="T73" fmla="*/ 2147483646 h 256"/>
              <a:gd name="T74" fmla="*/ 2147483646 w 106"/>
              <a:gd name="T75" fmla="*/ 2147483646 h 256"/>
              <a:gd name="T76" fmla="*/ 2147483646 w 106"/>
              <a:gd name="T77" fmla="*/ 2147483646 h 256"/>
              <a:gd name="T78" fmla="*/ 2147483646 w 106"/>
              <a:gd name="T79" fmla="*/ 2147483646 h 256"/>
              <a:gd name="T80" fmla="*/ 2147483646 w 106"/>
              <a:gd name="T81" fmla="*/ 2147483646 h 256"/>
              <a:gd name="T82" fmla="*/ 2147483646 w 106"/>
              <a:gd name="T83" fmla="*/ 2147483646 h 256"/>
              <a:gd name="T84" fmla="*/ 2147483646 w 106"/>
              <a:gd name="T85" fmla="*/ 2147483646 h 256"/>
              <a:gd name="T86" fmla="*/ 2147483646 w 106"/>
              <a:gd name="T87" fmla="*/ 2147483646 h 256"/>
              <a:gd name="T88" fmla="*/ 2147483646 w 106"/>
              <a:gd name="T89" fmla="*/ 0 h 25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6" h="256">
                <a:moveTo>
                  <a:pt x="80" y="0"/>
                </a:moveTo>
                <a:lnTo>
                  <a:pt x="80" y="0"/>
                </a:lnTo>
                <a:lnTo>
                  <a:pt x="62" y="14"/>
                </a:lnTo>
                <a:lnTo>
                  <a:pt x="46" y="32"/>
                </a:lnTo>
                <a:lnTo>
                  <a:pt x="34" y="50"/>
                </a:lnTo>
                <a:lnTo>
                  <a:pt x="24" y="70"/>
                </a:lnTo>
                <a:lnTo>
                  <a:pt x="10" y="98"/>
                </a:lnTo>
                <a:lnTo>
                  <a:pt x="4" y="104"/>
                </a:lnTo>
                <a:lnTo>
                  <a:pt x="0" y="108"/>
                </a:lnTo>
                <a:lnTo>
                  <a:pt x="6" y="152"/>
                </a:lnTo>
                <a:lnTo>
                  <a:pt x="6" y="154"/>
                </a:lnTo>
                <a:lnTo>
                  <a:pt x="2" y="184"/>
                </a:lnTo>
                <a:lnTo>
                  <a:pt x="2" y="196"/>
                </a:lnTo>
                <a:lnTo>
                  <a:pt x="2" y="200"/>
                </a:lnTo>
                <a:lnTo>
                  <a:pt x="4" y="202"/>
                </a:lnTo>
                <a:lnTo>
                  <a:pt x="36" y="224"/>
                </a:lnTo>
                <a:lnTo>
                  <a:pt x="38" y="224"/>
                </a:lnTo>
                <a:lnTo>
                  <a:pt x="38" y="226"/>
                </a:lnTo>
                <a:lnTo>
                  <a:pt x="42" y="236"/>
                </a:lnTo>
                <a:lnTo>
                  <a:pt x="50" y="248"/>
                </a:lnTo>
                <a:lnTo>
                  <a:pt x="56" y="252"/>
                </a:lnTo>
                <a:lnTo>
                  <a:pt x="62" y="256"/>
                </a:lnTo>
                <a:lnTo>
                  <a:pt x="66" y="204"/>
                </a:lnTo>
                <a:lnTo>
                  <a:pt x="66" y="202"/>
                </a:lnTo>
                <a:lnTo>
                  <a:pt x="90" y="146"/>
                </a:lnTo>
                <a:lnTo>
                  <a:pt x="98" y="80"/>
                </a:lnTo>
                <a:lnTo>
                  <a:pt x="98" y="78"/>
                </a:lnTo>
                <a:lnTo>
                  <a:pt x="106" y="60"/>
                </a:lnTo>
                <a:lnTo>
                  <a:pt x="100" y="44"/>
                </a:lnTo>
                <a:lnTo>
                  <a:pt x="98" y="44"/>
                </a:lnTo>
                <a:lnTo>
                  <a:pt x="98" y="24"/>
                </a:lnTo>
                <a:lnTo>
                  <a:pt x="98" y="22"/>
                </a:lnTo>
                <a:lnTo>
                  <a:pt x="102" y="16"/>
                </a:lnTo>
                <a:lnTo>
                  <a:pt x="106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海南"/>
          <p:cNvSpPr/>
          <p:nvPr/>
        </p:nvSpPr>
        <p:spPr bwMode="auto">
          <a:xfrm>
            <a:off x="6437991" y="5232791"/>
            <a:ext cx="222804" cy="194953"/>
          </a:xfrm>
          <a:custGeom>
            <a:avLst/>
            <a:gdLst>
              <a:gd name="T0" fmla="*/ 2147483646 w 160"/>
              <a:gd name="T1" fmla="*/ 2147483646 h 140"/>
              <a:gd name="T2" fmla="*/ 2147483646 w 160"/>
              <a:gd name="T3" fmla="*/ 2147483646 h 140"/>
              <a:gd name="T4" fmla="*/ 2147483646 w 160"/>
              <a:gd name="T5" fmla="*/ 2147483646 h 140"/>
              <a:gd name="T6" fmla="*/ 2147483646 w 160"/>
              <a:gd name="T7" fmla="*/ 2147483646 h 140"/>
              <a:gd name="T8" fmla="*/ 2147483646 w 160"/>
              <a:gd name="T9" fmla="*/ 2147483646 h 140"/>
              <a:gd name="T10" fmla="*/ 2147483646 w 160"/>
              <a:gd name="T11" fmla="*/ 2147483646 h 140"/>
              <a:gd name="T12" fmla="*/ 2147483646 w 160"/>
              <a:gd name="T13" fmla="*/ 2147483646 h 140"/>
              <a:gd name="T14" fmla="*/ 2147483646 w 160"/>
              <a:gd name="T15" fmla="*/ 2147483646 h 140"/>
              <a:gd name="T16" fmla="*/ 2147483646 w 160"/>
              <a:gd name="T17" fmla="*/ 2147483646 h 140"/>
              <a:gd name="T18" fmla="*/ 2147483646 w 160"/>
              <a:gd name="T19" fmla="*/ 2147483646 h 140"/>
              <a:gd name="T20" fmla="*/ 2147483646 w 160"/>
              <a:gd name="T21" fmla="*/ 2147483646 h 140"/>
              <a:gd name="T22" fmla="*/ 2147483646 w 160"/>
              <a:gd name="T23" fmla="*/ 2147483646 h 140"/>
              <a:gd name="T24" fmla="*/ 2147483646 w 160"/>
              <a:gd name="T25" fmla="*/ 2147483646 h 140"/>
              <a:gd name="T26" fmla="*/ 0 w 160"/>
              <a:gd name="T27" fmla="*/ 2147483646 h 140"/>
              <a:gd name="T28" fmla="*/ 2147483646 w 160"/>
              <a:gd name="T29" fmla="*/ 2147483646 h 140"/>
              <a:gd name="T30" fmla="*/ 2147483646 w 160"/>
              <a:gd name="T31" fmla="*/ 2147483646 h 140"/>
              <a:gd name="T32" fmla="*/ 2147483646 w 160"/>
              <a:gd name="T33" fmla="*/ 2147483646 h 140"/>
              <a:gd name="T34" fmla="*/ 2147483646 w 160"/>
              <a:gd name="T35" fmla="*/ 2147483646 h 140"/>
              <a:gd name="T36" fmla="*/ 2147483646 w 160"/>
              <a:gd name="T37" fmla="*/ 2147483646 h 140"/>
              <a:gd name="T38" fmla="*/ 2147483646 w 160"/>
              <a:gd name="T39" fmla="*/ 2147483646 h 140"/>
              <a:gd name="T40" fmla="*/ 2147483646 w 160"/>
              <a:gd name="T41" fmla="*/ 2147483646 h 140"/>
              <a:gd name="T42" fmla="*/ 2147483646 w 160"/>
              <a:gd name="T43" fmla="*/ 2147483646 h 140"/>
              <a:gd name="T44" fmla="*/ 2147483646 w 160"/>
              <a:gd name="T45" fmla="*/ 2147483646 h 140"/>
              <a:gd name="T46" fmla="*/ 2147483646 w 160"/>
              <a:gd name="T47" fmla="*/ 2147483646 h 140"/>
              <a:gd name="T48" fmla="*/ 2147483646 w 160"/>
              <a:gd name="T49" fmla="*/ 2147483646 h 140"/>
              <a:gd name="T50" fmla="*/ 2147483646 w 160"/>
              <a:gd name="T51" fmla="*/ 2147483646 h 140"/>
              <a:gd name="T52" fmla="*/ 2147483646 w 160"/>
              <a:gd name="T53" fmla="*/ 2147483646 h 140"/>
              <a:gd name="T54" fmla="*/ 2147483646 w 160"/>
              <a:gd name="T55" fmla="*/ 2147483646 h 140"/>
              <a:gd name="T56" fmla="*/ 2147483646 w 160"/>
              <a:gd name="T57" fmla="*/ 2147483646 h 140"/>
              <a:gd name="T58" fmla="*/ 2147483646 w 160"/>
              <a:gd name="T59" fmla="*/ 2147483646 h 140"/>
              <a:gd name="T60" fmla="*/ 2147483646 w 160"/>
              <a:gd name="T61" fmla="*/ 2147483646 h 140"/>
              <a:gd name="T62" fmla="*/ 2147483646 w 160"/>
              <a:gd name="T63" fmla="*/ 2147483646 h 140"/>
              <a:gd name="T64" fmla="*/ 2147483646 w 160"/>
              <a:gd name="T65" fmla="*/ 2147483646 h 140"/>
              <a:gd name="T66" fmla="*/ 2147483646 w 160"/>
              <a:gd name="T67" fmla="*/ 2147483646 h 140"/>
              <a:gd name="T68" fmla="*/ 2147483646 w 160"/>
              <a:gd name="T69" fmla="*/ 2147483646 h 140"/>
              <a:gd name="T70" fmla="*/ 2147483646 w 160"/>
              <a:gd name="T71" fmla="*/ 2147483646 h 140"/>
              <a:gd name="T72" fmla="*/ 2147483646 w 160"/>
              <a:gd name="T73" fmla="*/ 2147483646 h 140"/>
              <a:gd name="T74" fmla="*/ 2147483646 w 160"/>
              <a:gd name="T75" fmla="*/ 2147483646 h 140"/>
              <a:gd name="T76" fmla="*/ 2147483646 w 160"/>
              <a:gd name="T77" fmla="*/ 2147483646 h 140"/>
              <a:gd name="T78" fmla="*/ 2147483646 w 160"/>
              <a:gd name="T79" fmla="*/ 2147483646 h 140"/>
              <a:gd name="T80" fmla="*/ 2147483646 w 160"/>
              <a:gd name="T81" fmla="*/ 2147483646 h 140"/>
              <a:gd name="T82" fmla="*/ 2147483646 w 160"/>
              <a:gd name="T83" fmla="*/ 0 h 140"/>
              <a:gd name="T84" fmla="*/ 2147483646 w 160"/>
              <a:gd name="T85" fmla="*/ 2147483646 h 140"/>
              <a:gd name="T86" fmla="*/ 2147483646 w 160"/>
              <a:gd name="T87" fmla="*/ 2147483646 h 140"/>
              <a:gd name="T88" fmla="*/ 2147483646 w 160"/>
              <a:gd name="T89" fmla="*/ 2147483646 h 140"/>
              <a:gd name="T90" fmla="*/ 2147483646 w 160"/>
              <a:gd name="T91" fmla="*/ 2147483646 h 140"/>
              <a:gd name="T92" fmla="*/ 2147483646 w 160"/>
              <a:gd name="T93" fmla="*/ 2147483646 h 140"/>
              <a:gd name="T94" fmla="*/ 2147483646 w 160"/>
              <a:gd name="T95" fmla="*/ 2147483646 h 1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60" h="140">
                <a:moveTo>
                  <a:pt x="72" y="14"/>
                </a:moveTo>
                <a:lnTo>
                  <a:pt x="70" y="18"/>
                </a:lnTo>
                <a:lnTo>
                  <a:pt x="68" y="20"/>
                </a:lnTo>
                <a:lnTo>
                  <a:pt x="36" y="28"/>
                </a:lnTo>
                <a:lnTo>
                  <a:pt x="38" y="32"/>
                </a:lnTo>
                <a:lnTo>
                  <a:pt x="48" y="44"/>
                </a:lnTo>
                <a:lnTo>
                  <a:pt x="44" y="46"/>
                </a:lnTo>
                <a:lnTo>
                  <a:pt x="30" y="54"/>
                </a:lnTo>
                <a:lnTo>
                  <a:pt x="6" y="72"/>
                </a:lnTo>
                <a:lnTo>
                  <a:pt x="2" y="80"/>
                </a:lnTo>
                <a:lnTo>
                  <a:pt x="0" y="92"/>
                </a:lnTo>
                <a:lnTo>
                  <a:pt x="4" y="108"/>
                </a:lnTo>
                <a:lnTo>
                  <a:pt x="10" y="126"/>
                </a:lnTo>
                <a:lnTo>
                  <a:pt x="34" y="128"/>
                </a:lnTo>
                <a:lnTo>
                  <a:pt x="36" y="128"/>
                </a:lnTo>
                <a:lnTo>
                  <a:pt x="60" y="140"/>
                </a:lnTo>
                <a:lnTo>
                  <a:pt x="86" y="136"/>
                </a:lnTo>
                <a:lnTo>
                  <a:pt x="94" y="132"/>
                </a:lnTo>
                <a:lnTo>
                  <a:pt x="102" y="126"/>
                </a:lnTo>
                <a:lnTo>
                  <a:pt x="112" y="118"/>
                </a:lnTo>
                <a:lnTo>
                  <a:pt x="122" y="106"/>
                </a:lnTo>
                <a:lnTo>
                  <a:pt x="124" y="106"/>
                </a:lnTo>
                <a:lnTo>
                  <a:pt x="126" y="104"/>
                </a:lnTo>
                <a:lnTo>
                  <a:pt x="136" y="100"/>
                </a:lnTo>
                <a:lnTo>
                  <a:pt x="134" y="66"/>
                </a:lnTo>
                <a:lnTo>
                  <a:pt x="148" y="44"/>
                </a:lnTo>
                <a:lnTo>
                  <a:pt x="160" y="34"/>
                </a:lnTo>
                <a:lnTo>
                  <a:pt x="160" y="22"/>
                </a:lnTo>
                <a:lnTo>
                  <a:pt x="158" y="14"/>
                </a:lnTo>
                <a:lnTo>
                  <a:pt x="156" y="10"/>
                </a:lnTo>
                <a:lnTo>
                  <a:pt x="152" y="2"/>
                </a:lnTo>
                <a:lnTo>
                  <a:pt x="146" y="0"/>
                </a:lnTo>
                <a:lnTo>
                  <a:pt x="146" y="12"/>
                </a:lnTo>
                <a:lnTo>
                  <a:pt x="126" y="8"/>
                </a:lnTo>
                <a:lnTo>
                  <a:pt x="116" y="14"/>
                </a:lnTo>
                <a:lnTo>
                  <a:pt x="114" y="14"/>
                </a:lnTo>
                <a:lnTo>
                  <a:pt x="72" y="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78420" y="1950680"/>
            <a:ext cx="31038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zh-CN" dirty="0"/>
              <a:t>黄土高原</a:t>
            </a:r>
            <a:r>
              <a:rPr lang="zh-CN" altLang="en-US" dirty="0"/>
              <a:t>：</a:t>
            </a:r>
            <a:r>
              <a:rPr lang="zh-CN" altLang="zh-CN" dirty="0"/>
              <a:t>是中华文化重要的发祥地之一。</a:t>
            </a:r>
            <a:r>
              <a:rPr lang="zh-CN" altLang="en-US" dirty="0"/>
              <a:t>地理位置及其优越，是四塞之地。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914400" y="2035413"/>
            <a:ext cx="180000" cy="180000"/>
          </a:xfrm>
          <a:prstGeom prst="rect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45" idx="3"/>
          </p:cNvCxnSpPr>
          <p:nvPr/>
        </p:nvCxnSpPr>
        <p:spPr>
          <a:xfrm>
            <a:off x="3882306" y="2412345"/>
            <a:ext cx="1307761" cy="65763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1.1.1.1</a:t>
            </a:r>
            <a:r>
              <a:rPr lang="zh-CN" altLang="en-US" sz="1600" dirty="0" smtClean="0">
                <a:latin typeface="+mj-ea"/>
                <a:ea typeface="+mj-ea"/>
              </a:rPr>
              <a:t> 历史上的人群分布</a:t>
            </a:r>
            <a:endParaRPr lang="zh-CN" altLang="zh-CN" sz="1400" dirty="0"/>
          </a:p>
        </p:txBody>
      </p:sp>
      <p:sp>
        <p:nvSpPr>
          <p:cNvPr id="42" name="矩形 41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</a:t>
            </a:r>
            <a:r>
              <a:rPr lang="zh-CN" altLang="en-US" dirty="0"/>
              <a:t>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3588764" y="1673983"/>
            <a:ext cx="4540842" cy="3753763"/>
            <a:chOff x="1595438" y="968375"/>
            <a:chExt cx="5953125" cy="4921250"/>
          </a:xfrm>
          <a:solidFill>
            <a:schemeClr val="bg2"/>
          </a:solidFill>
        </p:grpSpPr>
        <p:sp>
          <p:nvSpPr>
            <p:cNvPr id="6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pattFill prst="pct80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pattFill prst="pct80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pattFill prst="wdDnDiag">
              <a:fgClr>
                <a:srgbClr val="7E534D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pattFill prst="plaid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pattFill prst="plaid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pattFill prst="pct80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pattFill prst="zigZag">
              <a:fgClr>
                <a:schemeClr val="accent5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pattFill prst="zigZag">
              <a:fgClr>
                <a:schemeClr val="accent5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pattFill prst="zigZag">
              <a:fgClr>
                <a:schemeClr val="accent5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pattFill prst="zigZag">
              <a:fgClr>
                <a:schemeClr val="accent5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pattFill prst="dkHorz">
              <a:fgClr>
                <a:srgbClr val="002060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pattFill prst="dkHorz">
              <a:fgClr>
                <a:srgbClr val="002060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pattFill prst="dkHorz">
              <a:fgClr>
                <a:srgbClr val="002060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pattFill prst="zigZag">
              <a:fgClr>
                <a:schemeClr val="accent5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pattFill prst="dkHorz">
              <a:fgClr>
                <a:srgbClr val="002060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pattFill prst="zigZag">
              <a:fgClr>
                <a:schemeClr val="accent5"/>
              </a:fgClr>
              <a:bgClr>
                <a:schemeClr val="bg1"/>
              </a:bgClr>
            </a:patt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31805" y="3548585"/>
            <a:ext cx="3419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zh-CN" dirty="0"/>
              <a:t>青藏高原，号称“世界屋脊”。</a:t>
            </a:r>
            <a:endParaRPr lang="en-US" altLang="zh-CN" dirty="0"/>
          </a:p>
          <a:p>
            <a:r>
              <a:rPr lang="zh-CN" altLang="en-US" dirty="0"/>
              <a:t>居民：</a:t>
            </a:r>
            <a:r>
              <a:rPr lang="zh-CN" altLang="zh-CN" b="1" u="sng" dirty="0">
                <a:solidFill>
                  <a:schemeClr val="accent5"/>
                </a:solidFill>
              </a:rPr>
              <a:t>吐蕃</a:t>
            </a:r>
            <a:r>
              <a:rPr lang="zh-CN" altLang="zh-CN" dirty="0"/>
              <a:t>和</a:t>
            </a:r>
            <a:r>
              <a:rPr lang="zh-CN" altLang="zh-CN" b="1" u="sng" dirty="0">
                <a:solidFill>
                  <a:schemeClr val="accent5"/>
                </a:solidFill>
              </a:rPr>
              <a:t>羌人</a:t>
            </a:r>
            <a:r>
              <a:rPr lang="zh-CN" altLang="zh-CN" dirty="0"/>
              <a:t>。（</a:t>
            </a:r>
            <a:r>
              <a:rPr lang="en-US" altLang="zh-CN" dirty="0"/>
              <a:t>1101</a:t>
            </a:r>
            <a:r>
              <a:rPr lang="zh-CN" altLang="zh-CN" dirty="0"/>
              <a:t>单）</a:t>
            </a:r>
            <a:endParaRPr lang="zh-CN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2704983" y="5326258"/>
            <a:ext cx="3004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zh-CN" dirty="0"/>
              <a:t>最南的云贵高原，是古代所谓“</a:t>
            </a:r>
            <a:r>
              <a:rPr lang="zh-CN" altLang="zh-CN" b="1" u="sng" dirty="0">
                <a:solidFill>
                  <a:schemeClr val="accent5"/>
                </a:solidFill>
              </a:rPr>
              <a:t>西南夷</a:t>
            </a:r>
            <a:r>
              <a:rPr lang="zh-CN" altLang="zh-CN" dirty="0"/>
              <a:t>”杂居的地区。</a:t>
            </a:r>
            <a:endParaRPr lang="zh-CN" altLang="zh-CN" dirty="0"/>
          </a:p>
        </p:txBody>
      </p:sp>
      <p:sp>
        <p:nvSpPr>
          <p:cNvPr id="40" name="矩形 39"/>
          <p:cNvSpPr/>
          <p:nvPr/>
        </p:nvSpPr>
        <p:spPr>
          <a:xfrm>
            <a:off x="4394710" y="1065956"/>
            <a:ext cx="2865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zh-CN" dirty="0"/>
              <a:t>蒙古高原</a:t>
            </a:r>
            <a:r>
              <a:rPr lang="zh-CN" altLang="en-US" dirty="0"/>
              <a:t>：</a:t>
            </a:r>
            <a:r>
              <a:rPr lang="zh-CN" altLang="zh-CN" dirty="0"/>
              <a:t>是北方草原民族进入中原的要冲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8224220" y="3550865"/>
            <a:ext cx="3326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zh-CN" dirty="0"/>
              <a:t>山西高原</a:t>
            </a:r>
            <a:r>
              <a:rPr lang="zh-CN" altLang="en-US" dirty="0"/>
              <a:t>：</a:t>
            </a:r>
            <a:r>
              <a:rPr lang="zh-CN" altLang="zh-CN" dirty="0"/>
              <a:t>山西居</a:t>
            </a:r>
            <a:r>
              <a:rPr lang="zh-CN" altLang="zh-CN" b="1" u="sng" dirty="0">
                <a:solidFill>
                  <a:schemeClr val="accent5"/>
                </a:solidFill>
              </a:rPr>
              <a:t>“天下形势”</a:t>
            </a:r>
            <a:r>
              <a:rPr lang="zh-CN" altLang="zh-CN" dirty="0"/>
              <a:t>之说</a:t>
            </a:r>
            <a:r>
              <a:rPr lang="zh-CN" altLang="en-US" dirty="0"/>
              <a:t>，是中国文化重要发祥地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8121294" y="1118614"/>
            <a:ext cx="3624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zh-CN" dirty="0"/>
              <a:t>东北平原</a:t>
            </a:r>
            <a:r>
              <a:rPr lang="zh-CN" altLang="en-US" dirty="0"/>
              <a:t>：少数民族起源地，</a:t>
            </a:r>
            <a:r>
              <a:rPr lang="zh-CN" altLang="zh-CN" dirty="0"/>
              <a:t>如</a:t>
            </a:r>
            <a:r>
              <a:rPr lang="zh-CN" altLang="zh-CN" b="1" u="sng" dirty="0">
                <a:solidFill>
                  <a:schemeClr val="accent5"/>
                </a:solidFill>
              </a:rPr>
              <a:t>鲜卑、契丹、金人、满族</a:t>
            </a:r>
            <a:r>
              <a:rPr lang="zh-CN" altLang="zh-CN" dirty="0"/>
              <a:t>。</a:t>
            </a:r>
            <a:endParaRPr lang="zh-CN" altLang="zh-CN" dirty="0"/>
          </a:p>
        </p:txBody>
      </p:sp>
      <p:sp>
        <p:nvSpPr>
          <p:cNvPr id="43" name="矩形 42"/>
          <p:cNvSpPr/>
          <p:nvPr/>
        </p:nvSpPr>
        <p:spPr>
          <a:xfrm>
            <a:off x="8224220" y="2546936"/>
            <a:ext cx="3848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zh-CN" dirty="0"/>
              <a:t>华北平原</a:t>
            </a:r>
            <a:r>
              <a:rPr lang="zh-CN" altLang="en-US" dirty="0"/>
              <a:t>：</a:t>
            </a:r>
            <a:r>
              <a:rPr lang="zh-CN" altLang="zh-CN" dirty="0"/>
              <a:t>是中国文化的摇篮。</a:t>
            </a:r>
            <a:r>
              <a:rPr lang="zh-CN" altLang="en-US" dirty="0"/>
              <a:t>人口密集区。</a:t>
            </a:r>
            <a:endParaRPr lang="zh-CN" altLang="zh-CN" dirty="0"/>
          </a:p>
        </p:txBody>
      </p:sp>
      <p:sp>
        <p:nvSpPr>
          <p:cNvPr id="44" name="矩形 43"/>
          <p:cNvSpPr/>
          <p:nvPr/>
        </p:nvSpPr>
        <p:spPr>
          <a:xfrm>
            <a:off x="8224220" y="4521228"/>
            <a:ext cx="3765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zh-CN" dirty="0"/>
              <a:t>长江中下游平原</a:t>
            </a:r>
            <a:r>
              <a:rPr lang="zh-CN" altLang="en-US" dirty="0"/>
              <a:t>：</a:t>
            </a:r>
            <a:r>
              <a:rPr lang="zh-CN" altLang="zh-CN" dirty="0"/>
              <a:t>由江汉平原、鄱阳湖平原、长江三角洲平原构成。</a:t>
            </a:r>
            <a:r>
              <a:rPr lang="zh-CN" altLang="en-US" dirty="0"/>
              <a:t>鱼米之乡，经济中心。</a:t>
            </a:r>
            <a:r>
              <a:rPr lang="zh-CN" altLang="zh-CN" dirty="0"/>
              <a:t>（</a:t>
            </a:r>
            <a:r>
              <a:rPr lang="en-US" altLang="zh-CN" dirty="0"/>
              <a:t>1101</a:t>
            </a:r>
            <a:r>
              <a:rPr lang="zh-CN" altLang="zh-CN" dirty="0"/>
              <a:t>多）</a:t>
            </a:r>
            <a:endParaRPr lang="zh-CN" altLang="zh-CN" dirty="0"/>
          </a:p>
        </p:txBody>
      </p:sp>
      <p:sp>
        <p:nvSpPr>
          <p:cNvPr id="45" name="矩形 44"/>
          <p:cNvSpPr/>
          <p:nvPr/>
        </p:nvSpPr>
        <p:spPr>
          <a:xfrm>
            <a:off x="778420" y="1950680"/>
            <a:ext cx="31038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zh-CN" dirty="0"/>
              <a:t>黄土高原</a:t>
            </a:r>
            <a:r>
              <a:rPr lang="zh-CN" altLang="en-US" dirty="0"/>
              <a:t>：</a:t>
            </a:r>
            <a:r>
              <a:rPr lang="zh-CN" altLang="zh-CN" dirty="0"/>
              <a:t>是中华文化重要的发祥地之一。</a:t>
            </a:r>
            <a:r>
              <a:rPr lang="zh-CN" altLang="en-US" dirty="0"/>
              <a:t>地理位置及其优越，是四塞之地。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6451311" y="5568950"/>
            <a:ext cx="2053672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少数民族聚居区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14400" y="2035413"/>
            <a:ext cx="180000" cy="180000"/>
          </a:xfrm>
          <a:prstGeom prst="rect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234185" y="3649806"/>
            <a:ext cx="180000" cy="1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840449" y="5416540"/>
            <a:ext cx="180000" cy="180000"/>
          </a:xfrm>
          <a:prstGeom prst="rect">
            <a:avLst/>
          </a:prstGeom>
          <a:pattFill prst="plaid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333055" y="5752630"/>
            <a:ext cx="180000" cy="1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224942" y="1209121"/>
            <a:ext cx="180000" cy="180000"/>
          </a:xfrm>
          <a:prstGeom prst="rect">
            <a:avLst/>
          </a:prstGeom>
          <a:pattFill prst="wdUpDiag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489225" y="1141849"/>
            <a:ext cx="180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330223" y="2631659"/>
            <a:ext cx="180000" cy="180000"/>
          </a:xfrm>
          <a:prstGeom prst="rect">
            <a:avLst/>
          </a:prstGeom>
          <a:pattFill prst="dkHorz">
            <a:fgClr>
              <a:srgbClr val="00206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8334903" y="3646783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330223" y="4602570"/>
            <a:ext cx="180000" cy="180000"/>
          </a:xfrm>
          <a:prstGeom prst="rect">
            <a:avLst/>
          </a:prstGeom>
          <a:pattFill prst="zigZ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45" idx="3"/>
          </p:cNvCxnSpPr>
          <p:nvPr/>
        </p:nvCxnSpPr>
        <p:spPr>
          <a:xfrm>
            <a:off x="3882306" y="2412345"/>
            <a:ext cx="1307761" cy="65763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3411757" y="3826783"/>
            <a:ext cx="308745" cy="10619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5375546" y="5122912"/>
            <a:ext cx="132316" cy="21976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007770" y="1751322"/>
            <a:ext cx="719788" cy="92753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43" idx="1"/>
          </p:cNvCxnSpPr>
          <p:nvPr/>
        </p:nvCxnSpPr>
        <p:spPr>
          <a:xfrm flipV="1">
            <a:off x="7260350" y="2870102"/>
            <a:ext cx="963870" cy="35608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6803844" y="3658673"/>
            <a:ext cx="1420376" cy="8093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7621031" y="4296387"/>
            <a:ext cx="603189" cy="35185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42" idx="1"/>
          </p:cNvCxnSpPr>
          <p:nvPr/>
        </p:nvCxnSpPr>
        <p:spPr>
          <a:xfrm flipH="1">
            <a:off x="7742286" y="1441780"/>
            <a:ext cx="379008" cy="541915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>
            <a:off x="6530018" y="5085453"/>
            <a:ext cx="351159" cy="582048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796321" y="1078403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407312" y="123735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610171" y="4516338"/>
            <a:ext cx="3535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成都平原：</a:t>
            </a:r>
            <a:r>
              <a:rPr lang="zh-CN" altLang="zh-CN" b="1" u="sng" dirty="0">
                <a:solidFill>
                  <a:schemeClr val="accent5"/>
                </a:solidFill>
              </a:rPr>
              <a:t>汉族</a:t>
            </a:r>
            <a:r>
              <a:rPr lang="zh-CN" altLang="zh-CN" dirty="0"/>
              <a:t>人在秦汉以前就已大量居住在这一地区。</a:t>
            </a:r>
            <a:endParaRPr lang="zh-CN" altLang="zh-CN" dirty="0"/>
          </a:p>
        </p:txBody>
      </p:sp>
      <p:sp>
        <p:nvSpPr>
          <p:cNvPr id="70" name="矩形 69"/>
          <p:cNvSpPr/>
          <p:nvPr/>
        </p:nvSpPr>
        <p:spPr>
          <a:xfrm>
            <a:off x="1727565" y="4606233"/>
            <a:ext cx="180000" cy="180000"/>
          </a:xfrm>
          <a:prstGeom prst="rect">
            <a:avLst/>
          </a:prstGeom>
          <a:pattFill prst="wdDnDiag">
            <a:fgClr>
              <a:srgbClr val="7E534D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 flipV="1">
            <a:off x="5142173" y="4205064"/>
            <a:ext cx="501473" cy="443179"/>
          </a:xfrm>
          <a:prstGeom prst="line">
            <a:avLst/>
          </a:prstGeom>
          <a:ln w="28575">
            <a:solidFill>
              <a:srgbClr val="7E53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任意多边形 18"/>
          <p:cNvSpPr/>
          <p:nvPr/>
        </p:nvSpPr>
        <p:spPr>
          <a:xfrm>
            <a:off x="9101466" y="531436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81" name="任意多边形 20"/>
          <p:cNvSpPr/>
          <p:nvPr/>
        </p:nvSpPr>
        <p:spPr>
          <a:xfrm>
            <a:off x="9101466" y="73162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82" name="任意多边形 25"/>
          <p:cNvSpPr/>
          <p:nvPr/>
        </p:nvSpPr>
        <p:spPr>
          <a:xfrm>
            <a:off x="7485412" y="348125"/>
            <a:ext cx="1616052" cy="380581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地理与人群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83" name="任意多边形 26"/>
          <p:cNvSpPr/>
          <p:nvPr/>
        </p:nvSpPr>
        <p:spPr>
          <a:xfrm>
            <a:off x="9609646" y="-11014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历史上人群分布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84" name="任意多边形 27"/>
          <p:cNvSpPr/>
          <p:nvPr/>
        </p:nvSpPr>
        <p:spPr>
          <a:xfrm>
            <a:off x="9609646" y="348126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地理整体性特征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85" name="任意多边形 28"/>
          <p:cNvSpPr/>
          <p:nvPr/>
        </p:nvSpPr>
        <p:spPr>
          <a:xfrm>
            <a:off x="9609646" y="806400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气候变化与饥荒灾病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1.1.1.1</a:t>
            </a:r>
            <a:r>
              <a:rPr lang="zh-CN" altLang="en-US" sz="1600" dirty="0" smtClean="0">
                <a:latin typeface="+mj-ea"/>
                <a:ea typeface="+mj-ea"/>
              </a:rPr>
              <a:t> 历史上的人群分布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中国</a:t>
            </a:r>
            <a:r>
              <a:rPr lang="zh-CN" altLang="en-US" dirty="0"/>
              <a:t>文化赖以生存发展的地理条件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3466756" y="2272499"/>
            <a:ext cx="4540842" cy="3753763"/>
            <a:chOff x="1595438" y="968375"/>
            <a:chExt cx="5953125" cy="4921250"/>
          </a:xfrm>
          <a:solidFill>
            <a:schemeClr val="bg2"/>
          </a:solidFill>
        </p:grpSpPr>
        <p:sp>
          <p:nvSpPr>
            <p:cNvPr id="6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V="1">
            <a:off x="4080888" y="4768146"/>
            <a:ext cx="34920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36345" y="1263905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0" name="任意多边形 18"/>
          <p:cNvSpPr/>
          <p:nvPr/>
        </p:nvSpPr>
        <p:spPr>
          <a:xfrm>
            <a:off x="9009465" y="67329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51" name="任意多边形 20"/>
          <p:cNvSpPr/>
          <p:nvPr/>
        </p:nvSpPr>
        <p:spPr>
          <a:xfrm>
            <a:off x="9009465" y="215019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52" name="任意多边形 25"/>
          <p:cNvSpPr/>
          <p:nvPr/>
        </p:nvSpPr>
        <p:spPr>
          <a:xfrm>
            <a:off x="7252001" y="489982"/>
            <a:ext cx="1757461" cy="433963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地理与人群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53" name="任意多边形 26"/>
          <p:cNvSpPr/>
          <p:nvPr/>
        </p:nvSpPr>
        <p:spPr>
          <a:xfrm>
            <a:off x="9517645" y="31710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历史上人群分布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54" name="任意多边形 27"/>
          <p:cNvSpPr/>
          <p:nvPr/>
        </p:nvSpPr>
        <p:spPr>
          <a:xfrm>
            <a:off x="9517645" y="489983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地理整体性特征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55" name="任意多边形 28"/>
          <p:cNvSpPr/>
          <p:nvPr/>
        </p:nvSpPr>
        <p:spPr>
          <a:xfrm>
            <a:off x="9517645" y="9482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气候变化与饥荒灾病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1.1.1.2</a:t>
            </a:r>
            <a:r>
              <a:rPr lang="zh-CN" altLang="en-US" sz="1600" dirty="0" smtClean="0">
                <a:latin typeface="+mj-ea"/>
                <a:ea typeface="+mj-ea"/>
              </a:rPr>
              <a:t> 中国地理的整体性特征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中国</a:t>
            </a:r>
            <a:r>
              <a:rPr lang="zh-CN" altLang="en-US" dirty="0"/>
              <a:t>文化赖以生存发展的地理条件</a:t>
            </a: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345" y="2437743"/>
            <a:ext cx="10440908" cy="2689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345" y="1263905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任意多边形 18"/>
          <p:cNvSpPr/>
          <p:nvPr/>
        </p:nvSpPr>
        <p:spPr>
          <a:xfrm>
            <a:off x="9009465" y="67329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1" name="任意多边形 20"/>
          <p:cNvSpPr/>
          <p:nvPr/>
        </p:nvSpPr>
        <p:spPr>
          <a:xfrm>
            <a:off x="9009465" y="215019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2" name="任意多边形 25"/>
          <p:cNvSpPr/>
          <p:nvPr/>
        </p:nvSpPr>
        <p:spPr>
          <a:xfrm>
            <a:off x="7252001" y="489982"/>
            <a:ext cx="1757461" cy="433963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地理与人群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3" name="任意多边形 26"/>
          <p:cNvSpPr/>
          <p:nvPr/>
        </p:nvSpPr>
        <p:spPr>
          <a:xfrm>
            <a:off x="9517645" y="31710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历史上人群分布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4" name="任意多边形 27"/>
          <p:cNvSpPr/>
          <p:nvPr/>
        </p:nvSpPr>
        <p:spPr>
          <a:xfrm>
            <a:off x="9517645" y="489983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地理整体性特征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5" name="任意多边形 28"/>
          <p:cNvSpPr/>
          <p:nvPr/>
        </p:nvSpPr>
        <p:spPr>
          <a:xfrm>
            <a:off x="9517645" y="9482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气候变化与饥荒灾病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1.1.1.2</a:t>
            </a:r>
            <a:r>
              <a:rPr lang="zh-CN" altLang="en-US" sz="1600" dirty="0" smtClean="0">
                <a:latin typeface="+mj-ea"/>
                <a:ea typeface="+mj-ea"/>
              </a:rPr>
              <a:t> 中国地理的整体性特征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</a:t>
            </a:r>
            <a:r>
              <a:rPr lang="zh-CN" altLang="en-US" dirty="0"/>
              <a:t>中国文化赖以生存发展的地理条件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3466756" y="2272499"/>
            <a:ext cx="4540842" cy="3753763"/>
            <a:chOff x="1595438" y="968375"/>
            <a:chExt cx="5953125" cy="4921250"/>
          </a:xfrm>
          <a:solidFill>
            <a:schemeClr val="bg2"/>
          </a:solidFill>
        </p:grpSpPr>
        <p:sp>
          <p:nvSpPr>
            <p:cNvPr id="6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4416291" y="1448407"/>
            <a:ext cx="4031873" cy="400110"/>
          </a:xfrm>
          <a:prstGeom prst="rect">
            <a:avLst/>
          </a:prstGeom>
          <a:gradFill flip="none" rotWithShape="1">
            <a:gsLst>
              <a:gs pos="66000">
                <a:schemeClr val="accent4"/>
              </a:gs>
              <a:gs pos="0">
                <a:srgbClr val="C00000"/>
              </a:gs>
              <a:gs pos="35000">
                <a:schemeClr val="accent4"/>
              </a:gs>
              <a:gs pos="94000">
                <a:schemeClr val="accent6"/>
              </a:gs>
            </a:gsLst>
            <a:lin ang="0" scaled="1"/>
            <a:tileRect/>
          </a:gradFill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中国地势西高东低，呈阶梯状分布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332282" y="4839196"/>
            <a:ext cx="3083848" cy="205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36345" y="1263905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5" name="任意多边形 18"/>
          <p:cNvSpPr/>
          <p:nvPr/>
        </p:nvSpPr>
        <p:spPr>
          <a:xfrm>
            <a:off x="9009465" y="67329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46" name="任意多边形 20"/>
          <p:cNvSpPr/>
          <p:nvPr/>
        </p:nvSpPr>
        <p:spPr>
          <a:xfrm>
            <a:off x="9009465" y="215019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47" name="任意多边形 25"/>
          <p:cNvSpPr/>
          <p:nvPr/>
        </p:nvSpPr>
        <p:spPr>
          <a:xfrm>
            <a:off x="7252001" y="489982"/>
            <a:ext cx="1757461" cy="433963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地理与人群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48" name="任意多边形 26"/>
          <p:cNvSpPr/>
          <p:nvPr/>
        </p:nvSpPr>
        <p:spPr>
          <a:xfrm>
            <a:off x="9517645" y="31710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历史上人群分布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49" name="任意多边形 27"/>
          <p:cNvSpPr/>
          <p:nvPr/>
        </p:nvSpPr>
        <p:spPr>
          <a:xfrm>
            <a:off x="9517645" y="489983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地理整体性特征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50" name="任意多边形 28"/>
          <p:cNvSpPr/>
          <p:nvPr/>
        </p:nvSpPr>
        <p:spPr>
          <a:xfrm>
            <a:off x="9517645" y="9482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气候变化与饥荒灾病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1.1.1.2</a:t>
            </a:r>
            <a:r>
              <a:rPr lang="zh-CN" altLang="en-US" sz="1600" dirty="0" smtClean="0">
                <a:latin typeface="+mj-ea"/>
                <a:ea typeface="+mj-ea"/>
              </a:rPr>
              <a:t> 中国地理的整体性特征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</a:t>
            </a:r>
            <a:r>
              <a:rPr lang="zh-CN" altLang="en-US" dirty="0"/>
              <a:t>中国文化赖以生存发展的地理条件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中国地理概况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一、概况</a:t>
            </a:r>
            <a:r>
              <a:rPr lang="zh-CN" altLang="en-US" b="1" dirty="0"/>
              <a:t>：</a:t>
            </a:r>
            <a:r>
              <a:rPr lang="zh-CN" altLang="en-US" dirty="0"/>
              <a:t>中国</a:t>
            </a:r>
            <a:r>
              <a:rPr lang="zh-CN" altLang="en-US" b="1" u="sng" dirty="0">
                <a:solidFill>
                  <a:schemeClr val="accent5"/>
                </a:solidFill>
              </a:rPr>
              <a:t>地势西高东低</a:t>
            </a:r>
            <a:r>
              <a:rPr lang="zh-CN" altLang="en-US" dirty="0"/>
              <a:t>，呈</a:t>
            </a:r>
            <a:r>
              <a:rPr lang="zh-CN" altLang="en-US" b="1" u="sng" dirty="0">
                <a:solidFill>
                  <a:schemeClr val="accent5"/>
                </a:solidFill>
              </a:rPr>
              <a:t>阶梯状</a:t>
            </a:r>
            <a:r>
              <a:rPr lang="zh-CN" altLang="en-US" dirty="0"/>
              <a:t>分布</a:t>
            </a:r>
            <a:endParaRPr lang="zh-CN" altLang="en-US" dirty="0"/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二、人群分布：</a:t>
            </a:r>
            <a:r>
              <a:rPr lang="zh-CN" altLang="en-US" dirty="0"/>
              <a:t>东北平原、华北平原、青藏高原、云贵高原等。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三、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中国地理的整体性特征 </a:t>
            </a:r>
            <a:r>
              <a:rPr lang="en-US" altLang="zh-CN" b="1" dirty="0"/>
              <a:t>   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完整：中国是</a:t>
            </a:r>
            <a:r>
              <a:rPr lang="zh-CN" altLang="en-US" b="1" u="sng" dirty="0">
                <a:solidFill>
                  <a:schemeClr val="accent5"/>
                </a:solidFill>
              </a:rPr>
              <a:t>欧亚大陆</a:t>
            </a:r>
            <a:r>
              <a:rPr lang="zh-CN" altLang="en-US" dirty="0"/>
              <a:t>的一部分，虽然地形复杂多变，但不失大陆的整体性。</a:t>
            </a:r>
            <a:endParaRPr lang="zh-CN" altLang="en-US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河流：众多的河流犹如血脉一样，将大陆广大的地区连接在一起。</a:t>
            </a:r>
            <a:endParaRPr lang="zh-CN" altLang="en-US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b="1" u="sng" dirty="0">
                <a:solidFill>
                  <a:schemeClr val="accent5"/>
                </a:solidFill>
              </a:rPr>
              <a:t>地理通道</a:t>
            </a:r>
            <a:r>
              <a:rPr lang="zh-CN" altLang="en-US" dirty="0"/>
              <a:t>。虽然地形多样，山岭众多，但大自然总留给人以交通的便利。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39189" y="1983578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39188" y="2765549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39188" y="3483886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3" name="任意多边形 18"/>
          <p:cNvSpPr/>
          <p:nvPr/>
        </p:nvSpPr>
        <p:spPr>
          <a:xfrm>
            <a:off x="9009465" y="67329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4" name="任意多边形 20"/>
          <p:cNvSpPr/>
          <p:nvPr/>
        </p:nvSpPr>
        <p:spPr>
          <a:xfrm>
            <a:off x="9009465" y="215019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5" name="任意多边形 25"/>
          <p:cNvSpPr/>
          <p:nvPr/>
        </p:nvSpPr>
        <p:spPr>
          <a:xfrm>
            <a:off x="7252001" y="489982"/>
            <a:ext cx="1757461" cy="433963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地理与人群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6" name="任意多边形 26"/>
          <p:cNvSpPr/>
          <p:nvPr/>
        </p:nvSpPr>
        <p:spPr>
          <a:xfrm>
            <a:off x="9517645" y="31710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历史上人群分布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7" name="任意多边形 27"/>
          <p:cNvSpPr/>
          <p:nvPr/>
        </p:nvSpPr>
        <p:spPr>
          <a:xfrm>
            <a:off x="9517645" y="489983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地理整体性特征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8" name="任意多边形 28"/>
          <p:cNvSpPr/>
          <p:nvPr/>
        </p:nvSpPr>
        <p:spPr>
          <a:xfrm>
            <a:off x="9517645" y="9482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气候变化与饥荒灾病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1.1.1.2</a:t>
            </a:r>
            <a:r>
              <a:rPr lang="zh-CN" altLang="en-US" sz="1600" dirty="0" smtClean="0">
                <a:latin typeface="+mj-ea"/>
                <a:ea typeface="+mj-ea"/>
              </a:rPr>
              <a:t> 中国地理的整体性特征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历史上，青藏高原地区曾居住过（） 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古巴人和鲜卑人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古巴人和羌人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鲜卑人和吐蕃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吐蕃和羌人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历史上，青藏高原地区曾居住过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</a:t>
            </a:r>
            <a:r>
              <a:rPr lang="zh-CN" altLang="en-US" dirty="0" smtClean="0"/>
              <a:t>） 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古巴人和鲜卑人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古巴人和羌人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鲜卑人和吐蕃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吐蕃和羌人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59306" y="1403119"/>
            <a:ext cx="490450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第一章的重要性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警戒级别：</a:t>
            </a: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schemeClr val="accent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题目数：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道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分值占比：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6.70%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2709558" flipV="1">
            <a:off x="1206040" y="1670816"/>
            <a:ext cx="3138918" cy="3138918"/>
            <a:chOff x="5052590" y="986565"/>
            <a:chExt cx="3558009" cy="3558009"/>
          </a:xfrm>
        </p:grpSpPr>
        <p:sp>
          <p:nvSpPr>
            <p:cNvPr id="6" name="矩形 5"/>
            <p:cNvSpPr/>
            <p:nvPr/>
          </p:nvSpPr>
          <p:spPr>
            <a:xfrm rot="5400000">
              <a:off x="5211594" y="1145569"/>
              <a:ext cx="3240000" cy="32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等线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5400000">
              <a:off x="5052590" y="986565"/>
              <a:ext cx="3558009" cy="3558009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等线" panose="02010600030101010101" pitchFamily="2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344612" y="2027488"/>
            <a:ext cx="861774" cy="24255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第一章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古代“西南夷”杂居的地区是  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青藏高原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云贵高原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黄土高原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内蒙古高原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古代“西南夷”杂居的地区</a:t>
            </a:r>
            <a:r>
              <a:rPr lang="zh-CN" altLang="en-US" dirty="0" smtClean="0"/>
              <a:t>是</a:t>
            </a:r>
            <a:r>
              <a:rPr lang="en-US" altLang="zh-CN" dirty="0" smtClean="0"/>
              <a:t>(B)</a:t>
            </a:r>
            <a:r>
              <a:rPr lang="zh-CN" altLang="en-US" dirty="0" smtClean="0"/>
              <a:t>  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青藏高原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云贵高原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黄土高原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内蒙古高原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中国地势特征是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西高东低 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北高南低  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东高西低  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南高北低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中国地势特征</a:t>
            </a:r>
            <a:r>
              <a:rPr lang="zh-CN" altLang="en-US" dirty="0" smtClean="0"/>
              <a:t>是</a:t>
            </a:r>
            <a:r>
              <a:rPr lang="en-US" altLang="zh-CN" dirty="0" smtClean="0"/>
              <a:t>(A) 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西高东低 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北高南低  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东高西低  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南高北低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6835" y="3356352"/>
            <a:ext cx="11850241" cy="875281"/>
            <a:chOff x="207818" y="3328741"/>
            <a:chExt cx="11850241" cy="875281"/>
          </a:xfrm>
        </p:grpSpPr>
        <p:sp>
          <p:nvSpPr>
            <p:cNvPr id="6" name="矩形 5"/>
            <p:cNvSpPr/>
            <p:nvPr/>
          </p:nvSpPr>
          <p:spPr>
            <a:xfrm>
              <a:off x="618620" y="3328741"/>
              <a:ext cx="1156853" cy="162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864520" y="3328741"/>
              <a:ext cx="7631083" cy="162604"/>
            </a:xfrm>
            <a:prstGeom prst="rect">
              <a:avLst/>
            </a:prstGeom>
            <a:gradFill>
              <a:gsLst>
                <a:gs pos="66000">
                  <a:schemeClr val="accent2">
                    <a:lumMod val="60000"/>
                    <a:lumOff val="40000"/>
                  </a:schemeClr>
                </a:gs>
                <a:gs pos="43000">
                  <a:schemeClr val="accent2">
                    <a:lumMod val="60000"/>
                    <a:lumOff val="40000"/>
                  </a:schemeClr>
                </a:gs>
                <a:gs pos="56000">
                  <a:schemeClr val="accent5">
                    <a:lumMod val="60000"/>
                    <a:lumOff val="40000"/>
                  </a:schemeClr>
                </a:gs>
                <a:gs pos="46000">
                  <a:schemeClr val="accent5">
                    <a:lumMod val="60000"/>
                    <a:lumOff val="40000"/>
                  </a:schemeClr>
                </a:gs>
                <a:gs pos="23000">
                  <a:schemeClr val="accent5">
                    <a:lumMod val="60000"/>
                    <a:lumOff val="40000"/>
                  </a:schemeClr>
                </a:gs>
                <a:gs pos="32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60000"/>
                    <a:lumOff val="40000"/>
                  </a:schemeClr>
                </a:gs>
                <a:gs pos="16000">
                  <a:schemeClr val="accent5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  <a:gs pos="77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9584650" y="3328741"/>
              <a:ext cx="939338" cy="1626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0615352" y="3328741"/>
              <a:ext cx="1442707" cy="1626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7818" y="3504122"/>
              <a:ext cx="1039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前</a:t>
              </a:r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3000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zh-CN" altLang="en-US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83115" y="3588469"/>
              <a:ext cx="1107996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前</a:t>
              </a:r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1100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商末周初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056602" y="3588469"/>
              <a:ext cx="1107996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1400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元朝中期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531698" y="3588469"/>
              <a:ext cx="787395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1900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清末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7051307" y="1383706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</a:t>
            </a:r>
            <a:r>
              <a:rPr lang="zh-CN" altLang="zh-CN" sz="1600" dirty="0" smtClean="0">
                <a:latin typeface="+mj-ea"/>
                <a:ea typeface="+mj-ea"/>
              </a:rPr>
              <a:t>1</a:t>
            </a:r>
            <a:r>
              <a:rPr lang="en-US" altLang="zh-CN" sz="1600" dirty="0" smtClean="0">
                <a:latin typeface="+mj-ea"/>
                <a:ea typeface="+mj-ea"/>
              </a:rPr>
              <a:t>.3</a:t>
            </a:r>
            <a:r>
              <a:rPr lang="zh-CN" altLang="en-US" sz="1600" dirty="0" smtClean="0">
                <a:latin typeface="+mj-ea"/>
                <a:ea typeface="+mj-ea"/>
              </a:rPr>
              <a:t> 数千年来的气候变迁及饥荒灾变情况</a:t>
            </a:r>
            <a:endParaRPr lang="zh-CN" altLang="zh-CN" sz="1400" dirty="0"/>
          </a:p>
        </p:txBody>
      </p:sp>
      <p:sp>
        <p:nvSpPr>
          <p:cNvPr id="17" name="任意多边形 18"/>
          <p:cNvSpPr/>
          <p:nvPr/>
        </p:nvSpPr>
        <p:spPr>
          <a:xfrm>
            <a:off x="9009465" y="67329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8" name="任意多边形 20"/>
          <p:cNvSpPr/>
          <p:nvPr/>
        </p:nvSpPr>
        <p:spPr>
          <a:xfrm>
            <a:off x="9009465" y="215019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9" name="任意多边形 25"/>
          <p:cNvSpPr/>
          <p:nvPr/>
        </p:nvSpPr>
        <p:spPr>
          <a:xfrm>
            <a:off x="7252001" y="489982"/>
            <a:ext cx="1757461" cy="433963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地理与人群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0" name="任意多边形 26"/>
          <p:cNvSpPr/>
          <p:nvPr/>
        </p:nvSpPr>
        <p:spPr>
          <a:xfrm>
            <a:off x="9517645" y="31710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历史上人群分布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1" name="任意多边形 27"/>
          <p:cNvSpPr/>
          <p:nvPr/>
        </p:nvSpPr>
        <p:spPr>
          <a:xfrm>
            <a:off x="9517645" y="489983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地理整体性特征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2" name="任意多边形 28"/>
          <p:cNvSpPr/>
          <p:nvPr/>
        </p:nvSpPr>
        <p:spPr>
          <a:xfrm>
            <a:off x="9517645" y="9482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气候变化与饥荒灾病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3898" y="1207110"/>
            <a:ext cx="7577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1.1.1.3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数千年来的气候变迁及饥荒灾病情况 </a:t>
            </a:r>
            <a:r>
              <a:rPr lang="en-US" altLang="zh-CN" sz="2000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endParaRPr lang="zh-CN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6835" y="3356352"/>
            <a:ext cx="11850241" cy="875281"/>
            <a:chOff x="207818" y="3328741"/>
            <a:chExt cx="11850241" cy="875281"/>
          </a:xfrm>
        </p:grpSpPr>
        <p:sp>
          <p:nvSpPr>
            <p:cNvPr id="6" name="矩形 5"/>
            <p:cNvSpPr/>
            <p:nvPr/>
          </p:nvSpPr>
          <p:spPr>
            <a:xfrm>
              <a:off x="618620" y="3328741"/>
              <a:ext cx="1156853" cy="162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864520" y="3328741"/>
              <a:ext cx="7631083" cy="162604"/>
            </a:xfrm>
            <a:prstGeom prst="rect">
              <a:avLst/>
            </a:prstGeom>
            <a:gradFill>
              <a:gsLst>
                <a:gs pos="66000">
                  <a:schemeClr val="accent2">
                    <a:lumMod val="60000"/>
                    <a:lumOff val="40000"/>
                  </a:schemeClr>
                </a:gs>
                <a:gs pos="43000">
                  <a:schemeClr val="accent2">
                    <a:lumMod val="60000"/>
                    <a:lumOff val="40000"/>
                  </a:schemeClr>
                </a:gs>
                <a:gs pos="56000">
                  <a:schemeClr val="accent5">
                    <a:lumMod val="60000"/>
                    <a:lumOff val="40000"/>
                  </a:schemeClr>
                </a:gs>
                <a:gs pos="46000">
                  <a:schemeClr val="accent5">
                    <a:lumMod val="60000"/>
                    <a:lumOff val="40000"/>
                  </a:schemeClr>
                </a:gs>
                <a:gs pos="23000">
                  <a:schemeClr val="accent5">
                    <a:lumMod val="60000"/>
                    <a:lumOff val="40000"/>
                  </a:schemeClr>
                </a:gs>
                <a:gs pos="32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60000"/>
                    <a:lumOff val="40000"/>
                  </a:schemeClr>
                </a:gs>
                <a:gs pos="16000">
                  <a:schemeClr val="accent5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  <a:gs pos="77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9584650" y="3328741"/>
              <a:ext cx="939338" cy="1626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0615352" y="3328741"/>
              <a:ext cx="1442707" cy="1626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7818" y="3504122"/>
              <a:ext cx="1039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前</a:t>
              </a:r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3000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zh-CN" altLang="en-US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83115" y="3588469"/>
              <a:ext cx="1107996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前</a:t>
              </a:r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1100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商末周初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056602" y="3588469"/>
              <a:ext cx="1107996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1400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元朝中期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531698" y="3588469"/>
              <a:ext cx="787395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1900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清末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552361" y="2944980"/>
            <a:ext cx="104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温暖期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969190" y="2944980"/>
            <a:ext cx="182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寒暖交错期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410715" y="2944980"/>
            <a:ext cx="104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寒冷期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428501" y="2944980"/>
            <a:ext cx="157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仪器观测器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51307" y="1383706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0" name="任意多边形 18"/>
          <p:cNvSpPr/>
          <p:nvPr/>
        </p:nvSpPr>
        <p:spPr>
          <a:xfrm>
            <a:off x="9009465" y="67329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9009465" y="215019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22" name="任意多边形 25"/>
          <p:cNvSpPr/>
          <p:nvPr/>
        </p:nvSpPr>
        <p:spPr>
          <a:xfrm>
            <a:off x="7252001" y="489982"/>
            <a:ext cx="1757461" cy="433963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地理与人群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3" name="任意多边形 26"/>
          <p:cNvSpPr/>
          <p:nvPr/>
        </p:nvSpPr>
        <p:spPr>
          <a:xfrm>
            <a:off x="9517645" y="31710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历史上人群分布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4" name="任意多边形 27"/>
          <p:cNvSpPr/>
          <p:nvPr/>
        </p:nvSpPr>
        <p:spPr>
          <a:xfrm>
            <a:off x="9517645" y="489983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地理整体性特征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5" name="任意多边形 28"/>
          <p:cNvSpPr/>
          <p:nvPr/>
        </p:nvSpPr>
        <p:spPr>
          <a:xfrm>
            <a:off x="9517645" y="9482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气候变化与饥荒灾病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</a:t>
            </a:r>
            <a:r>
              <a:rPr lang="zh-CN" altLang="zh-CN" sz="1600" dirty="0" smtClean="0">
                <a:latin typeface="+mj-ea"/>
                <a:ea typeface="+mj-ea"/>
              </a:rPr>
              <a:t>1</a:t>
            </a:r>
            <a:r>
              <a:rPr lang="en-US" altLang="zh-CN" sz="1600" dirty="0" smtClean="0">
                <a:latin typeface="+mj-ea"/>
                <a:ea typeface="+mj-ea"/>
              </a:rPr>
              <a:t>.3</a:t>
            </a:r>
            <a:r>
              <a:rPr lang="zh-CN" altLang="en-US" sz="1600" dirty="0" smtClean="0">
                <a:latin typeface="+mj-ea"/>
                <a:ea typeface="+mj-ea"/>
              </a:rPr>
              <a:t> 数千年来的气候变迁及饥荒灾变情况</a:t>
            </a:r>
            <a:endParaRPr lang="zh-CN" altLang="zh-CN" sz="1400" dirty="0"/>
          </a:p>
        </p:txBody>
      </p:sp>
      <p:sp>
        <p:nvSpPr>
          <p:cNvPr id="28" name="矩形 27"/>
          <p:cNvSpPr/>
          <p:nvPr/>
        </p:nvSpPr>
        <p:spPr>
          <a:xfrm>
            <a:off x="743898" y="1207110"/>
            <a:ext cx="7577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1.1.1.3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数千年来的气候变迁及饥荒灾病情况 </a:t>
            </a:r>
            <a:r>
              <a:rPr lang="en-US" altLang="zh-CN" sz="2000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endParaRPr lang="zh-CN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</a:t>
            </a:r>
            <a:r>
              <a:rPr lang="zh-CN" altLang="en-US" dirty="0"/>
              <a:t> 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6835" y="3356352"/>
            <a:ext cx="11850241" cy="875281"/>
            <a:chOff x="207818" y="3328741"/>
            <a:chExt cx="11850241" cy="875281"/>
          </a:xfrm>
        </p:grpSpPr>
        <p:sp>
          <p:nvSpPr>
            <p:cNvPr id="6" name="矩形 5"/>
            <p:cNvSpPr/>
            <p:nvPr/>
          </p:nvSpPr>
          <p:spPr>
            <a:xfrm>
              <a:off x="618620" y="3328741"/>
              <a:ext cx="1156853" cy="162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864520" y="3328741"/>
              <a:ext cx="7631083" cy="162604"/>
            </a:xfrm>
            <a:prstGeom prst="rect">
              <a:avLst/>
            </a:prstGeom>
            <a:gradFill>
              <a:gsLst>
                <a:gs pos="66000">
                  <a:schemeClr val="accent2">
                    <a:lumMod val="60000"/>
                    <a:lumOff val="40000"/>
                  </a:schemeClr>
                </a:gs>
                <a:gs pos="43000">
                  <a:schemeClr val="accent2">
                    <a:lumMod val="60000"/>
                    <a:lumOff val="40000"/>
                  </a:schemeClr>
                </a:gs>
                <a:gs pos="56000">
                  <a:schemeClr val="accent5">
                    <a:lumMod val="60000"/>
                    <a:lumOff val="40000"/>
                  </a:schemeClr>
                </a:gs>
                <a:gs pos="46000">
                  <a:schemeClr val="accent5">
                    <a:lumMod val="60000"/>
                    <a:lumOff val="40000"/>
                  </a:schemeClr>
                </a:gs>
                <a:gs pos="23000">
                  <a:schemeClr val="accent5">
                    <a:lumMod val="60000"/>
                    <a:lumOff val="40000"/>
                  </a:schemeClr>
                </a:gs>
                <a:gs pos="32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60000"/>
                    <a:lumOff val="40000"/>
                  </a:schemeClr>
                </a:gs>
                <a:gs pos="16000">
                  <a:schemeClr val="accent5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  <a:gs pos="77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9584650" y="3328741"/>
              <a:ext cx="939338" cy="1626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0615352" y="3328741"/>
              <a:ext cx="1442707" cy="1626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7818" y="3504122"/>
              <a:ext cx="1039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前</a:t>
              </a:r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3000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zh-CN" altLang="en-US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83115" y="3588469"/>
              <a:ext cx="1107996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前</a:t>
              </a:r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1100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商末周初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056602" y="3588469"/>
              <a:ext cx="1107996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1400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元朝中期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531698" y="3588469"/>
              <a:ext cx="787395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1900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清末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/>
          <a:srcRect l="54604"/>
          <a:stretch>
            <a:fillRect/>
          </a:stretch>
        </p:blipFill>
        <p:spPr>
          <a:xfrm>
            <a:off x="0" y="1567208"/>
            <a:ext cx="762565" cy="1390173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473826" y="1855098"/>
            <a:ext cx="1692319" cy="824669"/>
            <a:chOff x="567820" y="4601264"/>
            <a:chExt cx="2241084" cy="1228447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74" b="98263" l="0" r="97200">
                          <a14:backgroundMark x1="8800" y1="65757" x2="9400" y2="71464"/>
                          <a14:backgroundMark x1="37000" y1="76179" x2="41600" y2="82630"/>
                          <a14:backgroundMark x1="39200" y1="21092" x2="40000" y2="21092"/>
                          <a14:backgroundMark x1="29400" y1="19355" x2="30600" y2="213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4776" y="4601264"/>
              <a:ext cx="1524128" cy="1228447"/>
            </a:xfrm>
            <a:prstGeom prst="rect">
              <a:avLst/>
            </a:prstGeom>
          </p:spPr>
        </p:pic>
        <p:cxnSp>
          <p:nvCxnSpPr>
            <p:cNvPr id="51" name="直接连接符 50"/>
            <p:cNvCxnSpPr/>
            <p:nvPr/>
          </p:nvCxnSpPr>
          <p:spPr>
            <a:xfrm flipV="1">
              <a:off x="567820" y="4766733"/>
              <a:ext cx="888447" cy="26246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67820" y="5081907"/>
              <a:ext cx="715295" cy="58295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4"/>
          <p:cNvSpPr txBox="1"/>
          <p:nvPr/>
        </p:nvSpPr>
        <p:spPr>
          <a:xfrm>
            <a:off x="552361" y="2944980"/>
            <a:ext cx="104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温暖期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969190" y="2944980"/>
            <a:ext cx="182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寒暖交错期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410715" y="2944980"/>
            <a:ext cx="104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寒冷期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428501" y="2944980"/>
            <a:ext cx="157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仪器观测器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51307" y="1383706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5" name="任意多边形 18"/>
          <p:cNvSpPr/>
          <p:nvPr/>
        </p:nvSpPr>
        <p:spPr>
          <a:xfrm>
            <a:off x="9009465" y="67329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26" name="任意多边形 20"/>
          <p:cNvSpPr/>
          <p:nvPr/>
        </p:nvSpPr>
        <p:spPr>
          <a:xfrm>
            <a:off x="9009465" y="215019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28" name="任意多边形 25"/>
          <p:cNvSpPr/>
          <p:nvPr/>
        </p:nvSpPr>
        <p:spPr>
          <a:xfrm>
            <a:off x="7252001" y="489982"/>
            <a:ext cx="1757461" cy="433963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地理与人群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9" name="任意多边形 26"/>
          <p:cNvSpPr/>
          <p:nvPr/>
        </p:nvSpPr>
        <p:spPr>
          <a:xfrm>
            <a:off x="9517645" y="31710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历史上人群分布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0" name="任意多边形 27"/>
          <p:cNvSpPr/>
          <p:nvPr/>
        </p:nvSpPr>
        <p:spPr>
          <a:xfrm>
            <a:off x="9517645" y="489983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地理整体性特征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1" name="任意多边形 28"/>
          <p:cNvSpPr/>
          <p:nvPr/>
        </p:nvSpPr>
        <p:spPr>
          <a:xfrm>
            <a:off x="9517645" y="9482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气候变化与饥荒灾病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</a:t>
            </a:r>
            <a:r>
              <a:rPr lang="zh-CN" altLang="zh-CN" sz="1600" dirty="0" smtClean="0">
                <a:latin typeface="+mj-ea"/>
                <a:ea typeface="+mj-ea"/>
              </a:rPr>
              <a:t>1</a:t>
            </a:r>
            <a:r>
              <a:rPr lang="en-US" altLang="zh-CN" sz="1600" dirty="0" smtClean="0">
                <a:latin typeface="+mj-ea"/>
                <a:ea typeface="+mj-ea"/>
              </a:rPr>
              <a:t>.3</a:t>
            </a:r>
            <a:r>
              <a:rPr lang="zh-CN" altLang="en-US" sz="1600" dirty="0" smtClean="0">
                <a:latin typeface="+mj-ea"/>
                <a:ea typeface="+mj-ea"/>
              </a:rPr>
              <a:t> 数千年来的气候变迁及饥荒灾变情况</a:t>
            </a:r>
            <a:endParaRPr lang="zh-CN" altLang="zh-CN" sz="1400" dirty="0"/>
          </a:p>
        </p:txBody>
      </p:sp>
      <p:sp>
        <p:nvSpPr>
          <p:cNvPr id="33" name="矩形 32"/>
          <p:cNvSpPr/>
          <p:nvPr/>
        </p:nvSpPr>
        <p:spPr>
          <a:xfrm>
            <a:off x="743898" y="1207110"/>
            <a:ext cx="7577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1.1.1.3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数千年来的气候变迁及饥荒灾病情况 </a:t>
            </a:r>
            <a:r>
              <a:rPr lang="en-US" altLang="zh-CN" sz="2000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endParaRPr lang="zh-CN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</a:t>
            </a:r>
            <a:r>
              <a:rPr lang="zh-CN" altLang="en-US" dirty="0"/>
              <a:t>中国文化赖以生存发展的地理条件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6835" y="3356352"/>
            <a:ext cx="11850241" cy="875281"/>
            <a:chOff x="207818" y="3328741"/>
            <a:chExt cx="11850241" cy="875281"/>
          </a:xfrm>
        </p:grpSpPr>
        <p:sp>
          <p:nvSpPr>
            <p:cNvPr id="6" name="矩形 5"/>
            <p:cNvSpPr/>
            <p:nvPr/>
          </p:nvSpPr>
          <p:spPr>
            <a:xfrm>
              <a:off x="618620" y="3328741"/>
              <a:ext cx="1156853" cy="162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864520" y="3328741"/>
              <a:ext cx="7631083" cy="162604"/>
            </a:xfrm>
            <a:prstGeom prst="rect">
              <a:avLst/>
            </a:prstGeom>
            <a:gradFill>
              <a:gsLst>
                <a:gs pos="66000">
                  <a:schemeClr val="accent2">
                    <a:lumMod val="60000"/>
                    <a:lumOff val="40000"/>
                  </a:schemeClr>
                </a:gs>
                <a:gs pos="43000">
                  <a:schemeClr val="accent2">
                    <a:lumMod val="60000"/>
                    <a:lumOff val="40000"/>
                  </a:schemeClr>
                </a:gs>
                <a:gs pos="56000">
                  <a:schemeClr val="accent5">
                    <a:lumMod val="60000"/>
                    <a:lumOff val="40000"/>
                  </a:schemeClr>
                </a:gs>
                <a:gs pos="46000">
                  <a:schemeClr val="accent5">
                    <a:lumMod val="60000"/>
                    <a:lumOff val="40000"/>
                  </a:schemeClr>
                </a:gs>
                <a:gs pos="23000">
                  <a:schemeClr val="accent5">
                    <a:lumMod val="60000"/>
                    <a:lumOff val="40000"/>
                  </a:schemeClr>
                </a:gs>
                <a:gs pos="32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60000"/>
                    <a:lumOff val="40000"/>
                  </a:schemeClr>
                </a:gs>
                <a:gs pos="16000">
                  <a:schemeClr val="accent5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  <a:gs pos="77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9584650" y="3328741"/>
              <a:ext cx="939338" cy="1626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0615352" y="3328741"/>
              <a:ext cx="1442707" cy="1626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7818" y="3504122"/>
              <a:ext cx="1039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前</a:t>
              </a:r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3000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zh-CN" altLang="en-US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83115" y="3588469"/>
              <a:ext cx="1107996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前</a:t>
              </a:r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1100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商末周初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056602" y="3588469"/>
              <a:ext cx="1107996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1400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元朝中期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531698" y="3588469"/>
              <a:ext cx="787395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1900</a:t>
              </a:r>
              <a:r>
                <a:rPr lang="zh-CN" altLang="en-US" sz="1600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年</a:t>
              </a:r>
              <a:endParaRPr lang="en-US" altLang="zh-CN" sz="1600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  <a:p>
              <a:pPr algn="ctr"/>
              <a:r>
                <a:rPr lang="zh-CN" altLang="en-US" dirty="0">
                  <a:latin typeface="锐字云字库姚体GBK" panose="02010604000000000000" pitchFamily="2" charset="-122"/>
                  <a:ea typeface="锐字云字库姚体GBK" panose="02010604000000000000" pitchFamily="2" charset="-122"/>
                </a:rPr>
                <a:t>清末</a:t>
              </a:r>
              <a:endParaRPr lang="zh-CN" altLang="en-US" dirty="0">
                <a:latin typeface="锐字云字库姚体GBK" panose="02010604000000000000" pitchFamily="2" charset="-122"/>
                <a:ea typeface="锐字云字库姚体GBK" panose="02010604000000000000" pitchFamily="2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"/>
          <a:srcRect l="54604"/>
          <a:stretch>
            <a:fillRect/>
          </a:stretch>
        </p:blipFill>
        <p:spPr>
          <a:xfrm>
            <a:off x="0" y="1567208"/>
            <a:ext cx="762565" cy="1390173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473826" y="1855098"/>
            <a:ext cx="1692319" cy="824669"/>
            <a:chOff x="567820" y="4601264"/>
            <a:chExt cx="2241084" cy="1228447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74" b="98263" l="0" r="97200">
                          <a14:backgroundMark x1="8800" y1="65757" x2="9400" y2="71464"/>
                          <a14:backgroundMark x1="37000" y1="76179" x2="41600" y2="82630"/>
                          <a14:backgroundMark x1="39200" y1="21092" x2="40000" y2="21092"/>
                          <a14:backgroundMark x1="29400" y1="19355" x2="30600" y2="213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4776" y="4601264"/>
              <a:ext cx="1524128" cy="1228447"/>
            </a:xfrm>
            <a:prstGeom prst="rect">
              <a:avLst/>
            </a:prstGeom>
          </p:spPr>
        </p:pic>
        <p:cxnSp>
          <p:nvCxnSpPr>
            <p:cNvPr id="51" name="直接连接符 50"/>
            <p:cNvCxnSpPr/>
            <p:nvPr/>
          </p:nvCxnSpPr>
          <p:spPr>
            <a:xfrm flipV="1">
              <a:off x="567820" y="4766733"/>
              <a:ext cx="888447" cy="26246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67820" y="5081907"/>
              <a:ext cx="715295" cy="58295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矩形 55"/>
          <p:cNvSpPr/>
          <p:nvPr/>
        </p:nvSpPr>
        <p:spPr>
          <a:xfrm>
            <a:off x="8704721" y="2054277"/>
            <a:ext cx="245723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“方志时期。”（</a:t>
            </a:r>
            <a:r>
              <a:rPr lang="en-US" altLang="zh-CN" dirty="0">
                <a:solidFill>
                  <a:schemeClr val="bg1"/>
                </a:solidFill>
              </a:rPr>
              <a:t>1001</a:t>
            </a:r>
            <a:r>
              <a:rPr lang="zh-CN" altLang="zh-CN" dirty="0">
                <a:solidFill>
                  <a:schemeClr val="bg1"/>
                </a:solidFill>
              </a:rPr>
              <a:t>单）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52361" y="2944980"/>
            <a:ext cx="104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温暖期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969190" y="2944980"/>
            <a:ext cx="182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寒暖交错期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410715" y="2944980"/>
            <a:ext cx="104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寒冷期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428501" y="2944980"/>
            <a:ext cx="157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锐字云字库姚体GBK" panose="02010604000000000000" pitchFamily="2" charset="-122"/>
                <a:ea typeface="锐字云字库姚体GBK" panose="02010604000000000000" pitchFamily="2" charset="-122"/>
              </a:rPr>
              <a:t>仪器观测器</a:t>
            </a:r>
            <a:endParaRPr lang="zh-CN" altLang="en-US" sz="2000" dirty="0">
              <a:latin typeface="锐字云字库姚体GBK" panose="02010604000000000000" pitchFamily="2" charset="-122"/>
              <a:ea typeface="锐字云字库姚体GBK" panose="02010604000000000000" pitchFamily="2" charset="-122"/>
            </a:endParaRPr>
          </a:p>
        </p:txBody>
      </p:sp>
      <p:cxnSp>
        <p:nvCxnSpPr>
          <p:cNvPr id="70" name="直接箭头连接符 69"/>
          <p:cNvCxnSpPr>
            <a:stCxn id="56" idx="2"/>
            <a:endCxn id="67" idx="0"/>
          </p:cNvCxnSpPr>
          <p:nvPr/>
        </p:nvCxnSpPr>
        <p:spPr>
          <a:xfrm>
            <a:off x="9933336" y="2423609"/>
            <a:ext cx="1081" cy="521371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1743710" y="4754880"/>
            <a:ext cx="9834880" cy="175196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 numCol="2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2"/>
                </a:solidFill>
              </a:rPr>
              <a:t>1</a:t>
            </a:r>
            <a:r>
              <a:rPr lang="zh-CN" altLang="en-US" b="1" dirty="0">
                <a:solidFill>
                  <a:schemeClr val="accent2"/>
                </a:solidFill>
              </a:rPr>
              <a:t>、第一个</a:t>
            </a:r>
            <a:r>
              <a:rPr lang="zh-CN" altLang="zh-CN" b="1" dirty="0">
                <a:solidFill>
                  <a:schemeClr val="accent2"/>
                </a:solidFill>
              </a:rPr>
              <a:t>温暖期</a:t>
            </a:r>
            <a:r>
              <a:rPr lang="zh-CN" altLang="en-US" b="1" dirty="0">
                <a:solidFill>
                  <a:schemeClr val="accent2"/>
                </a:solidFill>
              </a:rPr>
              <a:t>：</a:t>
            </a:r>
            <a:r>
              <a:rPr lang="zh-CN" altLang="zh-CN" b="1" dirty="0">
                <a:solidFill>
                  <a:schemeClr val="accent2"/>
                </a:solidFill>
              </a:rPr>
              <a:t>西周前期                     </a:t>
            </a:r>
            <a:r>
              <a:rPr lang="en-US" altLang="zh-CN" b="1" dirty="0">
                <a:solidFill>
                  <a:schemeClr val="accent5"/>
                </a:solidFill>
                <a:sym typeface="+mn-ea"/>
              </a:rPr>
              <a:t>2</a:t>
            </a:r>
            <a:r>
              <a:rPr lang="zh-CN" altLang="en-US" b="1" dirty="0">
                <a:solidFill>
                  <a:schemeClr val="accent5"/>
                </a:solidFill>
                <a:sym typeface="+mn-ea"/>
              </a:rPr>
              <a:t>、第一个</a:t>
            </a:r>
            <a:r>
              <a:rPr lang="zh-CN" altLang="zh-CN" b="1" dirty="0">
                <a:solidFill>
                  <a:schemeClr val="accent5"/>
                </a:solidFill>
                <a:sym typeface="+mn-ea"/>
              </a:rPr>
              <a:t>寒冷期</a:t>
            </a:r>
            <a:r>
              <a:rPr lang="zh-CN" altLang="en-US" b="1" dirty="0">
                <a:solidFill>
                  <a:schemeClr val="accent5"/>
                </a:solidFill>
                <a:sym typeface="+mn-ea"/>
              </a:rPr>
              <a:t>：西周后期</a:t>
            </a:r>
            <a:r>
              <a:rPr lang="en-US" altLang="zh-CN" b="1" dirty="0">
                <a:solidFill>
                  <a:schemeClr val="accent5"/>
                </a:solidFill>
                <a:sym typeface="+mn-ea"/>
              </a:rPr>
              <a:t>~</a:t>
            </a:r>
            <a:r>
              <a:rPr lang="zh-CN" altLang="en-US" b="1" dirty="0">
                <a:solidFill>
                  <a:schemeClr val="accent5"/>
                </a:solidFill>
                <a:sym typeface="+mn-ea"/>
              </a:rPr>
              <a:t>春秋</a:t>
            </a:r>
            <a:endParaRPr lang="en-US" altLang="zh-CN" b="1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2"/>
                </a:solidFill>
              </a:rPr>
              <a:t>3</a:t>
            </a:r>
            <a:r>
              <a:rPr lang="zh-CN" altLang="en-US" b="1" dirty="0">
                <a:solidFill>
                  <a:schemeClr val="accent2"/>
                </a:solidFill>
              </a:rPr>
              <a:t>、</a:t>
            </a:r>
            <a:r>
              <a:rPr lang="zh-CN" altLang="zh-CN" b="1" dirty="0">
                <a:solidFill>
                  <a:schemeClr val="accent2"/>
                </a:solidFill>
              </a:rPr>
              <a:t>第二个温暖期</a:t>
            </a:r>
            <a:r>
              <a:rPr lang="zh-CN" altLang="en-US" b="1" dirty="0">
                <a:solidFill>
                  <a:schemeClr val="accent2"/>
                </a:solidFill>
              </a:rPr>
              <a:t>：</a:t>
            </a:r>
            <a:r>
              <a:rPr lang="zh-CN" altLang="zh-CN" b="1" dirty="0">
                <a:solidFill>
                  <a:schemeClr val="accent2"/>
                </a:solidFill>
              </a:rPr>
              <a:t>春秋</a:t>
            </a:r>
            <a:r>
              <a:rPr lang="en-US" altLang="zh-CN" b="1" dirty="0">
                <a:solidFill>
                  <a:schemeClr val="accent2"/>
                </a:solidFill>
              </a:rPr>
              <a:t>~</a:t>
            </a:r>
            <a:r>
              <a:rPr lang="zh-CN" altLang="zh-CN" b="1" dirty="0">
                <a:solidFill>
                  <a:schemeClr val="accent2"/>
                </a:solidFill>
              </a:rPr>
              <a:t>西汉时期                </a:t>
            </a:r>
            <a:r>
              <a:rPr lang="en-US" altLang="zh-CN" b="1" dirty="0">
                <a:solidFill>
                  <a:schemeClr val="accent5"/>
                </a:solidFill>
                <a:sym typeface="+mn-ea"/>
              </a:rPr>
              <a:t>4</a:t>
            </a:r>
            <a:r>
              <a:rPr lang="zh-CN" altLang="en-US" b="1" dirty="0">
                <a:solidFill>
                  <a:schemeClr val="accent5"/>
                </a:solidFill>
                <a:sym typeface="+mn-ea"/>
              </a:rPr>
              <a:t>、</a:t>
            </a:r>
            <a:r>
              <a:rPr lang="zh-CN" altLang="zh-CN" b="1" dirty="0">
                <a:solidFill>
                  <a:schemeClr val="accent5"/>
                </a:solidFill>
                <a:sym typeface="+mn-ea"/>
              </a:rPr>
              <a:t>第二个寒冷期</a:t>
            </a:r>
            <a:r>
              <a:rPr lang="zh-CN" altLang="en-US" b="1" dirty="0">
                <a:solidFill>
                  <a:schemeClr val="accent5"/>
                </a:solidFill>
                <a:sym typeface="+mn-ea"/>
              </a:rPr>
              <a:t>：</a:t>
            </a:r>
            <a:r>
              <a:rPr lang="zh-CN" altLang="zh-CN" b="1" dirty="0">
                <a:solidFill>
                  <a:schemeClr val="accent5"/>
                </a:solidFill>
                <a:sym typeface="+mn-ea"/>
              </a:rPr>
              <a:t>东汉、三国</a:t>
            </a:r>
            <a:r>
              <a:rPr lang="en-US" altLang="zh-CN" b="1" dirty="0">
                <a:solidFill>
                  <a:schemeClr val="accent5"/>
                </a:solidFill>
                <a:sym typeface="+mn-ea"/>
              </a:rPr>
              <a:t>~</a:t>
            </a:r>
            <a:r>
              <a:rPr lang="zh-CN" altLang="zh-CN" b="1" dirty="0">
                <a:solidFill>
                  <a:schemeClr val="accent5"/>
                </a:solidFill>
                <a:sym typeface="+mn-ea"/>
              </a:rPr>
              <a:t>南北朝</a:t>
            </a:r>
            <a:endParaRPr lang="en-US" altLang="zh-CN" b="1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2"/>
                </a:solidFill>
              </a:rPr>
              <a:t>5</a:t>
            </a:r>
            <a:r>
              <a:rPr lang="zh-CN" altLang="en-US" b="1" dirty="0">
                <a:solidFill>
                  <a:schemeClr val="accent2"/>
                </a:solidFill>
              </a:rPr>
              <a:t>、</a:t>
            </a:r>
            <a:r>
              <a:rPr lang="zh-CN" altLang="zh-CN" b="1" dirty="0">
                <a:solidFill>
                  <a:schemeClr val="accent2"/>
                </a:solidFill>
              </a:rPr>
              <a:t>第三个温暖期</a:t>
            </a:r>
            <a:r>
              <a:rPr lang="zh-CN" altLang="en-US" b="1" dirty="0">
                <a:solidFill>
                  <a:schemeClr val="accent2"/>
                </a:solidFill>
              </a:rPr>
              <a:t>：</a:t>
            </a:r>
            <a:r>
              <a:rPr lang="zh-CN" altLang="zh-CN" b="1" dirty="0">
                <a:solidFill>
                  <a:schemeClr val="accent2"/>
                </a:solidFill>
              </a:rPr>
              <a:t>隋唐</a:t>
            </a:r>
            <a:r>
              <a:rPr lang="en-US" altLang="zh-CN" b="1" dirty="0">
                <a:solidFill>
                  <a:schemeClr val="accent2"/>
                </a:solidFill>
              </a:rPr>
              <a:t>~</a:t>
            </a:r>
            <a:r>
              <a:rPr lang="zh-CN" altLang="zh-CN" b="1" dirty="0">
                <a:solidFill>
                  <a:schemeClr val="accent2"/>
                </a:solidFill>
              </a:rPr>
              <a:t>北宋初期                </a:t>
            </a:r>
            <a:r>
              <a:rPr lang="en-US" altLang="zh-CN" b="1" dirty="0">
                <a:solidFill>
                  <a:schemeClr val="accent5"/>
                </a:solidFill>
                <a:sym typeface="+mn-ea"/>
              </a:rPr>
              <a:t>6</a:t>
            </a:r>
            <a:r>
              <a:rPr lang="zh-CN" altLang="en-US" b="1" dirty="0">
                <a:solidFill>
                  <a:schemeClr val="accent5"/>
                </a:solidFill>
                <a:sym typeface="+mn-ea"/>
              </a:rPr>
              <a:t>、</a:t>
            </a:r>
            <a:r>
              <a:rPr lang="zh-CN" altLang="zh-CN" b="1" dirty="0">
                <a:solidFill>
                  <a:schemeClr val="accent5"/>
                </a:solidFill>
                <a:sym typeface="+mn-ea"/>
              </a:rPr>
              <a:t>第三个寒冷期</a:t>
            </a:r>
            <a:r>
              <a:rPr lang="zh-CN" altLang="en-US" b="1" dirty="0">
                <a:solidFill>
                  <a:schemeClr val="accent5"/>
                </a:solidFill>
                <a:sym typeface="+mn-ea"/>
              </a:rPr>
              <a:t>：</a:t>
            </a:r>
            <a:r>
              <a:rPr lang="zh-CN" altLang="zh-CN" b="1" dirty="0">
                <a:solidFill>
                  <a:schemeClr val="accent5"/>
                </a:solidFill>
                <a:sym typeface="+mn-ea"/>
              </a:rPr>
              <a:t>北宋中期</a:t>
            </a:r>
            <a:r>
              <a:rPr lang="en-US" altLang="zh-CN" b="1" dirty="0">
                <a:solidFill>
                  <a:schemeClr val="accent5"/>
                </a:solidFill>
                <a:sym typeface="+mn-ea"/>
              </a:rPr>
              <a:t>~</a:t>
            </a:r>
            <a:r>
              <a:rPr lang="zh-CN" altLang="zh-CN" b="1" dirty="0">
                <a:solidFill>
                  <a:schemeClr val="accent5"/>
                </a:solidFill>
                <a:sym typeface="+mn-ea"/>
              </a:rPr>
              <a:t>南宋中期</a:t>
            </a:r>
            <a:endParaRPr lang="en-US" altLang="zh-CN" b="1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2"/>
                </a:solidFill>
              </a:rPr>
              <a:t>7</a:t>
            </a:r>
            <a:r>
              <a:rPr lang="zh-CN" altLang="en-US" b="1" dirty="0">
                <a:solidFill>
                  <a:schemeClr val="accent2"/>
                </a:solidFill>
              </a:rPr>
              <a:t>、</a:t>
            </a:r>
            <a:r>
              <a:rPr lang="zh-CN" altLang="zh-CN" b="1" dirty="0">
                <a:solidFill>
                  <a:schemeClr val="accent2"/>
                </a:solidFill>
              </a:rPr>
              <a:t>第四个温暖期</a:t>
            </a:r>
            <a:r>
              <a:rPr lang="zh-CN" altLang="en-US" b="1" dirty="0">
                <a:solidFill>
                  <a:schemeClr val="accent2"/>
                </a:solidFill>
              </a:rPr>
              <a:t>：</a:t>
            </a:r>
            <a:r>
              <a:rPr lang="zh-CN" altLang="zh-CN" b="1" dirty="0">
                <a:solidFill>
                  <a:schemeClr val="accent2"/>
                </a:solidFill>
              </a:rPr>
              <a:t>南宋中期</a:t>
            </a:r>
            <a:r>
              <a:rPr lang="en-US" altLang="zh-CN" b="1" dirty="0">
                <a:solidFill>
                  <a:schemeClr val="accent2"/>
                </a:solidFill>
              </a:rPr>
              <a:t>~</a:t>
            </a:r>
            <a:r>
              <a:rPr lang="zh-CN" altLang="zh-CN" b="1" dirty="0">
                <a:solidFill>
                  <a:schemeClr val="accent2"/>
                </a:solidFill>
              </a:rPr>
              <a:t>元代中期</a:t>
            </a:r>
            <a:endParaRPr lang="en-US" altLang="zh-CN" b="1" dirty="0">
              <a:solidFill>
                <a:schemeClr val="accent5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accent5"/>
              </a:solidFill>
            </a:endParaRPr>
          </a:p>
        </p:txBody>
      </p:sp>
      <p:cxnSp>
        <p:nvCxnSpPr>
          <p:cNvPr id="84" name="直接箭头连接符 83"/>
          <p:cNvCxnSpPr/>
          <p:nvPr/>
        </p:nvCxnSpPr>
        <p:spPr>
          <a:xfrm flipH="1">
            <a:off x="2477193" y="3518956"/>
            <a:ext cx="0" cy="123592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743898" y="1207110"/>
            <a:ext cx="7577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1.1.1.3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数千年来的气候变迁及饥荒灾病情况 </a:t>
            </a:r>
            <a:r>
              <a:rPr lang="en-US" altLang="zh-CN" sz="2000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endParaRPr lang="zh-CN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51307" y="1383706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3" name="任意多边形 18"/>
          <p:cNvSpPr/>
          <p:nvPr/>
        </p:nvSpPr>
        <p:spPr>
          <a:xfrm>
            <a:off x="9009465" y="67329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34" name="任意多边形 20"/>
          <p:cNvSpPr/>
          <p:nvPr/>
        </p:nvSpPr>
        <p:spPr>
          <a:xfrm>
            <a:off x="9009465" y="215019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35" name="任意多边形 25"/>
          <p:cNvSpPr/>
          <p:nvPr/>
        </p:nvSpPr>
        <p:spPr>
          <a:xfrm>
            <a:off x="7252001" y="489982"/>
            <a:ext cx="1757461" cy="433963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地理与人群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6" name="任意多边形 26"/>
          <p:cNvSpPr/>
          <p:nvPr/>
        </p:nvSpPr>
        <p:spPr>
          <a:xfrm>
            <a:off x="9517645" y="31710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历史上人群分布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7" name="任意多边形 27"/>
          <p:cNvSpPr/>
          <p:nvPr/>
        </p:nvSpPr>
        <p:spPr>
          <a:xfrm>
            <a:off x="9517645" y="489983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地理整体性特征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8" name="任意多边形 28"/>
          <p:cNvSpPr/>
          <p:nvPr/>
        </p:nvSpPr>
        <p:spPr>
          <a:xfrm>
            <a:off x="9517645" y="9482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气候变化与饥荒灾病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1.1.1.</a:t>
            </a:r>
            <a:r>
              <a:rPr lang="zh-CN" altLang="zh-CN" sz="1600" dirty="0" smtClean="0">
                <a:latin typeface="+mj-ea"/>
                <a:ea typeface="+mj-ea"/>
              </a:rPr>
              <a:t>3</a:t>
            </a:r>
            <a:r>
              <a:rPr lang="zh-CN" altLang="en-US" sz="1600" dirty="0" smtClean="0">
                <a:latin typeface="+mj-ea"/>
                <a:ea typeface="+mj-ea"/>
              </a:rPr>
              <a:t> 数千年来的气候变迁及饥荒灾病情况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</a:t>
            </a:r>
            <a:r>
              <a:rPr lang="zh-CN" altLang="en-US" dirty="0"/>
              <a:t>中国文化赖以生存发展的地理条件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5265" y="1189822"/>
            <a:ext cx="6617961" cy="487015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1.1.2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地理条件对中国文化的诸多影响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一、广大地域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影响中国文明道路和文化发展方向 </a:t>
            </a:r>
            <a:r>
              <a:rPr lang="en-US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endParaRPr lang="zh-CN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zh-CN" dirty="0"/>
              <a:t>中华祖先在创建文明时，首先面临着地域上人口构成多族群的特点。</a:t>
            </a:r>
            <a:endParaRPr lang="en-US" altLang="zh-CN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zh-CN" dirty="0"/>
              <a:t>古代文明的成功依靠的不是战争，而是</a:t>
            </a:r>
            <a:r>
              <a:rPr lang="zh-CN" altLang="zh-CN" b="1" u="sng" dirty="0">
                <a:solidFill>
                  <a:schemeClr val="accent5"/>
                </a:solidFill>
              </a:rPr>
              <a:t>联合</a:t>
            </a:r>
            <a:r>
              <a:rPr lang="zh-CN" altLang="zh-CN" dirty="0"/>
              <a:t>与</a:t>
            </a:r>
            <a:r>
              <a:rPr lang="zh-CN" altLang="zh-CN" b="1" u="sng" dirty="0">
                <a:solidFill>
                  <a:schemeClr val="accent5"/>
                </a:solidFill>
              </a:rPr>
              <a:t>融会</a:t>
            </a:r>
            <a:r>
              <a:rPr lang="zh-CN" altLang="zh-CN" dirty="0"/>
              <a:t>。中国独特的地理条件，制约着它的独特文明形态和文化方向（</a:t>
            </a:r>
            <a:r>
              <a:rPr lang="en-US" altLang="zh-CN" dirty="0"/>
              <a:t>0910</a:t>
            </a:r>
            <a:r>
              <a:rPr lang="zh-CN" altLang="zh-CN" dirty="0"/>
              <a:t>选、</a:t>
            </a:r>
            <a:r>
              <a:rPr lang="en-US" altLang="zh-CN" dirty="0"/>
              <a:t>1010</a:t>
            </a:r>
            <a:r>
              <a:rPr lang="zh-CN" altLang="zh-CN" dirty="0"/>
              <a:t>选）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18713" t="573" r="6062" b="41327"/>
          <a:stretch>
            <a:fillRect/>
          </a:stretch>
        </p:blipFill>
        <p:spPr>
          <a:xfrm>
            <a:off x="7550870" y="1409462"/>
            <a:ext cx="4524866" cy="26094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50870" y="3892130"/>
            <a:ext cx="4641130" cy="211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古埃及</a:t>
            </a:r>
            <a:r>
              <a:rPr lang="zh-CN" altLang="en-US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：</a:t>
            </a:r>
            <a:r>
              <a:rPr lang="zh-CN" altLang="zh-CN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尼罗河</a:t>
            </a:r>
            <a:endParaRPr lang="en-US" altLang="zh-CN" dirty="0">
              <a:solidFill>
                <a:prstClr val="black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古</a:t>
            </a:r>
            <a:r>
              <a:rPr lang="zh-CN" altLang="zh-CN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巴比伦</a:t>
            </a:r>
            <a:r>
              <a:rPr lang="zh-CN" altLang="en-US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：</a:t>
            </a:r>
            <a:r>
              <a:rPr lang="zh-CN" altLang="zh-CN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底格里斯河和幼发拉底河</a:t>
            </a:r>
            <a:endParaRPr lang="en-US" altLang="zh-CN" dirty="0">
              <a:solidFill>
                <a:prstClr val="black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古印度：印度河</a:t>
            </a:r>
            <a:endParaRPr lang="en-US" altLang="zh-CN" dirty="0">
              <a:solidFill>
                <a:prstClr val="black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古希腊：地中海的半岛和岛屿</a:t>
            </a:r>
            <a:endParaRPr lang="en-US" altLang="zh-CN" dirty="0">
              <a:solidFill>
                <a:prstClr val="black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中国：黄河</a:t>
            </a:r>
            <a:r>
              <a:rPr lang="zh-CN" altLang="zh-CN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（</a:t>
            </a:r>
            <a:r>
              <a:rPr lang="en-US" altLang="zh-CN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1301</a:t>
            </a:r>
            <a:r>
              <a:rPr lang="zh-CN" altLang="zh-CN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单）</a:t>
            </a:r>
            <a:endParaRPr lang="zh-CN" altLang="zh-CN" dirty="0">
              <a:solidFill>
                <a:prstClr val="black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18894" y="2180230"/>
            <a:ext cx="641025" cy="17647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C00000"/>
                </a:solidFill>
              </a:rPr>
              <a:t>古希腊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277494" y="1913641"/>
            <a:ext cx="0" cy="35237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150821" y="467690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0" name="任意多边形 14"/>
          <p:cNvSpPr/>
          <p:nvPr/>
        </p:nvSpPr>
        <p:spPr>
          <a:xfrm>
            <a:off x="9044570" y="662040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31" name="任意多边形 16"/>
          <p:cNvSpPr/>
          <p:nvPr/>
        </p:nvSpPr>
        <p:spPr>
          <a:xfrm>
            <a:off x="9044570" y="203766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32" name="任意多边形 29"/>
          <p:cNvSpPr/>
          <p:nvPr/>
        </p:nvSpPr>
        <p:spPr>
          <a:xfrm>
            <a:off x="7243520" y="478731"/>
            <a:ext cx="1801048" cy="366617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3" name="任意多边形 30"/>
          <p:cNvSpPr/>
          <p:nvPr/>
        </p:nvSpPr>
        <p:spPr>
          <a:xfrm>
            <a:off x="9552750" y="204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起源与发展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4" name="任意多边形 31"/>
          <p:cNvSpPr/>
          <p:nvPr/>
        </p:nvSpPr>
        <p:spPr>
          <a:xfrm>
            <a:off x="9552750" y="478731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“大一统”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5" name="任意多边形 32"/>
          <p:cNvSpPr/>
          <p:nvPr/>
        </p:nvSpPr>
        <p:spPr>
          <a:xfrm>
            <a:off x="9552750" y="937004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地缘概念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+mj-ea"/>
                <a:ea typeface="+mj-ea"/>
              </a:rPr>
              <a:t>1.1.</a:t>
            </a:r>
            <a:r>
              <a:rPr lang="zh-CN" altLang="zh-CN" sz="1600" dirty="0" smtClean="0">
                <a:latin typeface="+mj-ea"/>
                <a:ea typeface="+mj-ea"/>
              </a:rPr>
              <a:t>2</a:t>
            </a:r>
            <a:r>
              <a:rPr lang="en-US" altLang="zh-CN" sz="1600" dirty="0" smtClean="0">
                <a:latin typeface="+mj-ea"/>
                <a:ea typeface="+mj-ea"/>
              </a:rPr>
              <a:t>.</a:t>
            </a:r>
            <a:r>
              <a:rPr lang="zh-CN" altLang="zh-CN" sz="1600" dirty="0">
                <a:latin typeface="+mj-ea"/>
                <a:ea typeface="+mj-ea"/>
              </a:rPr>
              <a:t>1</a:t>
            </a:r>
            <a:r>
              <a:rPr lang="zh-CN" altLang="en-US" sz="1600" dirty="0" smtClean="0">
                <a:latin typeface="+mj-ea"/>
                <a:ea typeface="+mj-ea"/>
              </a:rPr>
              <a:t> 广大地域影响中国文明的道路和文化发展的方向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</a:t>
            </a:r>
            <a:r>
              <a:rPr lang="zh-CN" altLang="en-US" dirty="0"/>
              <a:t>中国文化赖以生存发展的地理条件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189823"/>
            <a:ext cx="10699864" cy="46706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1.1.2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地理条件对中国文化的诸多影响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广大地域形成的“大一统”观念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b="1" dirty="0"/>
              <a:t> </a:t>
            </a:r>
            <a:endParaRPr lang="zh-CN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b="1" u="sng" dirty="0">
                <a:solidFill>
                  <a:schemeClr val="accent5"/>
                </a:solidFill>
              </a:rPr>
              <a:t>分裂</a:t>
            </a:r>
            <a:r>
              <a:rPr lang="zh-CN" altLang="zh-CN" dirty="0"/>
              <a:t>与</a:t>
            </a:r>
            <a:r>
              <a:rPr lang="zh-CN" altLang="zh-CN" b="1" u="sng" dirty="0">
                <a:solidFill>
                  <a:schemeClr val="accent5"/>
                </a:solidFill>
              </a:rPr>
              <a:t>统一</a:t>
            </a:r>
            <a:r>
              <a:rPr lang="zh-CN" altLang="zh-CN" dirty="0"/>
              <a:t>是中国历史发展的两大趋势，</a:t>
            </a:r>
            <a:r>
              <a:rPr lang="zh-CN" altLang="zh-CN" b="1" u="sng" dirty="0">
                <a:solidFill>
                  <a:schemeClr val="accent5"/>
                </a:solidFill>
              </a:rPr>
              <a:t>统一</a:t>
            </a:r>
            <a:r>
              <a:rPr lang="zh-CN" altLang="zh-CN" dirty="0"/>
              <a:t>是</a:t>
            </a:r>
            <a:r>
              <a:rPr lang="zh-CN" altLang="zh-CN" b="1" u="sng" dirty="0">
                <a:solidFill>
                  <a:schemeClr val="accent5"/>
                </a:solidFill>
              </a:rPr>
              <a:t>占主导倾向</a:t>
            </a:r>
            <a:r>
              <a:rPr lang="zh-CN" altLang="zh-CN" dirty="0"/>
              <a:t>的追求。（</a:t>
            </a:r>
            <a:r>
              <a:rPr lang="en-US" altLang="zh-CN" dirty="0"/>
              <a:t>1310</a:t>
            </a:r>
            <a:r>
              <a:rPr lang="zh-CN" altLang="zh-CN" dirty="0"/>
              <a:t>单、</a:t>
            </a:r>
            <a:r>
              <a:rPr lang="en-US" altLang="zh-CN" dirty="0"/>
              <a:t>0901</a:t>
            </a:r>
            <a:r>
              <a:rPr lang="zh-CN" altLang="zh-CN" dirty="0"/>
              <a:t>简）</a:t>
            </a:r>
            <a:endParaRPr lang="zh-CN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b="1" u="sng" dirty="0">
                <a:solidFill>
                  <a:schemeClr val="accent5"/>
                </a:solidFill>
              </a:rPr>
              <a:t>甲骨文</a:t>
            </a:r>
            <a:r>
              <a:rPr lang="zh-CN" altLang="zh-CN" dirty="0"/>
              <a:t>中就有</a:t>
            </a:r>
            <a:r>
              <a:rPr lang="zh-CN" altLang="zh-CN" b="1" u="sng" dirty="0">
                <a:solidFill>
                  <a:schemeClr val="accent5"/>
                </a:solidFill>
              </a:rPr>
              <a:t>“四方”</a:t>
            </a:r>
            <a:r>
              <a:rPr lang="zh-CN" altLang="zh-CN" dirty="0"/>
              <a:t>的明确记载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dirty="0"/>
              <a:t>到</a:t>
            </a:r>
            <a:r>
              <a:rPr lang="zh-CN" altLang="zh-CN" b="1" u="sng" dirty="0">
                <a:solidFill>
                  <a:schemeClr val="accent5"/>
                </a:solidFill>
              </a:rPr>
              <a:t>西周</a:t>
            </a:r>
            <a:r>
              <a:rPr lang="zh-CN" altLang="zh-CN" dirty="0"/>
              <a:t>时，</a:t>
            </a:r>
            <a:r>
              <a:rPr lang="zh-CN" altLang="zh-CN" b="1" u="sng" dirty="0">
                <a:solidFill>
                  <a:schemeClr val="accent5"/>
                </a:solidFill>
              </a:rPr>
              <a:t>“天下”</a:t>
            </a:r>
            <a:r>
              <a:rPr lang="zh-CN" altLang="zh-CN" dirty="0"/>
              <a:t>的观念已十分清晰。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188133" y="220802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2" name="任意多边形 14"/>
          <p:cNvSpPr/>
          <p:nvPr/>
        </p:nvSpPr>
        <p:spPr>
          <a:xfrm>
            <a:off x="9044570" y="662040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3" name="任意多边形 16"/>
          <p:cNvSpPr/>
          <p:nvPr/>
        </p:nvSpPr>
        <p:spPr>
          <a:xfrm>
            <a:off x="9044570" y="203766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4" name="任意多边形 29"/>
          <p:cNvSpPr/>
          <p:nvPr/>
        </p:nvSpPr>
        <p:spPr>
          <a:xfrm>
            <a:off x="7243520" y="478731"/>
            <a:ext cx="1801048" cy="366617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5" name="任意多边形 30"/>
          <p:cNvSpPr/>
          <p:nvPr/>
        </p:nvSpPr>
        <p:spPr>
          <a:xfrm>
            <a:off x="9552750" y="204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起源与发展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6" name="任意多边形 31"/>
          <p:cNvSpPr/>
          <p:nvPr/>
        </p:nvSpPr>
        <p:spPr>
          <a:xfrm>
            <a:off x="9552750" y="478731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“大一统”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7" name="任意多边形 32"/>
          <p:cNvSpPr/>
          <p:nvPr/>
        </p:nvSpPr>
        <p:spPr>
          <a:xfrm>
            <a:off x="9552750" y="937004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地缘概念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92025"/>
            <a:ext cx="1065968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600" dirty="0" smtClean="0">
                <a:latin typeface="+mj-ea"/>
                <a:ea typeface="+mj-ea"/>
              </a:rPr>
              <a:t>1.1.2.2广大地域形成的“大一统”观念</a:t>
            </a:r>
            <a:endParaRPr sz="1600" dirty="0" smtClean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课件标识说明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7924" y="1342368"/>
            <a:ext cx="1217121" cy="623487"/>
          </a:xfrm>
        </p:spPr>
        <p:txBody>
          <a:bodyPr>
            <a:norm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重要性</a:t>
            </a:r>
            <a:endParaRPr lang="en-US" altLang="zh-CN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68979" y="2356539"/>
            <a:ext cx="18149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rgbClr val="4472C4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没有星</a:t>
            </a:r>
            <a:endParaRPr lang="en-US" altLang="zh-CN" sz="2400" dirty="0">
              <a:solidFill>
                <a:srgbClr val="4472C4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</a:t>
            </a:r>
            <a:endParaRPr lang="en-US" altLang="zh-CN" sz="2400" dirty="0">
              <a:solidFill>
                <a:srgbClr val="4472C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★★</a:t>
            </a:r>
            <a:endParaRPr lang="en-US" altLang="zh-CN" sz="2400" dirty="0">
              <a:solidFill>
                <a:srgbClr val="4472C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★★★</a:t>
            </a:r>
            <a:endParaRPr lang="zh-CN" altLang="en-US" sz="24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3117077" y="2308087"/>
            <a:ext cx="0" cy="2405229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472732" y="2479923"/>
            <a:ext cx="492443" cy="20615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accent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低   高</a:t>
            </a:r>
            <a:endParaRPr lang="en-US" altLang="zh-CN" sz="2000" dirty="0">
              <a:solidFill>
                <a:schemeClr val="accent5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29047" y="1911926"/>
            <a:ext cx="3354877" cy="328352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 txBox="1"/>
          <p:nvPr/>
        </p:nvSpPr>
        <p:spPr>
          <a:xfrm>
            <a:off x="7540831" y="1342368"/>
            <a:ext cx="1217121" cy="623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题型</a:t>
            </a:r>
            <a:endParaRPr lang="en-US" altLang="zh-CN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71954" y="1911926"/>
            <a:ext cx="3354877" cy="328352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852457" y="2316087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852457" y="3287760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52457" y="4254994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57702" y="2238593"/>
            <a:ext cx="201049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单选题、多选题</a:t>
            </a:r>
            <a:endParaRPr lang="zh-CN" altLang="en-US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57702" y="3243200"/>
            <a:ext cx="201049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名词解释题</a:t>
            </a:r>
            <a:endParaRPr lang="zh-CN" altLang="en-US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57702" y="4200936"/>
            <a:ext cx="201049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简答题、论述题</a:t>
            </a:r>
            <a:endParaRPr lang="zh-CN" altLang="en-US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中国历史发展的两大趋势是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和平与发展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战争与和平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繁荣与衰败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分裂与统一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中国历史发展的两大趋势</a:t>
            </a:r>
            <a:r>
              <a:rPr lang="zh-CN" altLang="en-US" dirty="0" smtClean="0"/>
              <a:t>是（</a:t>
            </a:r>
            <a:r>
              <a:rPr lang="en-US" altLang="zh-CN" dirty="0" smtClean="0"/>
              <a:t>D</a:t>
            </a:r>
            <a:r>
              <a:rPr lang="zh-CN" altLang="en-US" dirty="0" smtClean="0"/>
              <a:t>）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和平与发展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战争与和平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繁荣与衰败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分裂与统一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7.“</a:t>
            </a:r>
            <a:r>
              <a:rPr lang="zh-CN" altLang="en-US" dirty="0"/>
              <a:t>天下”观念变得十分清晰的朝代是</a:t>
            </a:r>
            <a:r>
              <a:rPr lang="en-US" altLang="zh-CN" dirty="0"/>
              <a:t>()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夏朝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商朝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西周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东周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7.“</a:t>
            </a:r>
            <a:r>
              <a:rPr lang="zh-CN" altLang="en-US" dirty="0"/>
              <a:t>天下”观念变得十分清晰的朝代是</a:t>
            </a:r>
            <a:r>
              <a:rPr lang="en-US" altLang="zh-CN" dirty="0" smtClean="0"/>
              <a:t>(C)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夏朝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商朝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西周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东周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</a:t>
            </a:r>
            <a:r>
              <a:rPr lang="zh-CN" altLang="en-US" dirty="0"/>
              <a:t>中国文化赖以生存发展的地理条件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5958526" cy="498714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1.1.2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地理条件对中国文化的诸多影响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三、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地缘特征与中国文化的历史命运 </a:t>
            </a:r>
            <a:r>
              <a:rPr lang="en-US" altLang="zh-CN" b="1" dirty="0"/>
              <a:t> </a:t>
            </a:r>
            <a:endParaRPr lang="zh-CN" altLang="zh-CN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zh-CN" b="1" u="sng" dirty="0">
                <a:solidFill>
                  <a:schemeClr val="accent5"/>
                </a:solidFill>
              </a:rPr>
              <a:t>地缘概念</a:t>
            </a:r>
            <a:r>
              <a:rPr lang="zh-CN" altLang="en-US" dirty="0"/>
              <a:t>：</a:t>
            </a:r>
            <a:r>
              <a:rPr lang="zh-CN" altLang="zh-CN" dirty="0"/>
              <a:t>当中原文化中心形成后，与北方范围更加广阔的草原游牧文化之间的关系。</a:t>
            </a:r>
            <a:endParaRPr lang="zh-CN" altLang="zh-CN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zh-CN" dirty="0"/>
              <a:t>从文献记载可以看到的，最早的人群是猃狁，之后是北狄，秦汉以后有匈奴、鲜卑、突厥、契丹、党项、金以至蒙古、满族。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2143" r="4891" b="3035"/>
          <a:stretch>
            <a:fillRect/>
          </a:stretch>
        </p:blipFill>
        <p:spPr>
          <a:xfrm>
            <a:off x="6598763" y="1502286"/>
            <a:ext cx="5451835" cy="4094138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896494" y="220802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2" name="任意多边形 14"/>
          <p:cNvSpPr/>
          <p:nvPr/>
        </p:nvSpPr>
        <p:spPr>
          <a:xfrm>
            <a:off x="9044570" y="662040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3" name="任意多边形 16"/>
          <p:cNvSpPr/>
          <p:nvPr/>
        </p:nvSpPr>
        <p:spPr>
          <a:xfrm>
            <a:off x="9044570" y="203766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4" name="任意多边形 29"/>
          <p:cNvSpPr/>
          <p:nvPr/>
        </p:nvSpPr>
        <p:spPr>
          <a:xfrm>
            <a:off x="7243520" y="478731"/>
            <a:ext cx="1801048" cy="366617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5" name="任意多边形 30"/>
          <p:cNvSpPr/>
          <p:nvPr/>
        </p:nvSpPr>
        <p:spPr>
          <a:xfrm>
            <a:off x="9552750" y="204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起源与发展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6" name="任意多边形 31"/>
          <p:cNvSpPr/>
          <p:nvPr/>
        </p:nvSpPr>
        <p:spPr>
          <a:xfrm>
            <a:off x="9552750" y="478731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“大一统”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7" name="任意多边形 32"/>
          <p:cNvSpPr/>
          <p:nvPr/>
        </p:nvSpPr>
        <p:spPr>
          <a:xfrm>
            <a:off x="9552750" y="937004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地缘概念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-92025"/>
            <a:ext cx="1065968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600" dirty="0" smtClean="0">
                <a:latin typeface="+mj-ea"/>
                <a:ea typeface="+mj-ea"/>
              </a:rPr>
              <a:t>1.1.2.3地缘特征与中国文化的历史命运</a:t>
            </a:r>
            <a:endParaRPr sz="1600" dirty="0" smtClean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中国</a:t>
            </a:r>
            <a:r>
              <a:rPr lang="zh-CN" altLang="en-US" dirty="0"/>
              <a:t>文化赖以生存发展的地理条件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6953" y="1189822"/>
            <a:ext cx="8053648" cy="5452047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1.1.3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广阔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的地理舞台与中国文化的悠久历史 </a:t>
            </a:r>
            <a:r>
              <a:rPr lang="en-US" altLang="zh-CN" b="1" dirty="0"/>
              <a:t> </a:t>
            </a:r>
            <a:endParaRPr lang="zh-CN" altLang="zh-CN" dirty="0"/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zh-CN" altLang="zh-CN" dirty="0"/>
              <a:t>每当遇到北方民族大举南进时，中原人群</a:t>
            </a:r>
            <a:r>
              <a:rPr lang="zh-CN" altLang="en-US" dirty="0"/>
              <a:t>会开始南移</a:t>
            </a:r>
            <a:r>
              <a:rPr lang="zh-CN" altLang="zh-CN" dirty="0"/>
              <a:t>。因此每当北方进入民族融合的时候，南方则进入开发的高潮期。</a:t>
            </a:r>
            <a:endParaRPr lang="zh-CN" altLang="zh-CN" dirty="0"/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zh-CN" altLang="zh-CN" dirty="0"/>
              <a:t>南北朝时期中国文化</a:t>
            </a:r>
            <a:r>
              <a:rPr lang="zh-CN" altLang="en-US" dirty="0"/>
              <a:t>、经济</a:t>
            </a:r>
            <a:r>
              <a:rPr lang="zh-CN" altLang="zh-CN" dirty="0"/>
              <a:t>重心移到南方</a:t>
            </a:r>
            <a:r>
              <a:rPr lang="zh-CN" altLang="en-US" dirty="0"/>
              <a:t>，</a:t>
            </a:r>
            <a:r>
              <a:rPr lang="zh-CN" altLang="zh-CN" dirty="0"/>
              <a:t>文化经济中心从</a:t>
            </a:r>
            <a:r>
              <a:rPr lang="zh-CN" altLang="zh-CN" sz="2100" b="1" u="sng" dirty="0">
                <a:solidFill>
                  <a:schemeClr val="accent5"/>
                </a:solidFill>
              </a:rPr>
              <a:t>西北向东南</a:t>
            </a:r>
            <a:r>
              <a:rPr lang="zh-CN" altLang="zh-CN" dirty="0"/>
              <a:t>逐渐移动，是中国几千年历史发展的大势。</a:t>
            </a:r>
            <a:endParaRPr lang="en-US" altLang="zh-CN" dirty="0"/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zh-CN" altLang="zh-CN" sz="2100" b="1" u="sng" dirty="0">
                <a:solidFill>
                  <a:schemeClr val="accent5"/>
                </a:solidFill>
              </a:rPr>
              <a:t>广阔的回旋舞台</a:t>
            </a:r>
            <a:r>
              <a:rPr lang="zh-CN" altLang="zh-CN" dirty="0"/>
              <a:t>，是中国文明历史悠久的前提条件之一（</a:t>
            </a:r>
            <a:r>
              <a:rPr lang="en-US" altLang="zh-CN" dirty="0"/>
              <a:t>0901</a:t>
            </a:r>
            <a:r>
              <a:rPr lang="zh-CN" altLang="zh-CN" dirty="0"/>
              <a:t>单）</a:t>
            </a:r>
            <a:endParaRPr lang="zh-CN" altLang="zh-CN" dirty="0"/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zh-CN" altLang="zh-CN" dirty="0"/>
              <a:t>元明清，出现了政治中心在北方，经济中心在南方的局面。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058263" y="1458437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40340" y="1458437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28948"/>
          <a:stretch>
            <a:fillRect/>
          </a:stretch>
        </p:blipFill>
        <p:spPr>
          <a:xfrm>
            <a:off x="8861367" y="2032017"/>
            <a:ext cx="3235788" cy="3767655"/>
          </a:xfrm>
          <a:prstGeom prst="rect">
            <a:avLst/>
          </a:prstGeom>
        </p:spPr>
      </p:pic>
      <p:sp>
        <p:nvSpPr>
          <p:cNvPr id="41" name="圆角矩形 40"/>
          <p:cNvSpPr/>
          <p:nvPr/>
        </p:nvSpPr>
        <p:spPr bwMode="auto">
          <a:xfrm>
            <a:off x="9881062" y="3408218"/>
            <a:ext cx="1472738" cy="714895"/>
          </a:xfrm>
          <a:prstGeom prst="roundRect">
            <a:avLst/>
          </a:prstGeom>
          <a:solidFill>
            <a:schemeClr val="accent4">
              <a:alpha val="43922"/>
            </a:schemeClr>
          </a:solidFill>
          <a:ln>
            <a:noFill/>
          </a:ln>
        </p:spPr>
        <p:txBody>
          <a:bodyPr rtlCol="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10873046" y="4224168"/>
            <a:ext cx="789710" cy="491483"/>
          </a:xfrm>
          <a:prstGeom prst="roundRect">
            <a:avLst/>
          </a:prstGeom>
          <a:solidFill>
            <a:srgbClr val="C00000">
              <a:alpha val="43922"/>
            </a:srgbClr>
          </a:solidFill>
          <a:ln>
            <a:noFill/>
          </a:ln>
        </p:spPr>
        <p:txBody>
          <a:bodyPr rtlCol="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9044570" y="662040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6" name="任意多边形 16"/>
          <p:cNvSpPr/>
          <p:nvPr/>
        </p:nvSpPr>
        <p:spPr>
          <a:xfrm>
            <a:off x="9044570" y="203766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7" name="任意多边形 29"/>
          <p:cNvSpPr/>
          <p:nvPr/>
        </p:nvSpPr>
        <p:spPr>
          <a:xfrm>
            <a:off x="7243520" y="478731"/>
            <a:ext cx="1801048" cy="366617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8" name="任意多边形 30"/>
          <p:cNvSpPr/>
          <p:nvPr/>
        </p:nvSpPr>
        <p:spPr>
          <a:xfrm>
            <a:off x="9552750" y="20457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起源与发展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9" name="任意多边形 31"/>
          <p:cNvSpPr/>
          <p:nvPr/>
        </p:nvSpPr>
        <p:spPr>
          <a:xfrm>
            <a:off x="9552750" y="478731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“大一统”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0" name="任意多边形 32"/>
          <p:cNvSpPr/>
          <p:nvPr/>
        </p:nvSpPr>
        <p:spPr>
          <a:xfrm>
            <a:off x="9552750" y="937004"/>
            <a:ext cx="2627495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地缘概念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-92025"/>
            <a:ext cx="1065968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1.1.3</a:t>
            </a:r>
            <a:r>
              <a:rPr lang="zh-CN" altLang="en-US" sz="16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 </a:t>
            </a:r>
            <a:r>
              <a:rPr lang="zh-CN" altLang="zh-CN" sz="16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广阔</a:t>
            </a:r>
            <a:r>
              <a:rPr lang="zh-CN" altLang="zh-CN" sz="16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的地理舞台与中国文化的悠久历史</a:t>
            </a:r>
            <a:endParaRPr sz="1600" dirty="0" smtClean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3010593" cy="645130"/>
          </a:xfrm>
        </p:spPr>
        <p:txBody>
          <a:bodyPr>
            <a:normAutofit/>
          </a:bodyPr>
          <a:lstStyle/>
          <a:p>
            <a:r>
              <a:rPr lang="zh-CN" altLang="en-US" dirty="0"/>
              <a:t>本章结构图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39338" y="725186"/>
            <a:ext cx="9842271" cy="5407625"/>
            <a:chOff x="3826854" y="725186"/>
            <a:chExt cx="4657949" cy="5407625"/>
          </a:xfrm>
        </p:grpSpPr>
        <p:sp>
          <p:nvSpPr>
            <p:cNvPr id="6" name="任意多边形 5"/>
            <p:cNvSpPr/>
            <p:nvPr/>
          </p:nvSpPr>
          <p:spPr>
            <a:xfrm>
              <a:off x="5557803" y="549122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557803" y="544550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9" tIns="39708" rIns="126937" bIns="3970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557803" y="5032956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114792" y="3887272"/>
              <a:ext cx="240501" cy="1603956"/>
            </a:xfrm>
            <a:custGeom>
              <a:avLst/>
              <a:gdLst>
                <a:gd name="connsiteX0" fmla="*/ 0 w 240501"/>
                <a:gd name="connsiteY0" fmla="*/ 0 h 1603956"/>
                <a:gd name="connsiteX1" fmla="*/ 120250 w 240501"/>
                <a:gd name="connsiteY1" fmla="*/ 0 h 1603956"/>
                <a:gd name="connsiteX2" fmla="*/ 120250 w 240501"/>
                <a:gd name="connsiteY2" fmla="*/ 1603956 h 1603956"/>
                <a:gd name="connsiteX3" fmla="*/ 240501 w 240501"/>
                <a:gd name="connsiteY3" fmla="*/ 1603956 h 16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1603956">
                  <a:moveTo>
                    <a:pt x="0" y="0"/>
                  </a:moveTo>
                  <a:lnTo>
                    <a:pt x="120250" y="0"/>
                  </a:lnTo>
                  <a:lnTo>
                    <a:pt x="120250" y="1603956"/>
                  </a:lnTo>
                  <a:lnTo>
                    <a:pt x="240501" y="1603956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04" tIns="761432" rIns="92403" bIns="76143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557803" y="411640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557803" y="407068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9" tIns="39708" rIns="126937" bIns="3970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557803" y="3658136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114792" y="3887272"/>
              <a:ext cx="240501" cy="229136"/>
            </a:xfrm>
            <a:custGeom>
              <a:avLst/>
              <a:gdLst>
                <a:gd name="connsiteX0" fmla="*/ 0 w 240501"/>
                <a:gd name="connsiteY0" fmla="*/ 0 h 229136"/>
                <a:gd name="connsiteX1" fmla="*/ 120250 w 240501"/>
                <a:gd name="connsiteY1" fmla="*/ 0 h 229136"/>
                <a:gd name="connsiteX2" fmla="*/ 120250 w 240501"/>
                <a:gd name="connsiteY2" fmla="*/ 229136 h 229136"/>
                <a:gd name="connsiteX3" fmla="*/ 240501 w 240501"/>
                <a:gd name="connsiteY3" fmla="*/ 229136 h 2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229136">
                  <a:moveTo>
                    <a:pt x="0" y="0"/>
                  </a:moveTo>
                  <a:lnTo>
                    <a:pt x="120250" y="0"/>
                  </a:lnTo>
                  <a:lnTo>
                    <a:pt x="120250" y="229136"/>
                  </a:lnTo>
                  <a:lnTo>
                    <a:pt x="240501" y="229136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646" tIns="106264" rIns="124646" bIns="106263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557803" y="2283315"/>
              <a:ext cx="240501" cy="916546"/>
            </a:xfrm>
            <a:custGeom>
              <a:avLst/>
              <a:gdLst>
                <a:gd name="connsiteX0" fmla="*/ 0 w 240501"/>
                <a:gd name="connsiteY0" fmla="*/ 0 h 916546"/>
                <a:gd name="connsiteX1" fmla="*/ 120250 w 240501"/>
                <a:gd name="connsiteY1" fmla="*/ 0 h 916546"/>
                <a:gd name="connsiteX2" fmla="*/ 120250 w 240501"/>
                <a:gd name="connsiteY2" fmla="*/ 916546 h 916546"/>
                <a:gd name="connsiteX3" fmla="*/ 240501 w 240501"/>
                <a:gd name="connsiteY3" fmla="*/ 916546 h 91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916546">
                  <a:moveTo>
                    <a:pt x="0" y="0"/>
                  </a:moveTo>
                  <a:lnTo>
                    <a:pt x="120250" y="0"/>
                  </a:lnTo>
                  <a:lnTo>
                    <a:pt x="120250" y="916546"/>
                  </a:lnTo>
                  <a:lnTo>
                    <a:pt x="240501" y="916546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9262" tIns="434584" rIns="109261" bIns="43458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000815" y="274158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000815" y="269586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8" tIns="39707" rIns="126938" bIns="397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7000815" y="2283315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5557803" y="2283315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000815" y="136676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000815" y="132104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8" tIns="39707" rIns="126938" bIns="397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000815" y="908495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5557803" y="1366769"/>
              <a:ext cx="240501" cy="916546"/>
            </a:xfrm>
            <a:custGeom>
              <a:avLst/>
              <a:gdLst>
                <a:gd name="connsiteX0" fmla="*/ 0 w 240501"/>
                <a:gd name="connsiteY0" fmla="*/ 916546 h 916546"/>
                <a:gd name="connsiteX1" fmla="*/ 120250 w 240501"/>
                <a:gd name="connsiteY1" fmla="*/ 916546 h 916546"/>
                <a:gd name="connsiteX2" fmla="*/ 120250 w 240501"/>
                <a:gd name="connsiteY2" fmla="*/ 0 h 916546"/>
                <a:gd name="connsiteX3" fmla="*/ 240501 w 240501"/>
                <a:gd name="connsiteY3" fmla="*/ 0 h 91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916546">
                  <a:moveTo>
                    <a:pt x="0" y="916546"/>
                  </a:moveTo>
                  <a:lnTo>
                    <a:pt x="120250" y="916546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9262" tIns="434584" rIns="109261" bIns="43458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114792" y="2283315"/>
              <a:ext cx="240501" cy="1603956"/>
            </a:xfrm>
            <a:custGeom>
              <a:avLst/>
              <a:gdLst>
                <a:gd name="connsiteX0" fmla="*/ 0 w 240501"/>
                <a:gd name="connsiteY0" fmla="*/ 1603956 h 1603956"/>
                <a:gd name="connsiteX1" fmla="*/ 120250 w 240501"/>
                <a:gd name="connsiteY1" fmla="*/ 1603956 h 1603956"/>
                <a:gd name="connsiteX2" fmla="*/ 120250 w 240501"/>
                <a:gd name="connsiteY2" fmla="*/ 0 h 1603956"/>
                <a:gd name="connsiteX3" fmla="*/ 240501 w 240501"/>
                <a:gd name="connsiteY3" fmla="*/ 0 h 16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1603956">
                  <a:moveTo>
                    <a:pt x="0" y="1603956"/>
                  </a:moveTo>
                  <a:lnTo>
                    <a:pt x="120250" y="1603956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04" tIns="761432" rIns="92403" bIns="76143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6200000">
              <a:off x="3006037" y="3743304"/>
              <a:ext cx="1929572" cy="287937"/>
            </a:xfrm>
            <a:custGeom>
              <a:avLst/>
              <a:gdLst>
                <a:gd name="connsiteX0" fmla="*/ 0 w 1929572"/>
                <a:gd name="connsiteY0" fmla="*/ 0 h 366618"/>
                <a:gd name="connsiteX1" fmla="*/ 1929572 w 1929572"/>
                <a:gd name="connsiteY1" fmla="*/ 0 h 366618"/>
                <a:gd name="connsiteX2" fmla="*/ 1929572 w 1929572"/>
                <a:gd name="connsiteY2" fmla="*/ 366618 h 366618"/>
                <a:gd name="connsiteX3" fmla="*/ 0 w 1929572"/>
                <a:gd name="connsiteY3" fmla="*/ 366618 h 366618"/>
                <a:gd name="connsiteX4" fmla="*/ 0 w 1929572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9572" h="366618">
                  <a:moveTo>
                    <a:pt x="0" y="0"/>
                  </a:moveTo>
                  <a:lnTo>
                    <a:pt x="1929572" y="0"/>
                  </a:lnTo>
                  <a:lnTo>
                    <a:pt x="1929572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eaVert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latin typeface="+mj-ea"/>
                  <a:ea typeface="+mj-ea"/>
                </a:rPr>
                <a:t>第一章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355292" y="1898890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第一节 中国文化赖以生存发展的地理条件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798305" y="1183459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地理与人群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7241316" y="725186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历史上人群分布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241316" y="1183459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地理整体性特征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7241316" y="1641733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气候变化与饥荒灾病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5798305" y="255828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241316" y="2100006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起源与发展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241316" y="2558280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“大一统”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7241316" y="3016553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地缘概念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5798305" y="301655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地理与战争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355292" y="3731984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5816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第二节 区域地理环境与文化的多样分布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798305" y="3474826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地域文化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5798305" y="393310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典型的地域文化划分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798305" y="439137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地域文化</a:t>
              </a:r>
              <a:r>
                <a:rPr lang="en-US" altLang="zh-CN" sz="2000" kern="1200" dirty="0">
                  <a:latin typeface="+mn-ea"/>
                  <a:ea typeface="+mn-ea"/>
                </a:rPr>
                <a:t>VS</a:t>
              </a:r>
              <a:r>
                <a:rPr lang="zh-CN" altLang="en-US" sz="2000" kern="1200" dirty="0">
                  <a:latin typeface="+mn-ea"/>
                  <a:ea typeface="+mn-ea"/>
                </a:rPr>
                <a:t>统一文化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355292" y="5106804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第三节古代开发利用自然的文化得失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5798305" y="4849647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保护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5798305" y="530792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改造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5798305" y="576619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失误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 </a:t>
            </a:r>
            <a:r>
              <a:rPr lang="zh-CN" altLang="en-US" dirty="0"/>
              <a:t>区域地理环境与文化的多样分布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/>
        </p:nvGrpSpPr>
        <p:grpSpPr bwMode="auto">
          <a:xfrm>
            <a:off x="607177" y="1607482"/>
            <a:ext cx="4540842" cy="3753763"/>
            <a:chOff x="1595438" y="968375"/>
            <a:chExt cx="5953125" cy="4921250"/>
          </a:xfrm>
          <a:solidFill>
            <a:schemeClr val="bg1">
              <a:lumMod val="75000"/>
            </a:schemeClr>
          </a:solidFill>
        </p:grpSpPr>
        <p:sp>
          <p:nvSpPr>
            <p:cNvPr id="7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8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5640851" y="2280067"/>
            <a:ext cx="6096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000" dirty="0"/>
              <a:t>众多地理条件相对独立的区域：在一个辽阔广大的地域上，由于地理环境的差异和人群构成的不同，存在区域性的文化分布是必然的。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000" dirty="0"/>
              <a:t>代表着古代人对地域的不同自然区域认识的是《尚书》中的</a:t>
            </a:r>
            <a:r>
              <a:rPr lang="zh-CN" altLang="zh-CN" sz="2000" b="1" u="sng" dirty="0">
                <a:solidFill>
                  <a:schemeClr val="accent5"/>
                </a:solidFill>
              </a:rPr>
              <a:t>《禹贡》</a:t>
            </a:r>
            <a:r>
              <a:rPr lang="zh-CN" altLang="en-US" sz="2000" dirty="0">
                <a:solidFill>
                  <a:schemeClr val="accent5"/>
                </a:solidFill>
              </a:rPr>
              <a:t> </a:t>
            </a:r>
            <a:r>
              <a:rPr lang="zh-CN" altLang="en-US" sz="20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★ </a:t>
            </a:r>
            <a:r>
              <a:rPr lang="en-US" altLang="zh-CN" sz="2000" dirty="0"/>
              <a:t>(1001</a:t>
            </a:r>
            <a:r>
              <a:rPr lang="zh-CN" altLang="zh-CN" sz="2000" dirty="0"/>
              <a:t>、</a:t>
            </a:r>
            <a:r>
              <a:rPr lang="en-US" altLang="zh-CN" sz="2000" dirty="0"/>
              <a:t>1510</a:t>
            </a:r>
            <a:r>
              <a:rPr lang="zh-CN" altLang="zh-CN" sz="2000" dirty="0"/>
              <a:t>单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u="sng" dirty="0">
                <a:solidFill>
                  <a:schemeClr val="accent5"/>
                </a:solidFill>
              </a:rPr>
              <a:t>地域文化</a:t>
            </a:r>
            <a:r>
              <a:rPr lang="zh-CN" altLang="en-US" sz="2000" dirty="0"/>
              <a:t>是</a:t>
            </a:r>
            <a:r>
              <a:rPr lang="zh-CN" altLang="en-US" sz="2000" b="1" u="sng" dirty="0">
                <a:solidFill>
                  <a:schemeClr val="accent5"/>
                </a:solidFill>
              </a:rPr>
              <a:t>正统文化</a:t>
            </a:r>
            <a:r>
              <a:rPr lang="zh-CN" altLang="en-US" sz="2000" dirty="0"/>
              <a:t>的资源。</a:t>
            </a:r>
            <a:endParaRPr lang="zh-CN" altLang="zh-CN" sz="2000" dirty="0"/>
          </a:p>
        </p:txBody>
      </p:sp>
      <p:sp>
        <p:nvSpPr>
          <p:cNvPr id="40" name="圆角矩形 39"/>
          <p:cNvSpPr/>
          <p:nvPr/>
        </p:nvSpPr>
        <p:spPr>
          <a:xfrm>
            <a:off x="6066457" y="1857217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6" name="任意多边形 9"/>
          <p:cNvSpPr/>
          <p:nvPr/>
        </p:nvSpPr>
        <p:spPr>
          <a:xfrm>
            <a:off x="9142910" y="64288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47" name="任意多边形 11"/>
          <p:cNvSpPr/>
          <p:nvPr/>
        </p:nvSpPr>
        <p:spPr>
          <a:xfrm>
            <a:off x="9142910" y="184610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48" name="任意多边形 34"/>
          <p:cNvSpPr/>
          <p:nvPr/>
        </p:nvSpPr>
        <p:spPr>
          <a:xfrm>
            <a:off x="7709341" y="384429"/>
            <a:ext cx="1433568" cy="564941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>
                <a:latin typeface="+mn-ea"/>
                <a:ea typeface="+mn-ea"/>
              </a:rPr>
              <a:t>第二</a:t>
            </a:r>
            <a:r>
              <a:rPr lang="zh-CN" altLang="en-US" sz="2000" kern="1200" smtClean="0">
                <a:latin typeface="+mn-ea"/>
                <a:ea typeface="+mn-ea"/>
              </a:rPr>
              <a:t>节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49" name="任意多边形 35"/>
          <p:cNvSpPr/>
          <p:nvPr/>
        </p:nvSpPr>
        <p:spPr>
          <a:xfrm>
            <a:off x="9651092" y="1300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50" name="任意多边形 36"/>
          <p:cNvSpPr/>
          <p:nvPr/>
        </p:nvSpPr>
        <p:spPr>
          <a:xfrm>
            <a:off x="9651092" y="459574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典型的地域文化划分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51" name="任意多边形 37"/>
          <p:cNvSpPr/>
          <p:nvPr/>
        </p:nvSpPr>
        <p:spPr>
          <a:xfrm>
            <a:off x="9651092" y="917847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r>
              <a:rPr lang="en-US" altLang="zh-CN" sz="2000" kern="1200" dirty="0">
                <a:latin typeface="+mn-ea"/>
                <a:ea typeface="+mn-ea"/>
              </a:rPr>
              <a:t>VS</a:t>
            </a:r>
            <a:r>
              <a:rPr lang="zh-CN" altLang="en-US" sz="2000" kern="1200" dirty="0">
                <a:latin typeface="+mn-ea"/>
                <a:ea typeface="+mn-ea"/>
              </a:rPr>
              <a:t>统一文化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+mj-ea"/>
                <a:ea typeface="+mj-ea"/>
              </a:rPr>
              <a:t>1.2.1.1 </a:t>
            </a:r>
            <a:r>
              <a:rPr lang="zh-CN" altLang="en-US" sz="1600" dirty="0">
                <a:latin typeface="+mj-ea"/>
                <a:ea typeface="+mj-ea"/>
              </a:rPr>
              <a:t>众多地理条件相对独立的区域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 </a:t>
            </a:r>
            <a:r>
              <a:rPr lang="zh-CN" altLang="en-US" dirty="0"/>
              <a:t>区域地理环境与文化的多样分布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6435436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1.2.1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大地域与地域文化形成的因素 </a:t>
            </a:r>
            <a:r>
              <a:rPr lang="en-US" altLang="zh-CN" b="1" dirty="0"/>
              <a:t> </a:t>
            </a:r>
            <a:endParaRPr lang="zh-CN" altLang="zh-CN" dirty="0"/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1.2.1.2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构成区域文化的几个因素</a:t>
            </a:r>
            <a:r>
              <a:rPr lang="zh-CN" altLang="en-US" dirty="0">
                <a:solidFill>
                  <a:srgbClr val="4472C4"/>
                </a:solidFill>
              </a:rPr>
              <a:t>★★</a:t>
            </a:r>
            <a:r>
              <a:rPr lang="zh-CN" altLang="zh-CN" dirty="0"/>
              <a:t>（</a:t>
            </a:r>
            <a:r>
              <a:rPr lang="en-US" altLang="zh-CN" dirty="0"/>
              <a:t>0810</a:t>
            </a:r>
            <a:r>
              <a:rPr lang="zh-CN" altLang="zh-CN" dirty="0"/>
              <a:t>论）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自然环境。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地理条件的特殊或得天独厚。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特定区域的人群有明确的区域意识，并与其他区域的人群形成竞争关系。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典范人物的影响，可以带动特定地域的文化特色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581755" y="2252959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021060" y="2252958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4" name="任意多边形 9"/>
          <p:cNvSpPr/>
          <p:nvPr/>
        </p:nvSpPr>
        <p:spPr>
          <a:xfrm>
            <a:off x="9142910" y="64288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5" name="任意多边形 11"/>
          <p:cNvSpPr/>
          <p:nvPr/>
        </p:nvSpPr>
        <p:spPr>
          <a:xfrm>
            <a:off x="9142910" y="184610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6" name="任意多边形 34"/>
          <p:cNvSpPr/>
          <p:nvPr/>
        </p:nvSpPr>
        <p:spPr>
          <a:xfrm>
            <a:off x="7709341" y="384429"/>
            <a:ext cx="1433568" cy="564941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>
                <a:latin typeface="+mn-ea"/>
                <a:ea typeface="+mn-ea"/>
              </a:rPr>
              <a:t>第二</a:t>
            </a:r>
            <a:r>
              <a:rPr lang="zh-CN" altLang="en-US" sz="2000" kern="1200" smtClean="0">
                <a:latin typeface="+mn-ea"/>
                <a:ea typeface="+mn-ea"/>
              </a:rPr>
              <a:t>节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7" name="任意多边形 35"/>
          <p:cNvSpPr/>
          <p:nvPr/>
        </p:nvSpPr>
        <p:spPr>
          <a:xfrm>
            <a:off x="9651092" y="1300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8" name="任意多边形 36"/>
          <p:cNvSpPr/>
          <p:nvPr/>
        </p:nvSpPr>
        <p:spPr>
          <a:xfrm>
            <a:off x="9651092" y="459574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典型的地域文化划分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9" name="任意多边形 37"/>
          <p:cNvSpPr/>
          <p:nvPr/>
        </p:nvSpPr>
        <p:spPr>
          <a:xfrm>
            <a:off x="9651092" y="917847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r>
              <a:rPr lang="en-US" altLang="zh-CN" sz="2000" kern="1200" dirty="0">
                <a:latin typeface="+mn-ea"/>
                <a:ea typeface="+mn-ea"/>
              </a:rPr>
              <a:t>VS</a:t>
            </a:r>
            <a:r>
              <a:rPr lang="zh-CN" altLang="en-US" sz="2000" kern="1200" dirty="0">
                <a:latin typeface="+mn-ea"/>
                <a:ea typeface="+mn-ea"/>
              </a:rPr>
              <a:t>统一文化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716" y="31360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1.2.1.2 </a:t>
            </a:r>
            <a:r>
              <a:rPr lang="zh-CN" altLang="en-US" sz="1600" dirty="0"/>
              <a:t>构成区域文化的几个因素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 </a:t>
            </a:r>
            <a:r>
              <a:rPr lang="zh-CN" altLang="en-US" dirty="0"/>
              <a:t>区域地理环境与文化的多样分布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6435436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1.2.1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大地域与地域文化形成的因素 </a:t>
            </a:r>
            <a:r>
              <a:rPr lang="en-US" altLang="zh-CN" b="1" dirty="0"/>
              <a:t> </a:t>
            </a:r>
            <a:endParaRPr lang="zh-CN" altLang="zh-CN" dirty="0"/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1.2.1.2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构成区域文化的几个因素</a:t>
            </a:r>
            <a:r>
              <a:rPr lang="zh-CN" altLang="en-US" dirty="0">
                <a:solidFill>
                  <a:srgbClr val="4472C4"/>
                </a:solidFill>
              </a:rPr>
              <a:t>★★</a:t>
            </a:r>
            <a:r>
              <a:rPr lang="zh-CN" altLang="zh-CN" dirty="0"/>
              <a:t>（</a:t>
            </a:r>
            <a:r>
              <a:rPr lang="en-US" altLang="zh-CN" dirty="0"/>
              <a:t>0810</a:t>
            </a:r>
            <a:r>
              <a:rPr lang="zh-CN" altLang="zh-CN" dirty="0"/>
              <a:t>论）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自然环境。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地理条件的特殊或得天独厚。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特定区域的人群有明确的区域意识，并与其他区域的人群形成竞争关系。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典范人物的影响，可以带动特定地域的文化特色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724447" y="2324202"/>
            <a:ext cx="3975409" cy="1477328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黄河流域的原始建筑</a:t>
            </a:r>
            <a:r>
              <a:rPr lang="zh-CN" altLang="en-US" sz="2000" dirty="0"/>
              <a:t>：</a:t>
            </a:r>
            <a:r>
              <a:rPr lang="zh-CN" altLang="zh-CN" sz="2000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半地穴式</a:t>
            </a:r>
            <a:r>
              <a:rPr lang="zh-CN" altLang="zh-CN" sz="2000" dirty="0"/>
              <a:t>，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江南地区</a:t>
            </a:r>
            <a:r>
              <a:rPr lang="zh-CN" altLang="en-US" sz="2000" dirty="0"/>
              <a:t>：</a:t>
            </a:r>
            <a:r>
              <a:rPr lang="zh-CN" altLang="zh-CN" sz="2000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干栏式</a:t>
            </a:r>
            <a:r>
              <a:rPr lang="zh-CN" altLang="zh-CN" sz="2000" dirty="0"/>
              <a:t>结构的居巢。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长江中下游</a:t>
            </a:r>
            <a:r>
              <a:rPr lang="zh-CN" altLang="en-US" sz="2000" dirty="0"/>
              <a:t>：</a:t>
            </a:r>
            <a:r>
              <a:rPr lang="zh-CN" altLang="en-US" sz="2000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稻作</a:t>
            </a:r>
            <a:r>
              <a:rPr lang="zh-CN" altLang="en-US" sz="2000" dirty="0"/>
              <a:t>农业的起源。</a:t>
            </a:r>
            <a:endParaRPr lang="en-US" altLang="zh-CN" sz="2000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626821" y="3062866"/>
            <a:ext cx="509762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6581755" y="2252959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021060" y="2252958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12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9341" y="4097699"/>
            <a:ext cx="3781175" cy="1664363"/>
          </a:xfrm>
          <a:prstGeom prst="rect">
            <a:avLst/>
          </a:prstGeom>
        </p:spPr>
      </p:pic>
      <p:sp>
        <p:nvSpPr>
          <p:cNvPr id="7" name="左中括号 6"/>
          <p:cNvSpPr/>
          <p:nvPr/>
        </p:nvSpPr>
        <p:spPr>
          <a:xfrm>
            <a:off x="691765" y="3088658"/>
            <a:ext cx="83127" cy="594734"/>
          </a:xfrm>
          <a:prstGeom prst="leftBracket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13" name="左中括号 12"/>
          <p:cNvSpPr/>
          <p:nvPr/>
        </p:nvSpPr>
        <p:spPr>
          <a:xfrm>
            <a:off x="691765" y="4338338"/>
            <a:ext cx="83127" cy="1183088"/>
          </a:xfrm>
          <a:prstGeom prst="leftBracket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139" y="3114450"/>
            <a:ext cx="492443" cy="609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自然</a:t>
            </a:r>
            <a:endParaRPr lang="zh-CN" altLang="en-US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139" y="4625160"/>
            <a:ext cx="492443" cy="609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人为</a:t>
            </a:r>
            <a:endParaRPr lang="zh-CN" altLang="en-US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21" name="任意多边形 9"/>
          <p:cNvSpPr/>
          <p:nvPr/>
        </p:nvSpPr>
        <p:spPr>
          <a:xfrm>
            <a:off x="9142910" y="64288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22" name="任意多边形 11"/>
          <p:cNvSpPr/>
          <p:nvPr/>
        </p:nvSpPr>
        <p:spPr>
          <a:xfrm>
            <a:off x="9142910" y="184610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23" name="任意多边形 34"/>
          <p:cNvSpPr/>
          <p:nvPr/>
        </p:nvSpPr>
        <p:spPr>
          <a:xfrm>
            <a:off x="7709341" y="384429"/>
            <a:ext cx="1433568" cy="564941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>
                <a:latin typeface="+mn-ea"/>
                <a:ea typeface="+mn-ea"/>
              </a:rPr>
              <a:t>第二</a:t>
            </a:r>
            <a:r>
              <a:rPr lang="zh-CN" altLang="en-US" sz="2000" kern="1200" smtClean="0">
                <a:latin typeface="+mn-ea"/>
                <a:ea typeface="+mn-ea"/>
              </a:rPr>
              <a:t>节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4" name="任意多边形 35"/>
          <p:cNvSpPr/>
          <p:nvPr/>
        </p:nvSpPr>
        <p:spPr>
          <a:xfrm>
            <a:off x="9651092" y="1300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5" name="任意多边形 36"/>
          <p:cNvSpPr/>
          <p:nvPr/>
        </p:nvSpPr>
        <p:spPr>
          <a:xfrm>
            <a:off x="9651092" y="459574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典型的地域文化划分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6" name="任意多边形 37"/>
          <p:cNvSpPr/>
          <p:nvPr/>
        </p:nvSpPr>
        <p:spPr>
          <a:xfrm>
            <a:off x="9651092" y="917847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r>
              <a:rPr lang="en-US" altLang="zh-CN" sz="2000" kern="1200" dirty="0">
                <a:latin typeface="+mn-ea"/>
                <a:ea typeface="+mn-ea"/>
              </a:rPr>
              <a:t>VS</a:t>
            </a:r>
            <a:r>
              <a:rPr lang="zh-CN" altLang="en-US" sz="2000" kern="1200" dirty="0">
                <a:latin typeface="+mn-ea"/>
                <a:ea typeface="+mn-ea"/>
              </a:rPr>
              <a:t>统一文化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+mj-ea"/>
                <a:ea typeface="+mj-ea"/>
              </a:rPr>
              <a:t>1.2.1.2 </a:t>
            </a:r>
            <a:r>
              <a:rPr lang="zh-CN" altLang="en-US" sz="1600" dirty="0">
                <a:latin typeface="+mj-ea"/>
                <a:ea typeface="+mj-ea"/>
              </a:rPr>
              <a:t>构成区域文化的几个因素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3010593" cy="645130"/>
          </a:xfrm>
        </p:spPr>
        <p:txBody>
          <a:bodyPr>
            <a:normAutofit/>
          </a:bodyPr>
          <a:lstStyle/>
          <a:p>
            <a:r>
              <a:rPr lang="zh-CN" altLang="en-US" dirty="0"/>
              <a:t>本章结构图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39338" y="725186"/>
            <a:ext cx="9842271" cy="5407625"/>
            <a:chOff x="3826854" y="725186"/>
            <a:chExt cx="4657949" cy="5407625"/>
          </a:xfrm>
        </p:grpSpPr>
        <p:sp>
          <p:nvSpPr>
            <p:cNvPr id="6" name="任意多边形 5"/>
            <p:cNvSpPr/>
            <p:nvPr/>
          </p:nvSpPr>
          <p:spPr>
            <a:xfrm>
              <a:off x="5557803" y="549122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557803" y="544550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9" tIns="39708" rIns="126937" bIns="3970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557803" y="5032956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114792" y="3887272"/>
              <a:ext cx="240501" cy="1603956"/>
            </a:xfrm>
            <a:custGeom>
              <a:avLst/>
              <a:gdLst>
                <a:gd name="connsiteX0" fmla="*/ 0 w 240501"/>
                <a:gd name="connsiteY0" fmla="*/ 0 h 1603956"/>
                <a:gd name="connsiteX1" fmla="*/ 120250 w 240501"/>
                <a:gd name="connsiteY1" fmla="*/ 0 h 1603956"/>
                <a:gd name="connsiteX2" fmla="*/ 120250 w 240501"/>
                <a:gd name="connsiteY2" fmla="*/ 1603956 h 1603956"/>
                <a:gd name="connsiteX3" fmla="*/ 240501 w 240501"/>
                <a:gd name="connsiteY3" fmla="*/ 1603956 h 16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1603956">
                  <a:moveTo>
                    <a:pt x="0" y="0"/>
                  </a:moveTo>
                  <a:lnTo>
                    <a:pt x="120250" y="0"/>
                  </a:lnTo>
                  <a:lnTo>
                    <a:pt x="120250" y="1603956"/>
                  </a:lnTo>
                  <a:lnTo>
                    <a:pt x="240501" y="1603956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04" tIns="761432" rIns="92403" bIns="76143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557803" y="411640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557803" y="407068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9" tIns="39708" rIns="126937" bIns="3970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557803" y="3658136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114792" y="3887272"/>
              <a:ext cx="240501" cy="229136"/>
            </a:xfrm>
            <a:custGeom>
              <a:avLst/>
              <a:gdLst>
                <a:gd name="connsiteX0" fmla="*/ 0 w 240501"/>
                <a:gd name="connsiteY0" fmla="*/ 0 h 229136"/>
                <a:gd name="connsiteX1" fmla="*/ 120250 w 240501"/>
                <a:gd name="connsiteY1" fmla="*/ 0 h 229136"/>
                <a:gd name="connsiteX2" fmla="*/ 120250 w 240501"/>
                <a:gd name="connsiteY2" fmla="*/ 229136 h 229136"/>
                <a:gd name="connsiteX3" fmla="*/ 240501 w 240501"/>
                <a:gd name="connsiteY3" fmla="*/ 229136 h 2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229136">
                  <a:moveTo>
                    <a:pt x="0" y="0"/>
                  </a:moveTo>
                  <a:lnTo>
                    <a:pt x="120250" y="0"/>
                  </a:lnTo>
                  <a:lnTo>
                    <a:pt x="120250" y="229136"/>
                  </a:lnTo>
                  <a:lnTo>
                    <a:pt x="240501" y="229136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646" tIns="106264" rIns="124646" bIns="106263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557803" y="2283315"/>
              <a:ext cx="240501" cy="916546"/>
            </a:xfrm>
            <a:custGeom>
              <a:avLst/>
              <a:gdLst>
                <a:gd name="connsiteX0" fmla="*/ 0 w 240501"/>
                <a:gd name="connsiteY0" fmla="*/ 0 h 916546"/>
                <a:gd name="connsiteX1" fmla="*/ 120250 w 240501"/>
                <a:gd name="connsiteY1" fmla="*/ 0 h 916546"/>
                <a:gd name="connsiteX2" fmla="*/ 120250 w 240501"/>
                <a:gd name="connsiteY2" fmla="*/ 916546 h 916546"/>
                <a:gd name="connsiteX3" fmla="*/ 240501 w 240501"/>
                <a:gd name="connsiteY3" fmla="*/ 916546 h 91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916546">
                  <a:moveTo>
                    <a:pt x="0" y="0"/>
                  </a:moveTo>
                  <a:lnTo>
                    <a:pt x="120250" y="0"/>
                  </a:lnTo>
                  <a:lnTo>
                    <a:pt x="120250" y="916546"/>
                  </a:lnTo>
                  <a:lnTo>
                    <a:pt x="240501" y="916546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9262" tIns="434584" rIns="109261" bIns="43458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000815" y="274158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000815" y="269586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8" tIns="39707" rIns="126938" bIns="397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7000815" y="2283315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5557803" y="2283315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000815" y="136676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000815" y="132104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8" tIns="39707" rIns="126938" bIns="397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000815" y="908495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5557803" y="1366769"/>
              <a:ext cx="240501" cy="916546"/>
            </a:xfrm>
            <a:custGeom>
              <a:avLst/>
              <a:gdLst>
                <a:gd name="connsiteX0" fmla="*/ 0 w 240501"/>
                <a:gd name="connsiteY0" fmla="*/ 916546 h 916546"/>
                <a:gd name="connsiteX1" fmla="*/ 120250 w 240501"/>
                <a:gd name="connsiteY1" fmla="*/ 916546 h 916546"/>
                <a:gd name="connsiteX2" fmla="*/ 120250 w 240501"/>
                <a:gd name="connsiteY2" fmla="*/ 0 h 916546"/>
                <a:gd name="connsiteX3" fmla="*/ 240501 w 240501"/>
                <a:gd name="connsiteY3" fmla="*/ 0 h 91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916546">
                  <a:moveTo>
                    <a:pt x="0" y="916546"/>
                  </a:moveTo>
                  <a:lnTo>
                    <a:pt x="120250" y="916546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9262" tIns="434584" rIns="109261" bIns="43458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114792" y="2283315"/>
              <a:ext cx="240501" cy="1603956"/>
            </a:xfrm>
            <a:custGeom>
              <a:avLst/>
              <a:gdLst>
                <a:gd name="connsiteX0" fmla="*/ 0 w 240501"/>
                <a:gd name="connsiteY0" fmla="*/ 1603956 h 1603956"/>
                <a:gd name="connsiteX1" fmla="*/ 120250 w 240501"/>
                <a:gd name="connsiteY1" fmla="*/ 1603956 h 1603956"/>
                <a:gd name="connsiteX2" fmla="*/ 120250 w 240501"/>
                <a:gd name="connsiteY2" fmla="*/ 0 h 1603956"/>
                <a:gd name="connsiteX3" fmla="*/ 240501 w 240501"/>
                <a:gd name="connsiteY3" fmla="*/ 0 h 16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1603956">
                  <a:moveTo>
                    <a:pt x="0" y="1603956"/>
                  </a:moveTo>
                  <a:lnTo>
                    <a:pt x="120250" y="1603956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04" tIns="761432" rIns="92403" bIns="76143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6200000">
              <a:off x="3006037" y="3743304"/>
              <a:ext cx="1929572" cy="287937"/>
            </a:xfrm>
            <a:custGeom>
              <a:avLst/>
              <a:gdLst>
                <a:gd name="connsiteX0" fmla="*/ 0 w 1929572"/>
                <a:gd name="connsiteY0" fmla="*/ 0 h 366618"/>
                <a:gd name="connsiteX1" fmla="*/ 1929572 w 1929572"/>
                <a:gd name="connsiteY1" fmla="*/ 0 h 366618"/>
                <a:gd name="connsiteX2" fmla="*/ 1929572 w 1929572"/>
                <a:gd name="connsiteY2" fmla="*/ 366618 h 366618"/>
                <a:gd name="connsiteX3" fmla="*/ 0 w 1929572"/>
                <a:gd name="connsiteY3" fmla="*/ 366618 h 366618"/>
                <a:gd name="connsiteX4" fmla="*/ 0 w 1929572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9572" h="366618">
                  <a:moveTo>
                    <a:pt x="0" y="0"/>
                  </a:moveTo>
                  <a:lnTo>
                    <a:pt x="1929572" y="0"/>
                  </a:lnTo>
                  <a:lnTo>
                    <a:pt x="1929572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eaVert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latin typeface="+mj-ea"/>
                  <a:ea typeface="+mj-ea"/>
                </a:rPr>
                <a:t>第一章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355292" y="1898890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第一节 中国文化赖以生存发展的地理条件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798305" y="1183459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地理与人群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7241316" y="725186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历史上人群分布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241316" y="1183459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地理整体性特征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7241316" y="1641733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气候变化与饥荒灾病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5798305" y="255828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241316" y="2100006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起源与发展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241316" y="2558280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“大一统”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7241316" y="3016553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地缘概念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5798305" y="301655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地理与战争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355292" y="3731984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第二节 区域地理环境与文化的多样分布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798305" y="3474826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地域文化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5798305" y="393310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典型的地域文化划分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798305" y="439137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地域文化</a:t>
              </a:r>
              <a:r>
                <a:rPr lang="en-US" altLang="zh-CN" sz="2000" kern="1200" dirty="0">
                  <a:latin typeface="+mn-ea"/>
                  <a:ea typeface="+mn-ea"/>
                </a:rPr>
                <a:t>VS</a:t>
              </a:r>
              <a:r>
                <a:rPr lang="zh-CN" altLang="en-US" sz="2000" kern="1200" dirty="0">
                  <a:latin typeface="+mn-ea"/>
                  <a:ea typeface="+mn-ea"/>
                </a:rPr>
                <a:t>统一文化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355292" y="5106804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第三节古代开发利用自然的文化得失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5798305" y="4849647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保护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5798305" y="530792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改造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5798305" y="576619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失误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 </a:t>
            </a:r>
            <a:r>
              <a:rPr lang="zh-CN" altLang="en-US" dirty="0"/>
              <a:t>区域地理环境与文化的多样分布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6435436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1.2.1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大地域与地域文化形成的因素 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1.2.1.2</a:t>
            </a:r>
            <a:r>
              <a:rPr lang="zh-CN" altLang="en-US" dirty="0" smtClean="0"/>
              <a:t> </a:t>
            </a:r>
            <a:r>
              <a:rPr lang="zh-CN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构成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区域文化的几个因素</a:t>
            </a:r>
            <a:r>
              <a:rPr lang="zh-CN" altLang="en-US" dirty="0">
                <a:solidFill>
                  <a:srgbClr val="4472C4"/>
                </a:solidFill>
              </a:rPr>
              <a:t>★★</a:t>
            </a:r>
            <a:r>
              <a:rPr lang="zh-CN" altLang="zh-CN" dirty="0"/>
              <a:t>（</a:t>
            </a:r>
            <a:r>
              <a:rPr lang="en-US" altLang="zh-CN" dirty="0"/>
              <a:t>0810</a:t>
            </a:r>
            <a:r>
              <a:rPr lang="zh-CN" altLang="zh-CN" dirty="0"/>
              <a:t>论）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自然环境。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地理条件的特殊或得天独厚。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特定区域的人群有明确的区域意识，并与其他区域的人群形成竞争关系。</a:t>
            </a:r>
            <a:endParaRPr lang="zh-CN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dirty="0"/>
              <a:t>典范人物的影响，可以带动特定地域的文化特色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724447" y="4699635"/>
            <a:ext cx="4844071" cy="1477328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000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桐城人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以文章扬名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方苞、姚</a:t>
            </a:r>
            <a:r>
              <a:rPr lang="zh-CN" altLang="zh-CN" sz="20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鼐</a:t>
            </a:r>
            <a:r>
              <a:rPr lang="zh-CN" altLang="en-US" sz="20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sz="2000" dirty="0" err="1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nai</a:t>
            </a:r>
            <a:r>
              <a:rPr lang="zh-CN" altLang="en-US" sz="20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lang="zh-CN" altLang="zh-CN" sz="20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000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浙江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重史学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黄宗羲。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000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徽州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一带崇尚经术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戴震。</a:t>
            </a:r>
            <a:endParaRPr lang="zh-CN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6781261" y="5521426"/>
            <a:ext cx="94318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6581755" y="2252959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021060" y="2252958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左中括号 6"/>
          <p:cNvSpPr/>
          <p:nvPr/>
        </p:nvSpPr>
        <p:spPr>
          <a:xfrm>
            <a:off x="691765" y="3088658"/>
            <a:ext cx="83127" cy="594734"/>
          </a:xfrm>
          <a:prstGeom prst="leftBracket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13" name="左中括号 12"/>
          <p:cNvSpPr/>
          <p:nvPr/>
        </p:nvSpPr>
        <p:spPr>
          <a:xfrm>
            <a:off x="691765" y="4338338"/>
            <a:ext cx="83127" cy="1183088"/>
          </a:xfrm>
          <a:prstGeom prst="leftBracket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139" y="3114450"/>
            <a:ext cx="492443" cy="609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自然</a:t>
            </a:r>
            <a:endParaRPr lang="zh-CN" altLang="en-US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139" y="4625160"/>
            <a:ext cx="492443" cy="6094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+mj-ea"/>
                <a:ea typeface="+mj-ea"/>
              </a:rPr>
              <a:t>人为</a:t>
            </a:r>
            <a:endParaRPr lang="zh-CN" altLang="en-US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21" name="任意多边形 9"/>
          <p:cNvSpPr/>
          <p:nvPr/>
        </p:nvSpPr>
        <p:spPr>
          <a:xfrm>
            <a:off x="9142910" y="64288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22" name="任意多边形 11"/>
          <p:cNvSpPr/>
          <p:nvPr/>
        </p:nvSpPr>
        <p:spPr>
          <a:xfrm>
            <a:off x="9142910" y="184610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23" name="任意多边形 34"/>
          <p:cNvSpPr/>
          <p:nvPr/>
        </p:nvSpPr>
        <p:spPr>
          <a:xfrm>
            <a:off x="7709341" y="384429"/>
            <a:ext cx="1433568" cy="564941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>
                <a:latin typeface="+mn-ea"/>
                <a:ea typeface="+mn-ea"/>
              </a:rPr>
              <a:t>第二</a:t>
            </a:r>
            <a:r>
              <a:rPr lang="zh-CN" altLang="en-US" sz="2000" kern="1200" smtClean="0">
                <a:latin typeface="+mn-ea"/>
                <a:ea typeface="+mn-ea"/>
              </a:rPr>
              <a:t>节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4" name="任意多边形 35"/>
          <p:cNvSpPr/>
          <p:nvPr/>
        </p:nvSpPr>
        <p:spPr>
          <a:xfrm>
            <a:off x="9651092" y="1300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5" name="任意多边形 36"/>
          <p:cNvSpPr/>
          <p:nvPr/>
        </p:nvSpPr>
        <p:spPr>
          <a:xfrm>
            <a:off x="9651092" y="459574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典型的地域文化划分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6" name="任意多边形 37"/>
          <p:cNvSpPr/>
          <p:nvPr/>
        </p:nvSpPr>
        <p:spPr>
          <a:xfrm>
            <a:off x="9651092" y="917847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r>
              <a:rPr lang="en-US" altLang="zh-CN" sz="2000" kern="1200" dirty="0">
                <a:latin typeface="+mn-ea"/>
                <a:ea typeface="+mn-ea"/>
              </a:rPr>
              <a:t>VS</a:t>
            </a:r>
            <a:r>
              <a:rPr lang="zh-CN" altLang="en-US" sz="2000" kern="1200" dirty="0">
                <a:latin typeface="+mn-ea"/>
                <a:ea typeface="+mn-ea"/>
              </a:rPr>
              <a:t>统一文化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+mj-ea"/>
                <a:ea typeface="+mj-ea"/>
              </a:rPr>
              <a:t>1.2.1.2 </a:t>
            </a:r>
            <a:r>
              <a:rPr lang="zh-CN" altLang="en-US" sz="1600" dirty="0">
                <a:latin typeface="+mj-ea"/>
                <a:ea typeface="+mj-ea"/>
              </a:rPr>
              <a:t>构成区域文化的几个因素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8.</a:t>
            </a:r>
            <a:r>
              <a:rPr lang="zh-CN" altLang="en-US" dirty="0"/>
              <a:t>构成区域文化的几个因素是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自然环境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商业文化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地理条件 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区域意识</a:t>
            </a:r>
            <a:endParaRPr lang="zh-CN" altLang="en-US" dirty="0"/>
          </a:p>
          <a:p>
            <a:r>
              <a:rPr lang="en-US" altLang="zh-CN" dirty="0"/>
              <a:t>E.</a:t>
            </a:r>
            <a:r>
              <a:rPr lang="zh-CN" altLang="en-US" dirty="0"/>
              <a:t>典范人物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8.</a:t>
            </a:r>
            <a:r>
              <a:rPr lang="zh-CN" altLang="en-US" dirty="0"/>
              <a:t>构成区域文化的几个因素</a:t>
            </a:r>
            <a:r>
              <a:rPr lang="zh-CN" altLang="en-US" dirty="0" smtClean="0"/>
              <a:t>是（</a:t>
            </a:r>
            <a:r>
              <a:rPr lang="en-US" altLang="zh-CN" dirty="0" smtClean="0"/>
              <a:t>ACDE</a:t>
            </a:r>
            <a:r>
              <a:rPr lang="zh-CN" altLang="en-US" dirty="0" smtClean="0"/>
              <a:t>）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自然环境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商业文化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地理条件 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区域意识</a:t>
            </a:r>
            <a:endParaRPr lang="zh-CN" altLang="en-US" dirty="0"/>
          </a:p>
          <a:p>
            <a:r>
              <a:rPr lang="en-US" altLang="zh-CN" dirty="0"/>
              <a:t>E.</a:t>
            </a:r>
            <a:r>
              <a:rPr lang="zh-CN" altLang="en-US" dirty="0"/>
              <a:t>典范人物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</a:t>
            </a:r>
            <a:r>
              <a:rPr lang="zh-CN" altLang="en-US" dirty="0"/>
              <a:t>桐城人以文章扬名，其中的代表人物有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黄宗羲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戴震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方苞 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姚鼐</a:t>
            </a:r>
            <a:endParaRPr lang="zh-CN" altLang="en-US" dirty="0"/>
          </a:p>
          <a:p>
            <a:r>
              <a:rPr lang="en-US" altLang="zh-CN" dirty="0"/>
              <a:t>E.</a:t>
            </a:r>
            <a:r>
              <a:rPr lang="zh-CN" altLang="en-US" dirty="0"/>
              <a:t>章学诚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</a:t>
            </a:r>
            <a:r>
              <a:rPr lang="zh-CN" altLang="en-US" dirty="0"/>
              <a:t>桐城人以文章扬名，其中的代表人物</a:t>
            </a:r>
            <a:r>
              <a:rPr lang="zh-CN" altLang="en-US" dirty="0" smtClean="0"/>
              <a:t>有（</a:t>
            </a:r>
            <a:r>
              <a:rPr lang="en-US" altLang="zh-CN" dirty="0" smtClean="0"/>
              <a:t>CD</a:t>
            </a:r>
            <a:r>
              <a:rPr lang="zh-CN" altLang="en-US" dirty="0" smtClean="0"/>
              <a:t>）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黄宗羲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戴震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方苞 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姚鼐</a:t>
            </a:r>
            <a:endParaRPr lang="zh-CN" altLang="en-US" dirty="0"/>
          </a:p>
          <a:p>
            <a:r>
              <a:rPr lang="en-US" altLang="zh-CN" dirty="0"/>
              <a:t>E.</a:t>
            </a:r>
            <a:r>
              <a:rPr lang="zh-CN" altLang="en-US" dirty="0"/>
              <a:t>章学诚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 </a:t>
            </a:r>
            <a:r>
              <a:rPr lang="zh-CN" altLang="en-US" dirty="0"/>
              <a:t>区域地理环境与文化的多样分布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828884"/>
          </a:xfrm>
        </p:spPr>
        <p:txBody>
          <a:bodyPr/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1.2.2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古代一些重要区域文化概说 </a:t>
            </a:r>
            <a:r>
              <a:rPr lang="en-US" altLang="zh-CN" b="1" dirty="0"/>
              <a:t> 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0" y="1665550"/>
            <a:ext cx="5411585" cy="4552370"/>
            <a:chOff x="1595438" y="968375"/>
            <a:chExt cx="5953125" cy="4921250"/>
          </a:xfrm>
          <a:solidFill>
            <a:schemeClr val="bg1">
              <a:lumMod val="85000"/>
            </a:schemeClr>
          </a:solidFill>
        </p:grpSpPr>
        <p:sp>
          <p:nvSpPr>
            <p:cNvPr id="6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pattFill prst="pct75">
              <a:fgClr>
                <a:schemeClr val="accent4"/>
              </a:fgClr>
              <a:bgClr>
                <a:schemeClr val="bg1"/>
              </a:bgClr>
            </a:patt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pattFill prst="smCheck">
              <a:fgClr>
                <a:schemeClr val="accent5"/>
              </a:fgClr>
              <a:bgClr>
                <a:schemeClr val="bg1"/>
              </a:bgClr>
            </a:patt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pattFill prst="trellis">
              <a:fgClr>
                <a:schemeClr val="accent6"/>
              </a:fgClr>
              <a:bgClr>
                <a:schemeClr val="bg1"/>
              </a:bgClr>
            </a:pattFill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5646808" y="2326358"/>
            <a:ext cx="6096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先秦时期，是区域文化大发展的时期</a:t>
            </a:r>
            <a:r>
              <a:rPr lang="zh-CN" altLang="zh-CN" sz="2000" dirty="0"/>
              <a:t>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zh-CN" sz="2000" dirty="0"/>
              <a:t>源于齐鲁</a:t>
            </a:r>
            <a:r>
              <a:rPr lang="zh-CN" altLang="en-US" sz="2000" dirty="0"/>
              <a:t>（山东）</a:t>
            </a:r>
            <a:r>
              <a:rPr lang="zh-CN" altLang="zh-CN" sz="2000" dirty="0"/>
              <a:t>的</a:t>
            </a:r>
            <a:r>
              <a:rPr lang="zh-CN" altLang="zh-CN" sz="2000" b="1" dirty="0"/>
              <a:t>儒家</a:t>
            </a:r>
            <a:r>
              <a:rPr lang="zh-CN" altLang="zh-CN" sz="2000" dirty="0"/>
              <a:t>文化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</a:pPr>
            <a:r>
              <a:rPr lang="zh-CN" altLang="zh-CN" sz="2000" dirty="0"/>
              <a:t>源于三晋</a:t>
            </a:r>
            <a:r>
              <a:rPr lang="zh-CN" altLang="en-US" sz="2000" dirty="0"/>
              <a:t>（山西）</a:t>
            </a:r>
            <a:r>
              <a:rPr lang="zh-CN" altLang="zh-CN" sz="2000" dirty="0"/>
              <a:t>的</a:t>
            </a:r>
            <a:r>
              <a:rPr lang="zh-CN" altLang="zh-CN" sz="2000" b="1" dirty="0"/>
              <a:t>法家</a:t>
            </a:r>
            <a:r>
              <a:rPr lang="zh-CN" altLang="zh-CN" sz="2000" dirty="0"/>
              <a:t>文化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zh-CN" sz="2000" dirty="0"/>
              <a:t>源于南楚</a:t>
            </a:r>
            <a:r>
              <a:rPr lang="zh-CN" altLang="en-US" sz="2000" dirty="0"/>
              <a:t>（湖北）</a:t>
            </a:r>
            <a:r>
              <a:rPr lang="zh-CN" altLang="zh-CN" sz="2000" dirty="0"/>
              <a:t>思想、文学</a:t>
            </a:r>
            <a:r>
              <a:rPr lang="zh-CN" altLang="en-US" sz="2000" dirty="0"/>
              <a:t>。“</a:t>
            </a:r>
            <a:r>
              <a:rPr lang="zh-CN" altLang="zh-CN" sz="2000" dirty="0"/>
              <a:t>书楚语，作楚声”的</a:t>
            </a:r>
            <a:r>
              <a:rPr lang="zh-CN" altLang="zh-CN" sz="2000" b="1" u="sng" dirty="0">
                <a:solidFill>
                  <a:schemeClr val="accent5"/>
                </a:solidFill>
              </a:rPr>
              <a:t>屈原文学</a:t>
            </a:r>
            <a:r>
              <a:rPr lang="zh-CN" altLang="zh-CN" sz="2000" dirty="0"/>
              <a:t>，是中国古代文学传统的根基。（</a:t>
            </a:r>
            <a:r>
              <a:rPr lang="en-US" altLang="zh-CN" sz="2000" dirty="0"/>
              <a:t>1010</a:t>
            </a:r>
            <a:r>
              <a:rPr lang="zh-CN" altLang="zh-CN" sz="2000" dirty="0"/>
              <a:t>、</a:t>
            </a:r>
            <a:r>
              <a:rPr lang="en-US" altLang="zh-CN" sz="2000" dirty="0"/>
              <a:t>1101</a:t>
            </a:r>
            <a:r>
              <a:rPr lang="zh-CN" altLang="zh-CN" sz="2000" dirty="0"/>
              <a:t>单）</a:t>
            </a:r>
            <a:endParaRPr lang="zh-CN" altLang="zh-CN" sz="2000" dirty="0"/>
          </a:p>
        </p:txBody>
      </p:sp>
      <p:sp>
        <p:nvSpPr>
          <p:cNvPr id="39" name="圆角矩形 38"/>
          <p:cNvSpPr/>
          <p:nvPr/>
        </p:nvSpPr>
        <p:spPr>
          <a:xfrm>
            <a:off x="11266516" y="248628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5" name="任意多边形 9"/>
          <p:cNvSpPr/>
          <p:nvPr/>
        </p:nvSpPr>
        <p:spPr>
          <a:xfrm>
            <a:off x="9142910" y="64288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46" name="任意多边形 11"/>
          <p:cNvSpPr/>
          <p:nvPr/>
        </p:nvSpPr>
        <p:spPr>
          <a:xfrm>
            <a:off x="9142910" y="184610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47" name="任意多边形 34"/>
          <p:cNvSpPr/>
          <p:nvPr/>
        </p:nvSpPr>
        <p:spPr>
          <a:xfrm>
            <a:off x="7709341" y="384429"/>
            <a:ext cx="1433568" cy="564941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>
                <a:latin typeface="+mn-ea"/>
                <a:ea typeface="+mn-ea"/>
              </a:rPr>
              <a:t>第二</a:t>
            </a:r>
            <a:r>
              <a:rPr lang="zh-CN" altLang="en-US" sz="2000" kern="1200" smtClean="0">
                <a:latin typeface="+mn-ea"/>
                <a:ea typeface="+mn-ea"/>
              </a:rPr>
              <a:t>节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48" name="任意多边形 35"/>
          <p:cNvSpPr/>
          <p:nvPr/>
        </p:nvSpPr>
        <p:spPr>
          <a:xfrm>
            <a:off x="9651092" y="1300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49" name="任意多边形 36"/>
          <p:cNvSpPr/>
          <p:nvPr/>
        </p:nvSpPr>
        <p:spPr>
          <a:xfrm>
            <a:off x="9651092" y="459574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典型的地域文化划分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50" name="任意多边形 37"/>
          <p:cNvSpPr/>
          <p:nvPr/>
        </p:nvSpPr>
        <p:spPr>
          <a:xfrm>
            <a:off x="9651092" y="917847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r>
              <a:rPr lang="en-US" altLang="zh-CN" sz="2000" kern="1200" dirty="0">
                <a:latin typeface="+mn-ea"/>
                <a:ea typeface="+mn-ea"/>
              </a:rPr>
              <a:t>VS</a:t>
            </a:r>
            <a:r>
              <a:rPr lang="zh-CN" altLang="en-US" sz="2000" kern="1200" dirty="0">
                <a:latin typeface="+mn-ea"/>
                <a:ea typeface="+mn-ea"/>
              </a:rPr>
              <a:t>统一文化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+mj-ea"/>
                <a:ea typeface="+mj-ea"/>
              </a:rPr>
              <a:t>1.2.2 </a:t>
            </a:r>
            <a:r>
              <a:rPr lang="zh-CN" altLang="en-US" sz="1600" dirty="0" smtClean="0">
                <a:latin typeface="+mj-ea"/>
                <a:ea typeface="+mj-ea"/>
              </a:rPr>
              <a:t>古代一些重要区域文化概说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 </a:t>
            </a:r>
            <a:r>
              <a:rPr lang="zh-CN" altLang="en-US" dirty="0"/>
              <a:t>区域地理环境与文化的多样分布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721653"/>
          </a:xfrm>
        </p:spPr>
        <p:txBody>
          <a:bodyPr/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1.2.2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古代一些重要区域文化概说 </a:t>
            </a:r>
            <a:r>
              <a:rPr lang="en-US" altLang="zh-CN" b="1" dirty="0"/>
              <a:t> 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640346" y="215817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司马迁的《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史记</a:t>
            </a:r>
            <a:r>
              <a:rPr lang="en-US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·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货殖列传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endParaRPr lang="en-US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相当全面地描绘了秦汉时期各地区域文化特色。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000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司马迁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把当时的“天下”划分为</a:t>
            </a:r>
            <a:r>
              <a:rPr lang="zh-CN" altLang="zh-CN" sz="2000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四大基本经济区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“山西”（关中）地区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山东地区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龙门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碣石以北农牧交错地带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江南地区（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0901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1310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单）</a:t>
            </a:r>
            <a:endParaRPr lang="zh-CN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 bwMode="auto">
          <a:xfrm>
            <a:off x="0" y="1600460"/>
            <a:ext cx="5582291" cy="4614694"/>
            <a:chOff x="1595438" y="968375"/>
            <a:chExt cx="5953125" cy="4921250"/>
          </a:xfrm>
          <a:solidFill>
            <a:schemeClr val="bg1">
              <a:lumMod val="85000"/>
            </a:schemeClr>
          </a:solidFill>
        </p:grpSpPr>
        <p:sp>
          <p:nvSpPr>
            <p:cNvPr id="39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0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1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2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3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4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5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6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7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8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9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0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2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3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4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5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6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7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9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0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2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3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4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5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6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7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8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9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0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 w="1270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74" name="直接连接符 73"/>
          <p:cNvCxnSpPr/>
          <p:nvPr/>
        </p:nvCxnSpPr>
        <p:spPr>
          <a:xfrm>
            <a:off x="3584922" y="3945175"/>
            <a:ext cx="42823" cy="93428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任意多边形 75"/>
          <p:cNvSpPr/>
          <p:nvPr/>
        </p:nvSpPr>
        <p:spPr>
          <a:xfrm>
            <a:off x="2055854" y="3318743"/>
            <a:ext cx="2402535" cy="848083"/>
          </a:xfrm>
          <a:custGeom>
            <a:avLst/>
            <a:gdLst>
              <a:gd name="connsiteX0" fmla="*/ 0 w 2394065"/>
              <a:gd name="connsiteY0" fmla="*/ 851595 h 1054452"/>
              <a:gd name="connsiteX1" fmla="*/ 1221971 w 2394065"/>
              <a:gd name="connsiteY1" fmla="*/ 1001225 h 1054452"/>
              <a:gd name="connsiteX2" fmla="*/ 2053243 w 2394065"/>
              <a:gd name="connsiteY2" fmla="*/ 53574 h 1054452"/>
              <a:gd name="connsiteX3" fmla="*/ 2394065 w 2394065"/>
              <a:gd name="connsiteY3" fmla="*/ 111763 h 1054452"/>
              <a:gd name="connsiteX4" fmla="*/ 2394065 w 2394065"/>
              <a:gd name="connsiteY4" fmla="*/ 111763 h 105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4065" h="1054452">
                <a:moveTo>
                  <a:pt x="0" y="851595"/>
                </a:moveTo>
                <a:cubicBezTo>
                  <a:pt x="439882" y="992912"/>
                  <a:pt x="879764" y="1134229"/>
                  <a:pt x="1221971" y="1001225"/>
                </a:cubicBezTo>
                <a:cubicBezTo>
                  <a:pt x="1564178" y="868222"/>
                  <a:pt x="1857894" y="201818"/>
                  <a:pt x="2053243" y="53574"/>
                </a:cubicBezTo>
                <a:cubicBezTo>
                  <a:pt x="2248592" y="-94670"/>
                  <a:pt x="2394065" y="111763"/>
                  <a:pt x="2394065" y="111763"/>
                </a:cubicBezTo>
                <a:lnTo>
                  <a:pt x="2394065" y="111763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1869372" y="3122853"/>
            <a:ext cx="17438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zh-CN" altLang="en-US" dirty="0"/>
              <a:t>龙门碣石以北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1253556" y="4283258"/>
            <a:ext cx="12149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zh-CN" altLang="en-US" dirty="0"/>
              <a:t>山西地区</a:t>
            </a:r>
            <a:endParaRPr lang="zh-CN" altLang="en-US" dirty="0"/>
          </a:p>
        </p:txBody>
      </p:sp>
      <p:sp>
        <p:nvSpPr>
          <p:cNvPr id="81" name="文本框 80"/>
          <p:cNvSpPr txBox="1"/>
          <p:nvPr/>
        </p:nvSpPr>
        <p:spPr>
          <a:xfrm>
            <a:off x="3689667" y="4008451"/>
            <a:ext cx="1342439" cy="400110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zh-CN" altLang="en-US" dirty="0"/>
              <a:t>山东地区</a:t>
            </a:r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3169027" y="5153867"/>
            <a:ext cx="12374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江南地区</a:t>
            </a:r>
            <a:endParaRPr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532031" y="3850840"/>
            <a:ext cx="155607" cy="1469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4374632" y="3315201"/>
            <a:ext cx="155607" cy="1469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028383" y="4200031"/>
            <a:ext cx="461665" cy="6713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崤山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40006" y="3547271"/>
            <a:ext cx="75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龙门</a:t>
            </a:r>
            <a:endParaRPr lang="zh-CN" altLang="en-US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287199" y="2938187"/>
            <a:ext cx="75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碣石</a:t>
            </a:r>
            <a:endParaRPr lang="zh-CN" altLang="en-US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2352502" y="4470987"/>
            <a:ext cx="2329802" cy="648047"/>
          </a:xfrm>
          <a:custGeom>
            <a:avLst/>
            <a:gdLst>
              <a:gd name="connsiteX0" fmla="*/ 0 w 2234152"/>
              <a:gd name="connsiteY0" fmla="*/ 624612 h 648047"/>
              <a:gd name="connsiteX1" fmla="*/ 301657 w 2234152"/>
              <a:gd name="connsiteY1" fmla="*/ 40150 h 648047"/>
              <a:gd name="connsiteX2" fmla="*/ 461913 w 2234152"/>
              <a:gd name="connsiteY2" fmla="*/ 624612 h 648047"/>
              <a:gd name="connsiteX3" fmla="*/ 801278 w 2234152"/>
              <a:gd name="connsiteY3" fmla="*/ 511490 h 648047"/>
              <a:gd name="connsiteX4" fmla="*/ 886119 w 2234152"/>
              <a:gd name="connsiteY4" fmla="*/ 313527 h 648047"/>
              <a:gd name="connsiteX5" fmla="*/ 1272618 w 2234152"/>
              <a:gd name="connsiteY5" fmla="*/ 332381 h 648047"/>
              <a:gd name="connsiteX6" fmla="*/ 1423447 w 2234152"/>
              <a:gd name="connsiteY6" fmla="*/ 464356 h 648047"/>
              <a:gd name="connsiteX7" fmla="*/ 1574276 w 2234152"/>
              <a:gd name="connsiteY7" fmla="*/ 332381 h 648047"/>
              <a:gd name="connsiteX8" fmla="*/ 1791092 w 2234152"/>
              <a:gd name="connsiteY8" fmla="*/ 426649 h 648047"/>
              <a:gd name="connsiteX9" fmla="*/ 2045616 w 2234152"/>
              <a:gd name="connsiteY9" fmla="*/ 172125 h 648047"/>
              <a:gd name="connsiteX10" fmla="*/ 2064470 w 2234152"/>
              <a:gd name="connsiteY10" fmla="*/ 11870 h 648047"/>
              <a:gd name="connsiteX11" fmla="*/ 2234152 w 2234152"/>
              <a:gd name="connsiteY11" fmla="*/ 11870 h 648047"/>
              <a:gd name="connsiteX12" fmla="*/ 2234152 w 2234152"/>
              <a:gd name="connsiteY12" fmla="*/ 11870 h 6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4152" h="648047">
                <a:moveTo>
                  <a:pt x="0" y="624612"/>
                </a:moveTo>
                <a:cubicBezTo>
                  <a:pt x="112336" y="332381"/>
                  <a:pt x="224672" y="40150"/>
                  <a:pt x="301657" y="40150"/>
                </a:cubicBezTo>
                <a:cubicBezTo>
                  <a:pt x="378642" y="40150"/>
                  <a:pt x="378643" y="546055"/>
                  <a:pt x="461913" y="624612"/>
                </a:cubicBezTo>
                <a:cubicBezTo>
                  <a:pt x="545183" y="703169"/>
                  <a:pt x="730577" y="563337"/>
                  <a:pt x="801278" y="511490"/>
                </a:cubicBezTo>
                <a:cubicBezTo>
                  <a:pt x="871979" y="459643"/>
                  <a:pt x="807562" y="343378"/>
                  <a:pt x="886119" y="313527"/>
                </a:cubicBezTo>
                <a:cubicBezTo>
                  <a:pt x="964676" y="283676"/>
                  <a:pt x="1183064" y="307243"/>
                  <a:pt x="1272618" y="332381"/>
                </a:cubicBezTo>
                <a:cubicBezTo>
                  <a:pt x="1362172" y="357519"/>
                  <a:pt x="1373171" y="464356"/>
                  <a:pt x="1423447" y="464356"/>
                </a:cubicBezTo>
                <a:cubicBezTo>
                  <a:pt x="1473723" y="464356"/>
                  <a:pt x="1513002" y="338665"/>
                  <a:pt x="1574276" y="332381"/>
                </a:cubicBezTo>
                <a:cubicBezTo>
                  <a:pt x="1635550" y="326097"/>
                  <a:pt x="1712535" y="453358"/>
                  <a:pt x="1791092" y="426649"/>
                </a:cubicBezTo>
                <a:cubicBezTo>
                  <a:pt x="1869649" y="399940"/>
                  <a:pt x="2000053" y="241255"/>
                  <a:pt x="2045616" y="172125"/>
                </a:cubicBezTo>
                <a:cubicBezTo>
                  <a:pt x="2091179" y="102995"/>
                  <a:pt x="2033047" y="38579"/>
                  <a:pt x="2064470" y="11870"/>
                </a:cubicBezTo>
                <a:cubicBezTo>
                  <a:pt x="2095893" y="-14839"/>
                  <a:pt x="2234152" y="11870"/>
                  <a:pt x="2234152" y="11870"/>
                </a:cubicBezTo>
                <a:lnTo>
                  <a:pt x="2234152" y="11870"/>
                </a:ln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10285613" y="231954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6" name="任意多边形 9"/>
          <p:cNvSpPr/>
          <p:nvPr/>
        </p:nvSpPr>
        <p:spPr>
          <a:xfrm>
            <a:off x="9142910" y="642883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87" name="任意多边形 11"/>
          <p:cNvSpPr/>
          <p:nvPr/>
        </p:nvSpPr>
        <p:spPr>
          <a:xfrm>
            <a:off x="9142910" y="184610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88" name="任意多边形 34"/>
          <p:cNvSpPr/>
          <p:nvPr/>
        </p:nvSpPr>
        <p:spPr>
          <a:xfrm>
            <a:off x="7709341" y="384429"/>
            <a:ext cx="1433568" cy="564941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>
                <a:latin typeface="+mn-ea"/>
                <a:ea typeface="+mn-ea"/>
              </a:rPr>
              <a:t>第二</a:t>
            </a:r>
            <a:r>
              <a:rPr lang="zh-CN" altLang="en-US" sz="2000" kern="1200" smtClean="0">
                <a:latin typeface="+mn-ea"/>
                <a:ea typeface="+mn-ea"/>
              </a:rPr>
              <a:t>节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89" name="任意多边形 35"/>
          <p:cNvSpPr/>
          <p:nvPr/>
        </p:nvSpPr>
        <p:spPr>
          <a:xfrm>
            <a:off x="9651092" y="1300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90" name="任意多边形 36"/>
          <p:cNvSpPr/>
          <p:nvPr/>
        </p:nvSpPr>
        <p:spPr>
          <a:xfrm>
            <a:off x="9651092" y="459574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典型的地域文化划分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91" name="任意多边形 37"/>
          <p:cNvSpPr/>
          <p:nvPr/>
        </p:nvSpPr>
        <p:spPr>
          <a:xfrm>
            <a:off x="9651092" y="917847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地域文化</a:t>
            </a:r>
            <a:r>
              <a:rPr lang="en-US" altLang="zh-CN" sz="2000" kern="1200" dirty="0">
                <a:latin typeface="+mn-ea"/>
                <a:ea typeface="+mn-ea"/>
              </a:rPr>
              <a:t>VS</a:t>
            </a:r>
            <a:r>
              <a:rPr lang="zh-CN" altLang="en-US" sz="2000" kern="1200" dirty="0">
                <a:latin typeface="+mn-ea"/>
                <a:ea typeface="+mn-ea"/>
              </a:rPr>
              <a:t>统一文化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-92025"/>
            <a:ext cx="106596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+mj-ea"/>
                <a:ea typeface="+mj-ea"/>
              </a:rPr>
              <a:t>1.2.2 </a:t>
            </a:r>
            <a:r>
              <a:rPr lang="zh-CN" altLang="en-US" sz="1600" dirty="0" smtClean="0">
                <a:latin typeface="+mj-ea"/>
                <a:ea typeface="+mj-ea"/>
              </a:rPr>
              <a:t>古代一些重要区域文化概说</a:t>
            </a:r>
            <a:endParaRPr lang="zh-CN" altLang="zh-CN" sz="1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3010593" cy="645130"/>
          </a:xfrm>
        </p:spPr>
        <p:txBody>
          <a:bodyPr>
            <a:normAutofit/>
          </a:bodyPr>
          <a:lstStyle/>
          <a:p>
            <a:r>
              <a:rPr lang="zh-CN" altLang="en-US" dirty="0"/>
              <a:t>本章结构图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39338" y="725186"/>
            <a:ext cx="9842271" cy="5407625"/>
            <a:chOff x="3826854" y="725186"/>
            <a:chExt cx="4657949" cy="5407625"/>
          </a:xfrm>
        </p:grpSpPr>
        <p:sp>
          <p:nvSpPr>
            <p:cNvPr id="6" name="任意多边形 5"/>
            <p:cNvSpPr/>
            <p:nvPr/>
          </p:nvSpPr>
          <p:spPr>
            <a:xfrm>
              <a:off x="5557803" y="549122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557803" y="544550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9" tIns="39708" rIns="126937" bIns="3970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557803" y="5032956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114792" y="3887272"/>
              <a:ext cx="240501" cy="1603956"/>
            </a:xfrm>
            <a:custGeom>
              <a:avLst/>
              <a:gdLst>
                <a:gd name="connsiteX0" fmla="*/ 0 w 240501"/>
                <a:gd name="connsiteY0" fmla="*/ 0 h 1603956"/>
                <a:gd name="connsiteX1" fmla="*/ 120250 w 240501"/>
                <a:gd name="connsiteY1" fmla="*/ 0 h 1603956"/>
                <a:gd name="connsiteX2" fmla="*/ 120250 w 240501"/>
                <a:gd name="connsiteY2" fmla="*/ 1603956 h 1603956"/>
                <a:gd name="connsiteX3" fmla="*/ 240501 w 240501"/>
                <a:gd name="connsiteY3" fmla="*/ 1603956 h 16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1603956">
                  <a:moveTo>
                    <a:pt x="0" y="0"/>
                  </a:moveTo>
                  <a:lnTo>
                    <a:pt x="120250" y="0"/>
                  </a:lnTo>
                  <a:lnTo>
                    <a:pt x="120250" y="1603956"/>
                  </a:lnTo>
                  <a:lnTo>
                    <a:pt x="240501" y="1603956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04" tIns="761432" rIns="92403" bIns="76143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557803" y="411640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557803" y="407068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9" tIns="39708" rIns="126937" bIns="3970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557803" y="3658136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114792" y="3887272"/>
              <a:ext cx="240501" cy="229136"/>
            </a:xfrm>
            <a:custGeom>
              <a:avLst/>
              <a:gdLst>
                <a:gd name="connsiteX0" fmla="*/ 0 w 240501"/>
                <a:gd name="connsiteY0" fmla="*/ 0 h 229136"/>
                <a:gd name="connsiteX1" fmla="*/ 120250 w 240501"/>
                <a:gd name="connsiteY1" fmla="*/ 0 h 229136"/>
                <a:gd name="connsiteX2" fmla="*/ 120250 w 240501"/>
                <a:gd name="connsiteY2" fmla="*/ 229136 h 229136"/>
                <a:gd name="connsiteX3" fmla="*/ 240501 w 240501"/>
                <a:gd name="connsiteY3" fmla="*/ 229136 h 2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229136">
                  <a:moveTo>
                    <a:pt x="0" y="0"/>
                  </a:moveTo>
                  <a:lnTo>
                    <a:pt x="120250" y="0"/>
                  </a:lnTo>
                  <a:lnTo>
                    <a:pt x="120250" y="229136"/>
                  </a:lnTo>
                  <a:lnTo>
                    <a:pt x="240501" y="229136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646" tIns="106264" rIns="124646" bIns="106263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557803" y="2283315"/>
              <a:ext cx="240501" cy="916546"/>
            </a:xfrm>
            <a:custGeom>
              <a:avLst/>
              <a:gdLst>
                <a:gd name="connsiteX0" fmla="*/ 0 w 240501"/>
                <a:gd name="connsiteY0" fmla="*/ 0 h 916546"/>
                <a:gd name="connsiteX1" fmla="*/ 120250 w 240501"/>
                <a:gd name="connsiteY1" fmla="*/ 0 h 916546"/>
                <a:gd name="connsiteX2" fmla="*/ 120250 w 240501"/>
                <a:gd name="connsiteY2" fmla="*/ 916546 h 916546"/>
                <a:gd name="connsiteX3" fmla="*/ 240501 w 240501"/>
                <a:gd name="connsiteY3" fmla="*/ 916546 h 91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916546">
                  <a:moveTo>
                    <a:pt x="0" y="0"/>
                  </a:moveTo>
                  <a:lnTo>
                    <a:pt x="120250" y="0"/>
                  </a:lnTo>
                  <a:lnTo>
                    <a:pt x="120250" y="916546"/>
                  </a:lnTo>
                  <a:lnTo>
                    <a:pt x="240501" y="916546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9262" tIns="434584" rIns="109261" bIns="43458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000815" y="274158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000815" y="269586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8" tIns="39707" rIns="126938" bIns="397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7000815" y="2283315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5557803" y="2283315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000815" y="136676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000815" y="132104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8" tIns="39707" rIns="126938" bIns="397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000815" y="908495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5557803" y="1366769"/>
              <a:ext cx="240501" cy="916546"/>
            </a:xfrm>
            <a:custGeom>
              <a:avLst/>
              <a:gdLst>
                <a:gd name="connsiteX0" fmla="*/ 0 w 240501"/>
                <a:gd name="connsiteY0" fmla="*/ 916546 h 916546"/>
                <a:gd name="connsiteX1" fmla="*/ 120250 w 240501"/>
                <a:gd name="connsiteY1" fmla="*/ 916546 h 916546"/>
                <a:gd name="connsiteX2" fmla="*/ 120250 w 240501"/>
                <a:gd name="connsiteY2" fmla="*/ 0 h 916546"/>
                <a:gd name="connsiteX3" fmla="*/ 240501 w 240501"/>
                <a:gd name="connsiteY3" fmla="*/ 0 h 91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916546">
                  <a:moveTo>
                    <a:pt x="0" y="916546"/>
                  </a:moveTo>
                  <a:lnTo>
                    <a:pt x="120250" y="916546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9262" tIns="434584" rIns="109261" bIns="43458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114792" y="2283315"/>
              <a:ext cx="240501" cy="1603956"/>
            </a:xfrm>
            <a:custGeom>
              <a:avLst/>
              <a:gdLst>
                <a:gd name="connsiteX0" fmla="*/ 0 w 240501"/>
                <a:gd name="connsiteY0" fmla="*/ 1603956 h 1603956"/>
                <a:gd name="connsiteX1" fmla="*/ 120250 w 240501"/>
                <a:gd name="connsiteY1" fmla="*/ 1603956 h 1603956"/>
                <a:gd name="connsiteX2" fmla="*/ 120250 w 240501"/>
                <a:gd name="connsiteY2" fmla="*/ 0 h 1603956"/>
                <a:gd name="connsiteX3" fmla="*/ 240501 w 240501"/>
                <a:gd name="connsiteY3" fmla="*/ 0 h 16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1603956">
                  <a:moveTo>
                    <a:pt x="0" y="1603956"/>
                  </a:moveTo>
                  <a:lnTo>
                    <a:pt x="120250" y="1603956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04" tIns="761432" rIns="92403" bIns="76143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6200000">
              <a:off x="3006037" y="3743304"/>
              <a:ext cx="1929572" cy="287937"/>
            </a:xfrm>
            <a:custGeom>
              <a:avLst/>
              <a:gdLst>
                <a:gd name="connsiteX0" fmla="*/ 0 w 1929572"/>
                <a:gd name="connsiteY0" fmla="*/ 0 h 366618"/>
                <a:gd name="connsiteX1" fmla="*/ 1929572 w 1929572"/>
                <a:gd name="connsiteY1" fmla="*/ 0 h 366618"/>
                <a:gd name="connsiteX2" fmla="*/ 1929572 w 1929572"/>
                <a:gd name="connsiteY2" fmla="*/ 366618 h 366618"/>
                <a:gd name="connsiteX3" fmla="*/ 0 w 1929572"/>
                <a:gd name="connsiteY3" fmla="*/ 366618 h 366618"/>
                <a:gd name="connsiteX4" fmla="*/ 0 w 1929572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9572" h="366618">
                  <a:moveTo>
                    <a:pt x="0" y="0"/>
                  </a:moveTo>
                  <a:lnTo>
                    <a:pt x="1929572" y="0"/>
                  </a:lnTo>
                  <a:lnTo>
                    <a:pt x="1929572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eaVert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latin typeface="+mj-ea"/>
                  <a:ea typeface="+mj-ea"/>
                </a:rPr>
                <a:t>第一章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355292" y="1898890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第一节 中国文化赖以生存发展的地理条件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798305" y="1183459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地理与人群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7241316" y="725186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历史上人群分布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241316" y="1183459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地理整体性特征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7241316" y="1641733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气候变化与饥荒灾病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5798305" y="255828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241316" y="2100006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起源与发展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241316" y="2558280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“大一统”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7241316" y="3016553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地缘概念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5798305" y="301655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地理与战争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355292" y="3731984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第二节 区域地理环境与文化的多样分布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798305" y="3474826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地域文化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5798305" y="393310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典型的地域文化划分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798305" y="439137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地域文化</a:t>
              </a:r>
              <a:r>
                <a:rPr lang="en-US" altLang="zh-CN" sz="2000" kern="1200" dirty="0">
                  <a:latin typeface="+mn-ea"/>
                  <a:ea typeface="+mn-ea"/>
                </a:rPr>
                <a:t>VS</a:t>
              </a:r>
              <a:r>
                <a:rPr lang="zh-CN" altLang="en-US" sz="2000" kern="1200" dirty="0">
                  <a:latin typeface="+mn-ea"/>
                  <a:ea typeface="+mn-ea"/>
                </a:rPr>
                <a:t>统一文化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355292" y="5106804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5816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第三节古代开发利用自然的文化得失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5798305" y="4849647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保护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5798305" y="530792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改造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5798305" y="576619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失误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5977" y="362408"/>
            <a:ext cx="10515600" cy="645130"/>
          </a:xfrm>
        </p:spPr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 </a:t>
            </a:r>
            <a:r>
              <a:rPr lang="zh-CN" altLang="en-US" dirty="0"/>
              <a:t>古代开发利用自然的文化得失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28532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1.3.1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古代保护自然方面的作为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及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利用改造自然方面的成就 </a:t>
            </a:r>
            <a:r>
              <a:rPr lang="en-US" altLang="zh-CN" b="1" dirty="0"/>
              <a:t> 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695410" y="134369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13755" y="1832485"/>
          <a:ext cx="10740045" cy="42180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8296"/>
                <a:gridCol w="1504604"/>
                <a:gridCol w="7987145"/>
              </a:tblGrid>
              <a:tr h="4153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+mn-cs"/>
                        </a:rPr>
                        <a:t>工程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+mn-cs"/>
                        </a:rPr>
                        <a:t>年代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+mn-cs"/>
                        </a:rPr>
                        <a:t>措施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41534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solidFill>
                            <a:prstClr val="black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开垦</a:t>
                      </a:r>
                      <a:r>
                        <a:rPr lang="zh-CN" altLang="en-US" sz="2000" dirty="0">
                          <a:solidFill>
                            <a:prstClr val="black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土地</a:t>
                      </a:r>
                      <a:endParaRPr lang="zh-CN" altLang="en-US" sz="2000" dirty="0"/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b="0" dirty="0"/>
                        <a:t>先秦</a:t>
                      </a:r>
                      <a:endParaRPr lang="zh-CN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b="1" u="sng" kern="1200" dirty="0">
                          <a:solidFill>
                            <a:schemeClr val="accent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李悝</a:t>
                      </a:r>
                      <a:r>
                        <a:rPr lang="en-US" altLang="zh-CN" sz="2000" dirty="0"/>
                        <a:t> </a:t>
                      </a:r>
                      <a:r>
                        <a:rPr lang="zh-CN" altLang="zh-CN" sz="2000" dirty="0"/>
                        <a:t>“尽地力之教”，表现出集约经营的特点。</a:t>
                      </a:r>
                      <a:endParaRPr lang="en-US" altLang="zh-CN" sz="20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53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/>
                        <a:t>汉</a:t>
                      </a:r>
                      <a:endParaRPr lang="zh-CN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b="1" u="sng" kern="1200" dirty="0">
                          <a:solidFill>
                            <a:schemeClr val="accent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汉武帝</a:t>
                      </a:r>
                      <a:r>
                        <a:rPr lang="zh-CN" altLang="en-US" sz="2000" dirty="0"/>
                        <a:t>推广</a:t>
                      </a:r>
                      <a:r>
                        <a:rPr lang="zh-CN" altLang="zh-CN" sz="2000" dirty="0"/>
                        <a:t>“代田法”和“区田法”</a:t>
                      </a:r>
                      <a:r>
                        <a:rPr lang="en-US" altLang="zh-CN" sz="2000" dirty="0"/>
                        <a:t> 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53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/>
                        <a:t>魏晋</a:t>
                      </a:r>
                      <a:endParaRPr lang="zh-CN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b="1" u="sng" kern="1200" dirty="0">
                          <a:solidFill>
                            <a:schemeClr val="accent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贾思勰</a:t>
                      </a:r>
                      <a:r>
                        <a:rPr lang="zh-CN" altLang="zh-CN" sz="2000" dirty="0"/>
                        <a:t>在</a:t>
                      </a:r>
                      <a:r>
                        <a:rPr lang="zh-CN" altLang="zh-CN" sz="2000" b="1" u="sng" kern="1200" dirty="0">
                          <a:solidFill>
                            <a:schemeClr val="accent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《齐民要术》</a:t>
                      </a:r>
                      <a:r>
                        <a:rPr lang="zh-CN" altLang="zh-CN" sz="2000" dirty="0"/>
                        <a:t>中更明确地说：“凡人家营田，须量己力”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53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prstClr val="black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兴修水利</a:t>
                      </a:r>
                      <a:endParaRPr lang="zh-CN" altLang="en-US" sz="2000" dirty="0"/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b="0" dirty="0"/>
                        <a:t>先秦两汉</a:t>
                      </a:r>
                      <a:endParaRPr lang="zh-CN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/>
                        <a:t>郑国渠、白渠、六辅渠、龙首渠等水利工程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534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prstClr val="black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+mn-cs"/>
                        </a:rPr>
                        <a:t>观念</a:t>
                      </a:r>
                      <a:endParaRPr lang="zh-CN" altLang="en-US" sz="2000" kern="1200" dirty="0">
                        <a:solidFill>
                          <a:prstClr val="black"/>
                        </a:solidFill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/>
                        <a:t>先秦</a:t>
                      </a:r>
                      <a:endParaRPr lang="zh-CN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u="sng" dirty="0">
                          <a:solidFill>
                            <a:schemeClr val="accent5"/>
                          </a:solidFill>
                        </a:rPr>
                        <a:t>孟子</a:t>
                      </a:r>
                      <a:r>
                        <a:rPr lang="zh-CN" altLang="en-US" sz="2000" dirty="0"/>
                        <a:t>提出的“</a:t>
                      </a:r>
                      <a:r>
                        <a:rPr lang="zh-CN" altLang="en-US" sz="2000" b="1" u="sng" dirty="0">
                          <a:solidFill>
                            <a:schemeClr val="accent5"/>
                          </a:solidFill>
                        </a:rPr>
                        <a:t>不违天时</a:t>
                      </a:r>
                      <a:r>
                        <a:rPr lang="zh-CN" altLang="en-US" sz="2000" dirty="0"/>
                        <a:t>”的保护自然观念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534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prstClr val="black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+mn-cs"/>
                        </a:rPr>
                        <a:t>种树</a:t>
                      </a:r>
                      <a:r>
                        <a:rPr lang="zh-CN" altLang="en-US" sz="2000" dirty="0">
                          <a:solidFill>
                            <a:srgbClr val="4472C4"/>
                          </a:solidFill>
                        </a:rPr>
                        <a:t>★★★</a:t>
                      </a:r>
                      <a:endParaRPr lang="zh-CN" altLang="zh-CN" sz="2000" dirty="0"/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/>
                        <a:t>秦汉</a:t>
                      </a:r>
                      <a:endParaRPr lang="zh-CN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为防止匈奴的进犯广种</a:t>
                      </a:r>
                      <a:r>
                        <a:rPr lang="zh-CN" altLang="en-US" sz="2000" b="1" u="sng" dirty="0">
                          <a:solidFill>
                            <a:schemeClr val="accent5"/>
                          </a:solidFill>
                        </a:rPr>
                        <a:t>榆树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54343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/>
                        <a:t>明朝初年</a:t>
                      </a:r>
                      <a:endParaRPr lang="zh-CN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/>
                        <a:t>朱元璋为建造一支海军船队，在南京周围种植了近</a:t>
                      </a:r>
                      <a:r>
                        <a:rPr lang="en-US" altLang="zh-CN" sz="2000" dirty="0"/>
                        <a:t>5,000</a:t>
                      </a:r>
                      <a:r>
                        <a:rPr lang="zh-CN" altLang="en-US" sz="2000" dirty="0"/>
                        <a:t>万棵</a:t>
                      </a:r>
                      <a:r>
                        <a:rPr lang="zh-CN" altLang="en-US" sz="2000" b="1" u="sng" dirty="0">
                          <a:solidFill>
                            <a:schemeClr val="accent5"/>
                          </a:solidFill>
                        </a:rPr>
                        <a:t>梧桐树</a:t>
                      </a:r>
                      <a:r>
                        <a:rPr lang="zh-CN" altLang="en-US" sz="2000" dirty="0"/>
                        <a:t>和</a:t>
                      </a:r>
                      <a:r>
                        <a:rPr lang="zh-CN" altLang="en-US" sz="2000" b="1" u="sng" dirty="0">
                          <a:solidFill>
                            <a:schemeClr val="accent5"/>
                          </a:solidFill>
                        </a:rPr>
                        <a:t>棕榈</a:t>
                      </a:r>
                      <a:r>
                        <a:rPr lang="zh-CN" altLang="en-US" sz="2000" dirty="0"/>
                        <a:t>、</a:t>
                      </a:r>
                      <a:r>
                        <a:rPr lang="zh-CN" altLang="en-US" sz="2000" b="1" u="sng" dirty="0">
                          <a:solidFill>
                            <a:schemeClr val="accent5"/>
                          </a:solidFill>
                        </a:rPr>
                        <a:t>漆树</a:t>
                      </a:r>
                      <a:r>
                        <a:rPr lang="zh-CN" altLang="en-US" sz="2000" dirty="0"/>
                        <a:t>。第二年又下令移民到淮河一带的居民，每家必须栽种</a:t>
                      </a:r>
                      <a:r>
                        <a:rPr lang="en-US" altLang="zh-CN" sz="2000" dirty="0"/>
                        <a:t>200</a:t>
                      </a:r>
                      <a:r>
                        <a:rPr lang="zh-CN" altLang="en-US" sz="2000" dirty="0"/>
                        <a:t>棵</a:t>
                      </a:r>
                      <a:r>
                        <a:rPr lang="zh-CN" altLang="en-US" sz="2000" b="1" u="sng" dirty="0">
                          <a:solidFill>
                            <a:schemeClr val="accent5"/>
                          </a:solidFill>
                        </a:rPr>
                        <a:t>桑树</a:t>
                      </a:r>
                      <a:r>
                        <a:rPr lang="zh-CN" altLang="en-US" sz="2000" dirty="0"/>
                        <a:t>、</a:t>
                      </a:r>
                      <a:r>
                        <a:rPr lang="en-US" altLang="zh-CN" sz="2000" dirty="0"/>
                        <a:t>200</a:t>
                      </a:r>
                      <a:r>
                        <a:rPr lang="zh-CN" altLang="en-US" sz="2000" dirty="0"/>
                        <a:t>棵</a:t>
                      </a:r>
                      <a:r>
                        <a:rPr lang="zh-CN" altLang="en-US" sz="2000" b="1" u="sng" dirty="0">
                          <a:solidFill>
                            <a:schemeClr val="accent5"/>
                          </a:solidFill>
                        </a:rPr>
                        <a:t>枣树</a:t>
                      </a:r>
                      <a:r>
                        <a:rPr lang="zh-CN" altLang="en-US" sz="2000" dirty="0"/>
                        <a:t>和</a:t>
                      </a:r>
                      <a:r>
                        <a:rPr lang="en-US" altLang="zh-CN" sz="2000" dirty="0"/>
                        <a:t>200</a:t>
                      </a:r>
                      <a:r>
                        <a:rPr lang="zh-CN" altLang="en-US" sz="2000" dirty="0"/>
                        <a:t>棵</a:t>
                      </a:r>
                      <a:r>
                        <a:rPr lang="zh-CN" altLang="en-US" sz="2000" b="1" u="sng" dirty="0">
                          <a:solidFill>
                            <a:schemeClr val="accent5"/>
                          </a:solidFill>
                        </a:rPr>
                        <a:t>柿子</a:t>
                      </a:r>
                      <a:r>
                        <a:rPr lang="zh-CN" altLang="en-US" sz="2000" dirty="0"/>
                        <a:t>树。有专家统计，洪武年间的植树总量在</a:t>
                      </a:r>
                      <a:r>
                        <a:rPr lang="en-US" altLang="zh-CN" sz="2000" dirty="0"/>
                        <a:t>10</a:t>
                      </a:r>
                      <a:r>
                        <a:rPr lang="zh-CN" altLang="en-US" sz="2000" dirty="0"/>
                        <a:t>亿棵左右。 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3" name="任意多边形 5"/>
          <p:cNvSpPr/>
          <p:nvPr/>
        </p:nvSpPr>
        <p:spPr>
          <a:xfrm>
            <a:off x="9142910" y="670307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4" name="任意多边形 7"/>
          <p:cNvSpPr/>
          <p:nvPr/>
        </p:nvSpPr>
        <p:spPr>
          <a:xfrm>
            <a:off x="9142910" y="212034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5" name="任意多边形 38"/>
          <p:cNvSpPr/>
          <p:nvPr/>
        </p:nvSpPr>
        <p:spPr>
          <a:xfrm>
            <a:off x="7882761" y="443891"/>
            <a:ext cx="1260147" cy="533775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n-ea"/>
                <a:ea typeface="+mn-ea"/>
              </a:rPr>
              <a:t>第三</a:t>
            </a:r>
            <a:r>
              <a:rPr lang="zh-CN" altLang="en-US" sz="2000" dirty="0" smtClean="0">
                <a:latin typeface="+mn-ea"/>
              </a:rPr>
              <a:t>节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6" name="任意多边形 39"/>
          <p:cNvSpPr/>
          <p:nvPr/>
        </p:nvSpPr>
        <p:spPr>
          <a:xfrm>
            <a:off x="9651092" y="28725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保护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7" name="任意多边形 40"/>
          <p:cNvSpPr/>
          <p:nvPr/>
        </p:nvSpPr>
        <p:spPr>
          <a:xfrm>
            <a:off x="9651092" y="486998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改造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8" name="任意多边形 41"/>
          <p:cNvSpPr/>
          <p:nvPr/>
        </p:nvSpPr>
        <p:spPr>
          <a:xfrm>
            <a:off x="9651092" y="945271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失误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753" y="31360"/>
            <a:ext cx="333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1600" dirty="0"/>
              <a:t>1.3.1一、古代保护自然方面的作为</a:t>
            </a:r>
            <a:endParaRPr sz="16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 </a:t>
            </a:r>
            <a:r>
              <a:rPr lang="zh-CN" altLang="en-US" dirty="0"/>
              <a:t>古代开发利用自然的文化得失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9823"/>
            <a:ext cx="9885219" cy="1187618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1.3.2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古代利用改造自然方面的成就</a:t>
            </a:r>
            <a:r>
              <a:rPr lang="en-US" altLang="zh-CN" sz="2400" dirty="0">
                <a:solidFill>
                  <a:srgbClr val="4472C4"/>
                </a:solidFill>
              </a:rPr>
              <a:t>——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运河的开凿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1756" r="1457" b="16191"/>
          <a:stretch>
            <a:fillRect/>
          </a:stretch>
        </p:blipFill>
        <p:spPr>
          <a:xfrm>
            <a:off x="780010" y="1991539"/>
            <a:ext cx="2911223" cy="201167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2407" y="4401993"/>
            <a:ext cx="32481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以洛阳为中心，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偏向东北的一支称永济渠；偏向东南的一支称通济渠。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436" y="1991539"/>
            <a:ext cx="4531858" cy="203579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63749" y="4401993"/>
            <a:ext cx="48482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以开封为中心，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汴河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（通济渠）与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广济河、金水河及惠民河，共称“</a:t>
            </a:r>
            <a:r>
              <a:rPr lang="zh-CN" altLang="zh-CN" sz="2000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通漕四渠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”（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1310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单）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38805" y="4401993"/>
            <a:ext cx="2836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京杭大运河</a:t>
            </a:r>
            <a:r>
              <a:rPr lang="zh-CN" altLang="en-US" sz="2000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2000" dirty="0">
                <a:solidFill>
                  <a:srgbClr val="4472C4"/>
                </a:solidFill>
              </a:rPr>
              <a:t>★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北起通州，南达杭州</a:t>
            </a:r>
            <a:r>
              <a:rPr lang="zh-CN" altLang="en-US" sz="2000" dirty="0">
                <a:solidFill>
                  <a:srgbClr val="4472C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。（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1504</a:t>
            </a:r>
            <a:r>
              <a:rPr lang="zh-CN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单）</a:t>
            </a:r>
            <a:endParaRPr lang="zh-CN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8805" y="1980091"/>
            <a:ext cx="2399261" cy="2034573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648393" y="4270936"/>
            <a:ext cx="10889673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1688524" y="4091802"/>
            <a:ext cx="955963" cy="358269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隋朝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743383" y="4091802"/>
            <a:ext cx="955963" cy="358269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北宋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9865784" y="4091802"/>
            <a:ext cx="955963" cy="358269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元朝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644233" y="1317287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5" name="任意多边形 5"/>
          <p:cNvSpPr/>
          <p:nvPr/>
        </p:nvSpPr>
        <p:spPr>
          <a:xfrm>
            <a:off x="9142910" y="670307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26" name="任意多边形 7"/>
          <p:cNvSpPr/>
          <p:nvPr/>
        </p:nvSpPr>
        <p:spPr>
          <a:xfrm>
            <a:off x="9142910" y="212034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27" name="任意多边形 38"/>
          <p:cNvSpPr/>
          <p:nvPr/>
        </p:nvSpPr>
        <p:spPr>
          <a:xfrm>
            <a:off x="7882761" y="443891"/>
            <a:ext cx="1260147" cy="533775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n-ea"/>
                <a:ea typeface="+mn-ea"/>
              </a:rPr>
              <a:t>第三</a:t>
            </a:r>
            <a:r>
              <a:rPr lang="zh-CN" altLang="en-US" sz="2000" dirty="0" smtClean="0">
                <a:latin typeface="+mn-ea"/>
              </a:rPr>
              <a:t>节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8" name="任意多边形 39"/>
          <p:cNvSpPr/>
          <p:nvPr/>
        </p:nvSpPr>
        <p:spPr>
          <a:xfrm>
            <a:off x="9651092" y="28725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保护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9" name="任意多边形 40"/>
          <p:cNvSpPr/>
          <p:nvPr/>
        </p:nvSpPr>
        <p:spPr>
          <a:xfrm>
            <a:off x="9651092" y="486998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改造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0" name="任意多边形 41"/>
          <p:cNvSpPr/>
          <p:nvPr/>
        </p:nvSpPr>
        <p:spPr>
          <a:xfrm>
            <a:off x="9651092" y="945271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失误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9753" y="31360"/>
            <a:ext cx="373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1600" dirty="0"/>
              <a:t>1.3.2二、古代利用改造自然方面的成就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3010593" cy="645130"/>
          </a:xfrm>
        </p:spPr>
        <p:txBody>
          <a:bodyPr>
            <a:normAutofit/>
          </a:bodyPr>
          <a:lstStyle/>
          <a:p>
            <a:r>
              <a:rPr lang="zh-CN" altLang="en-US" dirty="0"/>
              <a:t>本章结构图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39338" y="725186"/>
            <a:ext cx="9842271" cy="5407625"/>
            <a:chOff x="3826854" y="725186"/>
            <a:chExt cx="4657949" cy="5407625"/>
          </a:xfrm>
        </p:grpSpPr>
        <p:sp>
          <p:nvSpPr>
            <p:cNvPr id="6" name="任意多边形 5"/>
            <p:cNvSpPr/>
            <p:nvPr/>
          </p:nvSpPr>
          <p:spPr>
            <a:xfrm>
              <a:off x="5557803" y="549122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557803" y="544550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9" tIns="39708" rIns="126937" bIns="3970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557803" y="5032956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114792" y="3887272"/>
              <a:ext cx="240501" cy="1603956"/>
            </a:xfrm>
            <a:custGeom>
              <a:avLst/>
              <a:gdLst>
                <a:gd name="connsiteX0" fmla="*/ 0 w 240501"/>
                <a:gd name="connsiteY0" fmla="*/ 0 h 1603956"/>
                <a:gd name="connsiteX1" fmla="*/ 120250 w 240501"/>
                <a:gd name="connsiteY1" fmla="*/ 0 h 1603956"/>
                <a:gd name="connsiteX2" fmla="*/ 120250 w 240501"/>
                <a:gd name="connsiteY2" fmla="*/ 1603956 h 1603956"/>
                <a:gd name="connsiteX3" fmla="*/ 240501 w 240501"/>
                <a:gd name="connsiteY3" fmla="*/ 1603956 h 16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1603956">
                  <a:moveTo>
                    <a:pt x="0" y="0"/>
                  </a:moveTo>
                  <a:lnTo>
                    <a:pt x="120250" y="0"/>
                  </a:lnTo>
                  <a:lnTo>
                    <a:pt x="120250" y="1603956"/>
                  </a:lnTo>
                  <a:lnTo>
                    <a:pt x="240501" y="1603956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04" tIns="761432" rIns="92403" bIns="76143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557803" y="411640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557803" y="407068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9" tIns="39708" rIns="126937" bIns="3970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557803" y="3658136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114792" y="3887272"/>
              <a:ext cx="240501" cy="229136"/>
            </a:xfrm>
            <a:custGeom>
              <a:avLst/>
              <a:gdLst>
                <a:gd name="connsiteX0" fmla="*/ 0 w 240501"/>
                <a:gd name="connsiteY0" fmla="*/ 0 h 229136"/>
                <a:gd name="connsiteX1" fmla="*/ 120250 w 240501"/>
                <a:gd name="connsiteY1" fmla="*/ 0 h 229136"/>
                <a:gd name="connsiteX2" fmla="*/ 120250 w 240501"/>
                <a:gd name="connsiteY2" fmla="*/ 229136 h 229136"/>
                <a:gd name="connsiteX3" fmla="*/ 240501 w 240501"/>
                <a:gd name="connsiteY3" fmla="*/ 229136 h 2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229136">
                  <a:moveTo>
                    <a:pt x="0" y="0"/>
                  </a:moveTo>
                  <a:lnTo>
                    <a:pt x="120250" y="0"/>
                  </a:lnTo>
                  <a:lnTo>
                    <a:pt x="120250" y="229136"/>
                  </a:lnTo>
                  <a:lnTo>
                    <a:pt x="240501" y="229136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646" tIns="106264" rIns="124646" bIns="106263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557803" y="2283315"/>
              <a:ext cx="240501" cy="916546"/>
            </a:xfrm>
            <a:custGeom>
              <a:avLst/>
              <a:gdLst>
                <a:gd name="connsiteX0" fmla="*/ 0 w 240501"/>
                <a:gd name="connsiteY0" fmla="*/ 0 h 916546"/>
                <a:gd name="connsiteX1" fmla="*/ 120250 w 240501"/>
                <a:gd name="connsiteY1" fmla="*/ 0 h 916546"/>
                <a:gd name="connsiteX2" fmla="*/ 120250 w 240501"/>
                <a:gd name="connsiteY2" fmla="*/ 916546 h 916546"/>
                <a:gd name="connsiteX3" fmla="*/ 240501 w 240501"/>
                <a:gd name="connsiteY3" fmla="*/ 916546 h 91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916546">
                  <a:moveTo>
                    <a:pt x="0" y="0"/>
                  </a:moveTo>
                  <a:lnTo>
                    <a:pt x="120250" y="0"/>
                  </a:lnTo>
                  <a:lnTo>
                    <a:pt x="120250" y="916546"/>
                  </a:lnTo>
                  <a:lnTo>
                    <a:pt x="240501" y="916546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9262" tIns="434584" rIns="109261" bIns="43458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000815" y="274158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000815" y="269586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8" tIns="39707" rIns="126938" bIns="397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7000815" y="2283315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5557803" y="2283315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000815" y="1366769"/>
              <a:ext cx="240501" cy="458273"/>
            </a:xfrm>
            <a:custGeom>
              <a:avLst/>
              <a:gdLst>
                <a:gd name="connsiteX0" fmla="*/ 0 w 240501"/>
                <a:gd name="connsiteY0" fmla="*/ 0 h 458273"/>
                <a:gd name="connsiteX1" fmla="*/ 120250 w 240501"/>
                <a:gd name="connsiteY1" fmla="*/ 0 h 458273"/>
                <a:gd name="connsiteX2" fmla="*/ 120250 w 240501"/>
                <a:gd name="connsiteY2" fmla="*/ 458273 h 458273"/>
                <a:gd name="connsiteX3" fmla="*/ 240501 w 240501"/>
                <a:gd name="connsiteY3" fmla="*/ 458273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0"/>
                  </a:moveTo>
                  <a:lnTo>
                    <a:pt x="120250" y="0"/>
                  </a:lnTo>
                  <a:lnTo>
                    <a:pt x="120250" y="458273"/>
                  </a:lnTo>
                  <a:lnTo>
                    <a:pt x="240501" y="458273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000815" y="1321049"/>
              <a:ext cx="240501" cy="91440"/>
            </a:xfrm>
            <a:custGeom>
              <a:avLst/>
              <a:gdLst>
                <a:gd name="connsiteX0" fmla="*/ 0 w 240501"/>
                <a:gd name="connsiteY0" fmla="*/ 45720 h 91440"/>
                <a:gd name="connsiteX1" fmla="*/ 240501 w 240501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1" h="91440">
                  <a:moveTo>
                    <a:pt x="0" y="45720"/>
                  </a:moveTo>
                  <a:lnTo>
                    <a:pt x="240501" y="4572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38" tIns="39707" rIns="126938" bIns="397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000815" y="908495"/>
              <a:ext cx="240501" cy="458273"/>
            </a:xfrm>
            <a:custGeom>
              <a:avLst/>
              <a:gdLst>
                <a:gd name="connsiteX0" fmla="*/ 0 w 240501"/>
                <a:gd name="connsiteY0" fmla="*/ 458273 h 458273"/>
                <a:gd name="connsiteX1" fmla="*/ 120250 w 240501"/>
                <a:gd name="connsiteY1" fmla="*/ 458273 h 458273"/>
                <a:gd name="connsiteX2" fmla="*/ 120250 w 240501"/>
                <a:gd name="connsiteY2" fmla="*/ 0 h 458273"/>
                <a:gd name="connsiteX3" fmla="*/ 240501 w 240501"/>
                <a:gd name="connsiteY3" fmla="*/ 0 h 45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458273">
                  <a:moveTo>
                    <a:pt x="0" y="458273"/>
                  </a:moveTo>
                  <a:lnTo>
                    <a:pt x="120250" y="458273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012" tIns="216198" rIns="120012" bIns="21619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5557803" y="1366769"/>
              <a:ext cx="240501" cy="916546"/>
            </a:xfrm>
            <a:custGeom>
              <a:avLst/>
              <a:gdLst>
                <a:gd name="connsiteX0" fmla="*/ 0 w 240501"/>
                <a:gd name="connsiteY0" fmla="*/ 916546 h 916546"/>
                <a:gd name="connsiteX1" fmla="*/ 120250 w 240501"/>
                <a:gd name="connsiteY1" fmla="*/ 916546 h 916546"/>
                <a:gd name="connsiteX2" fmla="*/ 120250 w 240501"/>
                <a:gd name="connsiteY2" fmla="*/ 0 h 916546"/>
                <a:gd name="connsiteX3" fmla="*/ 240501 w 240501"/>
                <a:gd name="connsiteY3" fmla="*/ 0 h 91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916546">
                  <a:moveTo>
                    <a:pt x="0" y="916546"/>
                  </a:moveTo>
                  <a:lnTo>
                    <a:pt x="120250" y="916546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9262" tIns="434584" rIns="109261" bIns="43458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114792" y="2283315"/>
              <a:ext cx="240501" cy="1603956"/>
            </a:xfrm>
            <a:custGeom>
              <a:avLst/>
              <a:gdLst>
                <a:gd name="connsiteX0" fmla="*/ 0 w 240501"/>
                <a:gd name="connsiteY0" fmla="*/ 1603956 h 1603956"/>
                <a:gd name="connsiteX1" fmla="*/ 120250 w 240501"/>
                <a:gd name="connsiteY1" fmla="*/ 1603956 h 1603956"/>
                <a:gd name="connsiteX2" fmla="*/ 120250 w 240501"/>
                <a:gd name="connsiteY2" fmla="*/ 0 h 1603956"/>
                <a:gd name="connsiteX3" fmla="*/ 240501 w 240501"/>
                <a:gd name="connsiteY3" fmla="*/ 0 h 16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01" h="1603956">
                  <a:moveTo>
                    <a:pt x="0" y="1603956"/>
                  </a:moveTo>
                  <a:lnTo>
                    <a:pt x="120250" y="1603956"/>
                  </a:lnTo>
                  <a:lnTo>
                    <a:pt x="120250" y="0"/>
                  </a:lnTo>
                  <a:lnTo>
                    <a:pt x="240501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04" tIns="761432" rIns="92403" bIns="76143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n-ea"/>
                <a:ea typeface="+mn-ea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6200000">
              <a:off x="3006037" y="3743304"/>
              <a:ext cx="1929572" cy="287937"/>
            </a:xfrm>
            <a:custGeom>
              <a:avLst/>
              <a:gdLst>
                <a:gd name="connsiteX0" fmla="*/ 0 w 1929572"/>
                <a:gd name="connsiteY0" fmla="*/ 0 h 366618"/>
                <a:gd name="connsiteX1" fmla="*/ 1929572 w 1929572"/>
                <a:gd name="connsiteY1" fmla="*/ 0 h 366618"/>
                <a:gd name="connsiteX2" fmla="*/ 1929572 w 1929572"/>
                <a:gd name="connsiteY2" fmla="*/ 366618 h 366618"/>
                <a:gd name="connsiteX3" fmla="*/ 0 w 1929572"/>
                <a:gd name="connsiteY3" fmla="*/ 366618 h 366618"/>
                <a:gd name="connsiteX4" fmla="*/ 0 w 1929572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9572" h="366618">
                  <a:moveTo>
                    <a:pt x="0" y="0"/>
                  </a:moveTo>
                  <a:lnTo>
                    <a:pt x="1929572" y="0"/>
                  </a:lnTo>
                  <a:lnTo>
                    <a:pt x="1929572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eaVert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latin typeface="+mj-ea"/>
                  <a:ea typeface="+mj-ea"/>
                </a:rPr>
                <a:t>第一章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355292" y="1898890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5816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第一节 中国文化赖以生存发展的地理条件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798305" y="1183459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地理与人群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7241316" y="725186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历史上人群分布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241316" y="1183459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地理整体性特征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7241316" y="1641733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气候变化与饥荒灾病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5798305" y="255828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241316" y="2100006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起源与发展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241316" y="2558280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“大一统”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7241316" y="3016553"/>
              <a:ext cx="1243487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地缘概念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5798305" y="301655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地理与战争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355292" y="3731984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第二节 区域地理环境与文化的多样分布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798305" y="3474826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地域文化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5798305" y="393310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典型的地域文化划分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798305" y="439137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地域文化</a:t>
              </a:r>
              <a:r>
                <a:rPr lang="en-US" altLang="zh-CN" sz="2000" kern="1200" dirty="0">
                  <a:latin typeface="+mn-ea"/>
                  <a:ea typeface="+mn-ea"/>
                </a:rPr>
                <a:t>VS</a:t>
              </a:r>
              <a:r>
                <a:rPr lang="zh-CN" altLang="en-US" sz="2000" kern="1200" dirty="0">
                  <a:latin typeface="+mn-ea"/>
                  <a:ea typeface="+mn-ea"/>
                </a:rPr>
                <a:t>统一文化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355292" y="5106804"/>
              <a:ext cx="1202509" cy="723130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第三节古代开发利用自然的文化得失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5798305" y="4849647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保护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5798305" y="5307920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改造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5798305" y="5766193"/>
              <a:ext cx="1202509" cy="366618"/>
            </a:xfrm>
            <a:custGeom>
              <a:avLst/>
              <a:gdLst>
                <a:gd name="connsiteX0" fmla="*/ 0 w 1202509"/>
                <a:gd name="connsiteY0" fmla="*/ 0 h 366618"/>
                <a:gd name="connsiteX1" fmla="*/ 1202509 w 1202509"/>
                <a:gd name="connsiteY1" fmla="*/ 0 h 366618"/>
                <a:gd name="connsiteX2" fmla="*/ 1202509 w 1202509"/>
                <a:gd name="connsiteY2" fmla="*/ 366618 h 366618"/>
                <a:gd name="connsiteX3" fmla="*/ 0 w 1202509"/>
                <a:gd name="connsiteY3" fmla="*/ 366618 h 366618"/>
                <a:gd name="connsiteX4" fmla="*/ 0 w 1202509"/>
                <a:gd name="connsiteY4" fmla="*/ 0 h 36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509" h="366618">
                  <a:moveTo>
                    <a:pt x="0" y="0"/>
                  </a:moveTo>
                  <a:lnTo>
                    <a:pt x="1202509" y="0"/>
                  </a:lnTo>
                  <a:lnTo>
                    <a:pt x="1202509" y="366618"/>
                  </a:lnTo>
                  <a:lnTo>
                    <a:pt x="0" y="3666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失误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10.</a:t>
            </a:r>
            <a:r>
              <a:rPr lang="zh-CN" altLang="en-US" dirty="0"/>
              <a:t>先秦诸子中，提出不违天时观念的</a:t>
            </a:r>
            <a:r>
              <a:rPr lang="zh-CN" altLang="en-US" dirty="0" smtClean="0"/>
              <a:t>是</a:t>
            </a:r>
            <a:r>
              <a:rPr lang="en-US" altLang="zh-CN" dirty="0" smtClean="0"/>
              <a:t>() 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孔子 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孟子  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墨子  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庄子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11"/>
            </a:pPr>
            <a:r>
              <a:rPr lang="zh-CN" altLang="en-US" dirty="0"/>
              <a:t>明洪武二十三年（</a:t>
            </a:r>
            <a:r>
              <a:rPr lang="en-US" altLang="zh-CN" dirty="0"/>
              <a:t>1390</a:t>
            </a:r>
            <a:r>
              <a:rPr lang="zh-CN" altLang="en-US" dirty="0"/>
              <a:t>年），朱元璋为准备建造一支海军部队，在南京周围种植了近</a:t>
            </a:r>
            <a:r>
              <a:rPr lang="en-US" altLang="zh-CN" dirty="0"/>
              <a:t>5000</a:t>
            </a:r>
            <a:r>
              <a:rPr lang="zh-CN" altLang="en-US" dirty="0"/>
              <a:t>万棵</a:t>
            </a:r>
            <a:r>
              <a:rPr lang="en-US" altLang="zh-CN" dirty="0"/>
              <a:t>【     】    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梧桐树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漆树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桑树 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棕榈树</a:t>
            </a:r>
            <a:endParaRPr lang="zh-CN" altLang="en-US" dirty="0"/>
          </a:p>
          <a:p>
            <a:r>
              <a:rPr lang="en-US" altLang="zh-CN" dirty="0"/>
              <a:t>E.</a:t>
            </a:r>
            <a:r>
              <a:rPr lang="zh-CN" altLang="en-US" dirty="0"/>
              <a:t>柿子树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12.</a:t>
            </a:r>
            <a:r>
              <a:rPr lang="zh-CN" altLang="en-US" dirty="0"/>
              <a:t>秦汉时期，为防止匈奴进犯，在一些边塞处广种</a:t>
            </a:r>
            <a:r>
              <a:rPr lang="en-US" altLang="zh-CN" dirty="0"/>
              <a:t>(        )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杨树    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柳树    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榆树     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松树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13.</a:t>
            </a:r>
            <a:r>
              <a:rPr lang="zh-CN" altLang="en-US" dirty="0"/>
              <a:t>京杭大运河开通的时间是</a:t>
            </a:r>
            <a:r>
              <a:rPr lang="zh-CN" altLang="en-US" dirty="0" smtClean="0"/>
              <a:t>在</a:t>
            </a:r>
            <a:r>
              <a:rPr lang="en-US" altLang="zh-CN" dirty="0" smtClean="0"/>
              <a:t>() 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．宋朝    </a:t>
            </a:r>
            <a:endParaRPr lang="zh-CN" altLang="en-US" dirty="0"/>
          </a:p>
          <a:p>
            <a:r>
              <a:rPr lang="en-US" altLang="zh-CN" dirty="0"/>
              <a:t>B</a:t>
            </a:r>
            <a:r>
              <a:rPr lang="zh-CN" altLang="en-US" dirty="0"/>
              <a:t>．元朝    </a:t>
            </a:r>
            <a:endParaRPr lang="zh-CN" altLang="en-US" dirty="0"/>
          </a:p>
          <a:p>
            <a:r>
              <a:rPr lang="en-US" altLang="zh-CN" dirty="0"/>
              <a:t>C</a:t>
            </a:r>
            <a:r>
              <a:rPr lang="zh-CN" altLang="en-US" dirty="0"/>
              <a:t>．明朝    </a:t>
            </a:r>
            <a:endParaRPr lang="zh-CN" altLang="en-US" dirty="0"/>
          </a:p>
          <a:p>
            <a:r>
              <a:rPr lang="en-US" altLang="zh-CN" dirty="0"/>
              <a:t>D</a:t>
            </a:r>
            <a:r>
              <a:rPr lang="zh-CN" altLang="en-US" dirty="0"/>
              <a:t>．清朝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 </a:t>
            </a:r>
            <a:r>
              <a:rPr lang="zh-CN" altLang="en-US" dirty="0"/>
              <a:t>古代开发利用自然的文化得失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3116171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1.3.3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古代改造自然的一些失误</a:t>
            </a:r>
            <a:r>
              <a:rPr lang="en-US" altLang="zh-CN" b="1" dirty="0"/>
              <a:t> 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主要失误</a:t>
            </a:r>
            <a:r>
              <a:rPr lang="zh-CN" altLang="en-US" dirty="0"/>
              <a:t>：</a:t>
            </a:r>
            <a:r>
              <a:rPr lang="zh-CN" altLang="zh-CN" dirty="0"/>
              <a:t>是土地的过当开垦及林木资源的过量开采。（</a:t>
            </a:r>
            <a:r>
              <a:rPr lang="en-US" altLang="zh-CN" dirty="0"/>
              <a:t>1001</a:t>
            </a:r>
            <a:r>
              <a:rPr lang="zh-CN" altLang="zh-CN" dirty="0"/>
              <a:t>多）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林木的滥砍滥伐</a:t>
            </a:r>
            <a:r>
              <a:rPr lang="zh-CN" altLang="en-US" dirty="0"/>
              <a:t>：</a:t>
            </a:r>
            <a:r>
              <a:rPr lang="zh-CN" altLang="zh-CN" dirty="0"/>
              <a:t>统治者太喜欢大兴土木。如杜牧的《阿房宫赋》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r>
              <a:rPr lang="zh-CN" altLang="zh-CN" dirty="0"/>
              <a:t>（</a:t>
            </a:r>
            <a:r>
              <a:rPr lang="en-US" altLang="zh-CN" dirty="0"/>
              <a:t>0910</a:t>
            </a:r>
            <a:r>
              <a:rPr lang="zh-CN" altLang="zh-CN" dirty="0"/>
              <a:t>、</a:t>
            </a:r>
            <a:r>
              <a:rPr lang="en-US" altLang="zh-CN" dirty="0"/>
              <a:t>1310</a:t>
            </a:r>
            <a:r>
              <a:rPr lang="zh-CN" altLang="zh-CN" dirty="0"/>
              <a:t>名）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10</a:t>
            </a:r>
            <a:r>
              <a:rPr lang="zh-CN" altLang="zh-CN" b="1" dirty="0"/>
              <a:t>世纪也就是唐五代开始</a:t>
            </a:r>
            <a:r>
              <a:rPr lang="zh-CN" altLang="zh-CN" dirty="0"/>
              <a:t>，黄河下游迁徙变为常态。主要原因是中上游地区森林砍伐、牧场被开垦成耕地，自然植被破坏严重。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明清以后</a:t>
            </a:r>
            <a:r>
              <a:rPr lang="zh-CN" altLang="en-US" dirty="0"/>
              <a:t>：</a:t>
            </a:r>
            <a:r>
              <a:rPr lang="zh-CN" altLang="zh-CN" dirty="0"/>
              <a:t>黄河夺淮入海，又造成了淮河流域的大灾难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838200" y="4423475"/>
            <a:ext cx="10633364" cy="1486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        六王毕，四海一；蜀山兀，阿房出。</a:t>
            </a:r>
            <a:r>
              <a:rPr lang="zh-CN" altLang="en-US" b="1" dirty="0">
                <a:solidFill>
                  <a:schemeClr val="accent5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覆压三百余里，隔离天日</a:t>
            </a:r>
            <a:r>
              <a:rPr lang="zh-CN" altLang="en-US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。骊山北构而西折，直走咸阳。二川溶溶，流入宫墙。</a:t>
            </a:r>
            <a:r>
              <a:rPr lang="zh-CN" altLang="en-US" b="1" dirty="0">
                <a:solidFill>
                  <a:schemeClr val="accent5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五步一楼，十步一阁</a:t>
            </a:r>
            <a:r>
              <a:rPr lang="zh-CN" altLang="en-US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；廊腰缦回，檐牙高啄；各抱地势，钩心斗角。盘盘焉，囷囷焉，蜂房水涡，</a:t>
            </a:r>
            <a:r>
              <a:rPr lang="zh-CN" altLang="en-US" b="1" dirty="0">
                <a:solidFill>
                  <a:schemeClr val="accent5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矗不知乎几千万落</a:t>
            </a:r>
            <a:r>
              <a:rPr lang="zh-CN" altLang="en-US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！</a:t>
            </a:r>
            <a:r>
              <a:rPr lang="en-US" altLang="zh-CN" dirty="0">
                <a:latin typeface="方正启体简体" panose="03000509000000000000" pitchFamily="65" charset="-122"/>
                <a:ea typeface="方正启体简体" panose="03000509000000000000" pitchFamily="65" charset="-122"/>
              </a:rPr>
              <a:t>……</a:t>
            </a:r>
            <a:r>
              <a:rPr lang="zh-CN" altLang="en-US" b="1" dirty="0">
                <a:solidFill>
                  <a:schemeClr val="accent5"/>
                </a:solidFill>
                <a:latin typeface="方正启体简体" panose="03000509000000000000" pitchFamily="65" charset="-122"/>
                <a:ea typeface="方正启体简体" panose="03000509000000000000" pitchFamily="65" charset="-122"/>
              </a:rPr>
              <a:t>一日之内，一宫之间，而气候不齐。</a:t>
            </a:r>
            <a:endParaRPr lang="zh-CN" altLang="en-US" b="1" dirty="0">
              <a:solidFill>
                <a:schemeClr val="accent5"/>
              </a:solidFill>
              <a:latin typeface="方正启体简体" panose="03000509000000000000" pitchFamily="65" charset="-122"/>
              <a:ea typeface="方正启体简体" panose="03000509000000000000" pitchFamily="65" charset="-122"/>
            </a:endParaRPr>
          </a:p>
        </p:txBody>
      </p:sp>
      <p:sp>
        <p:nvSpPr>
          <p:cNvPr id="12" name="任意多边形 5"/>
          <p:cNvSpPr/>
          <p:nvPr/>
        </p:nvSpPr>
        <p:spPr>
          <a:xfrm>
            <a:off x="9142910" y="670307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3" name="任意多边形 7"/>
          <p:cNvSpPr/>
          <p:nvPr/>
        </p:nvSpPr>
        <p:spPr>
          <a:xfrm>
            <a:off x="9142910" y="212034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4" name="任意多边形 38"/>
          <p:cNvSpPr/>
          <p:nvPr/>
        </p:nvSpPr>
        <p:spPr>
          <a:xfrm>
            <a:off x="7882761" y="443891"/>
            <a:ext cx="1260147" cy="533775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n-ea"/>
                <a:ea typeface="+mn-ea"/>
              </a:rPr>
              <a:t>第三</a:t>
            </a:r>
            <a:r>
              <a:rPr lang="zh-CN" altLang="en-US" sz="2000" dirty="0" smtClean="0">
                <a:latin typeface="+mn-ea"/>
              </a:rPr>
              <a:t>节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5" name="任意多边形 39"/>
          <p:cNvSpPr/>
          <p:nvPr/>
        </p:nvSpPr>
        <p:spPr>
          <a:xfrm>
            <a:off x="9651092" y="28725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保护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6" name="任意多边形 40"/>
          <p:cNvSpPr/>
          <p:nvPr/>
        </p:nvSpPr>
        <p:spPr>
          <a:xfrm>
            <a:off x="9651092" y="486998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改造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7" name="任意多边形 41"/>
          <p:cNvSpPr/>
          <p:nvPr/>
        </p:nvSpPr>
        <p:spPr>
          <a:xfrm>
            <a:off x="9651092" y="945271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失误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53" y="31360"/>
            <a:ext cx="333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1600" dirty="0"/>
              <a:t>1.3.3三、古代改造自然的一些失误</a:t>
            </a:r>
            <a:endParaRPr sz="16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 </a:t>
            </a:r>
            <a:r>
              <a:rPr lang="zh-CN" altLang="en-US" dirty="0"/>
              <a:t>古代开发利用自然的文化得失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3116171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1.3.3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古代改造自然的一些失误</a:t>
            </a:r>
            <a:r>
              <a:rPr lang="en-US" altLang="zh-CN" b="1" dirty="0"/>
              <a:t> 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主要失误</a:t>
            </a:r>
            <a:r>
              <a:rPr lang="zh-CN" altLang="en-US" dirty="0"/>
              <a:t>：</a:t>
            </a:r>
            <a:r>
              <a:rPr lang="zh-CN" altLang="zh-CN" dirty="0"/>
              <a:t>是土地的过当</a:t>
            </a:r>
            <a:r>
              <a:rPr lang="zh-CN" altLang="zh-CN" b="1" u="sng" dirty="0">
                <a:solidFill>
                  <a:schemeClr val="accent5"/>
                </a:solidFill>
              </a:rPr>
              <a:t>开垦</a:t>
            </a:r>
            <a:r>
              <a:rPr lang="zh-CN" altLang="zh-CN" dirty="0"/>
              <a:t>及林木资源的过量</a:t>
            </a:r>
            <a:r>
              <a:rPr lang="zh-CN" altLang="zh-CN" b="1" u="sng" dirty="0">
                <a:solidFill>
                  <a:schemeClr val="accent5"/>
                </a:solidFill>
              </a:rPr>
              <a:t>开采</a:t>
            </a:r>
            <a:r>
              <a:rPr lang="zh-CN" altLang="zh-CN" dirty="0"/>
              <a:t>。（</a:t>
            </a:r>
            <a:r>
              <a:rPr lang="en-US" altLang="zh-CN" dirty="0"/>
              <a:t>1001</a:t>
            </a:r>
            <a:r>
              <a:rPr lang="zh-CN" altLang="zh-CN" dirty="0"/>
              <a:t>多）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林木的滥砍滥伐</a:t>
            </a:r>
            <a:r>
              <a:rPr lang="zh-CN" altLang="en-US" dirty="0"/>
              <a:t>：</a:t>
            </a:r>
            <a:r>
              <a:rPr lang="zh-CN" altLang="zh-CN" dirty="0"/>
              <a:t>统治者太喜欢大兴土木。如杜牧的</a:t>
            </a:r>
            <a:r>
              <a:rPr lang="zh-CN" altLang="zh-CN" b="1" u="sng" dirty="0">
                <a:solidFill>
                  <a:schemeClr val="accent5"/>
                </a:solidFill>
              </a:rPr>
              <a:t>《阿房宫赋》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r>
              <a:rPr lang="zh-CN" altLang="zh-CN" dirty="0"/>
              <a:t>（</a:t>
            </a:r>
            <a:r>
              <a:rPr lang="en-US" altLang="zh-CN" dirty="0"/>
              <a:t>0910</a:t>
            </a:r>
            <a:r>
              <a:rPr lang="zh-CN" altLang="zh-CN" dirty="0"/>
              <a:t>、</a:t>
            </a:r>
            <a:r>
              <a:rPr lang="en-US" altLang="zh-CN" dirty="0"/>
              <a:t>1310</a:t>
            </a:r>
            <a:r>
              <a:rPr lang="zh-CN" altLang="zh-CN" dirty="0"/>
              <a:t>名）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10</a:t>
            </a:r>
            <a:r>
              <a:rPr lang="zh-CN" altLang="zh-CN" b="1" dirty="0"/>
              <a:t>世纪也就是唐五代开始</a:t>
            </a:r>
            <a:r>
              <a:rPr lang="zh-CN" altLang="zh-CN" dirty="0"/>
              <a:t>，黄河下游迁徙变为常态。主要原因是中上游地区森林砍伐、牧场被开垦成耕地，自然植被破坏严重。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b="1" dirty="0"/>
              <a:t>明清以后</a:t>
            </a:r>
            <a:r>
              <a:rPr lang="zh-CN" altLang="en-US" dirty="0"/>
              <a:t>：</a:t>
            </a:r>
            <a:r>
              <a:rPr lang="zh-CN" altLang="zh-CN" dirty="0"/>
              <a:t>黄河夺淮入海，又造成了淮河流域的大灾难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838200" y="4305993"/>
            <a:ext cx="10633364" cy="1578315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补充：</a:t>
            </a:r>
            <a:r>
              <a:rPr lang="en-US" altLang="zh-CN" dirty="0"/>
              <a:t>《</a:t>
            </a:r>
            <a:r>
              <a:rPr lang="zh-CN" altLang="en-US" dirty="0"/>
              <a:t>阿房宫赋</a:t>
            </a:r>
            <a:r>
              <a:rPr lang="en-US" altLang="zh-CN" dirty="0"/>
              <a:t>》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）唐代杜牧的作品，描写林木的滥砍滥伐，导致北方水土流失严重。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）运用夸张的描写表现了历史上砍伐林木带来的恶果，对后世有指导意义。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261359" y="4406850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3" name="任意多边形 5"/>
          <p:cNvSpPr/>
          <p:nvPr/>
        </p:nvSpPr>
        <p:spPr>
          <a:xfrm>
            <a:off x="9142910" y="670307"/>
            <a:ext cx="508180" cy="458273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4" name="任意多边形 7"/>
          <p:cNvSpPr/>
          <p:nvPr/>
        </p:nvSpPr>
        <p:spPr>
          <a:xfrm>
            <a:off x="9142910" y="212034"/>
            <a:ext cx="508180" cy="458273"/>
          </a:xfrm>
          <a:custGeom>
            <a:avLst/>
            <a:gdLst>
              <a:gd name="connsiteX0" fmla="*/ 0 w 240501"/>
              <a:gd name="connsiteY0" fmla="*/ 458273 h 458273"/>
              <a:gd name="connsiteX1" fmla="*/ 120250 w 240501"/>
              <a:gd name="connsiteY1" fmla="*/ 458273 h 458273"/>
              <a:gd name="connsiteX2" fmla="*/ 120250 w 240501"/>
              <a:gd name="connsiteY2" fmla="*/ 0 h 458273"/>
              <a:gd name="connsiteX3" fmla="*/ 240501 w 240501"/>
              <a:gd name="connsiteY3" fmla="*/ 0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458273"/>
                </a:moveTo>
                <a:lnTo>
                  <a:pt x="120250" y="458273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5" name="任意多边形 38"/>
          <p:cNvSpPr/>
          <p:nvPr/>
        </p:nvSpPr>
        <p:spPr>
          <a:xfrm>
            <a:off x="7882761" y="443891"/>
            <a:ext cx="1260147" cy="533775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n-ea"/>
                <a:ea typeface="+mn-ea"/>
              </a:rPr>
              <a:t>第三</a:t>
            </a:r>
            <a:r>
              <a:rPr lang="zh-CN" altLang="en-US" sz="2000" dirty="0" smtClean="0">
                <a:latin typeface="+mn-ea"/>
              </a:rPr>
              <a:t>节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6" name="任意多边形 39"/>
          <p:cNvSpPr/>
          <p:nvPr/>
        </p:nvSpPr>
        <p:spPr>
          <a:xfrm>
            <a:off x="9651092" y="28725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保护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7" name="任意多边形 40"/>
          <p:cNvSpPr/>
          <p:nvPr/>
        </p:nvSpPr>
        <p:spPr>
          <a:xfrm>
            <a:off x="9651092" y="486998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改造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8" name="任意多边形 41"/>
          <p:cNvSpPr/>
          <p:nvPr/>
        </p:nvSpPr>
        <p:spPr>
          <a:xfrm>
            <a:off x="9651092" y="945271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失误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14490" y="3244334"/>
            <a:ext cx="376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1.3.3 </a:t>
            </a:r>
            <a:r>
              <a:rPr lang="zh-CN" altLang="en-US" dirty="0"/>
              <a:t>三、古代改造自然的一些失误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9753" y="31360"/>
            <a:ext cx="33324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sz="1600" dirty="0"/>
              <a:t>1.3.3三、古代改造自然的一些失误</a:t>
            </a: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83824"/>
            <a:ext cx="10515600" cy="308263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u="sng" dirty="0">
                <a:solidFill>
                  <a:srgbClr val="355BB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地理环境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是人类存在和文化创造的先决条件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r>
              <a:rPr lang="zh-CN" altLang="en-US" dirty="0" smtClean="0">
                <a:solidFill>
                  <a:srgbClr val="4472C4"/>
                </a:solidFill>
              </a:rPr>
              <a:t>★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zh-CN" dirty="0" smtClean="0"/>
              <a:t>越是</a:t>
            </a:r>
            <a:r>
              <a:rPr lang="zh-CN" altLang="zh-CN" dirty="0"/>
              <a:t>早期，人类文化的创造越是</a:t>
            </a:r>
            <a:r>
              <a:rPr lang="zh-CN" altLang="zh-CN" b="1" u="sng" dirty="0">
                <a:solidFill>
                  <a:schemeClr val="accent5"/>
                </a:solidFill>
              </a:rPr>
              <a:t>受限</a:t>
            </a:r>
            <a:r>
              <a:rPr lang="zh-CN" altLang="zh-CN" dirty="0"/>
              <a:t>于它的</a:t>
            </a:r>
            <a:r>
              <a:rPr lang="zh-CN" altLang="zh-CN" b="1" u="sng" dirty="0">
                <a:solidFill>
                  <a:schemeClr val="accent5"/>
                </a:solidFill>
              </a:rPr>
              <a:t>地理条件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zh-CN" dirty="0" smtClean="0"/>
              <a:t>越</a:t>
            </a:r>
            <a:r>
              <a:rPr lang="zh-CN" altLang="zh-CN" dirty="0"/>
              <a:t>到后来，人类施加于自然环境方面的影响越深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301345" y="1484814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816734" y="1484813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5" name="任意多边形 17"/>
          <p:cNvSpPr/>
          <p:nvPr/>
        </p:nvSpPr>
        <p:spPr>
          <a:xfrm>
            <a:off x="9089307" y="808872"/>
            <a:ext cx="508180" cy="543257"/>
          </a:xfrm>
          <a:custGeom>
            <a:avLst/>
            <a:gdLst>
              <a:gd name="connsiteX0" fmla="*/ 0 w 240501"/>
              <a:gd name="connsiteY0" fmla="*/ 0 h 458273"/>
              <a:gd name="connsiteX1" fmla="*/ 120250 w 240501"/>
              <a:gd name="connsiteY1" fmla="*/ 0 h 458273"/>
              <a:gd name="connsiteX2" fmla="*/ 120250 w 240501"/>
              <a:gd name="connsiteY2" fmla="*/ 458273 h 458273"/>
              <a:gd name="connsiteX3" fmla="*/ 240501 w 240501"/>
              <a:gd name="connsiteY3" fmla="*/ 458273 h 45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458273">
                <a:moveTo>
                  <a:pt x="0" y="0"/>
                </a:moveTo>
                <a:lnTo>
                  <a:pt x="120250" y="0"/>
                </a:lnTo>
                <a:lnTo>
                  <a:pt x="120250" y="458273"/>
                </a:lnTo>
                <a:lnTo>
                  <a:pt x="240501" y="458273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012" tIns="216198" rIns="120012" bIns="21619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6" name="任意多边形 21"/>
          <p:cNvSpPr/>
          <p:nvPr/>
        </p:nvSpPr>
        <p:spPr>
          <a:xfrm>
            <a:off x="9077496" y="252389"/>
            <a:ext cx="508180" cy="556483"/>
          </a:xfrm>
          <a:custGeom>
            <a:avLst/>
            <a:gdLst>
              <a:gd name="connsiteX0" fmla="*/ 0 w 240501"/>
              <a:gd name="connsiteY0" fmla="*/ 916546 h 916546"/>
              <a:gd name="connsiteX1" fmla="*/ 120250 w 240501"/>
              <a:gd name="connsiteY1" fmla="*/ 916546 h 916546"/>
              <a:gd name="connsiteX2" fmla="*/ 120250 w 240501"/>
              <a:gd name="connsiteY2" fmla="*/ 0 h 916546"/>
              <a:gd name="connsiteX3" fmla="*/ 240501 w 240501"/>
              <a:gd name="connsiteY3" fmla="*/ 0 h 91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01" h="916546">
                <a:moveTo>
                  <a:pt x="0" y="916546"/>
                </a:moveTo>
                <a:lnTo>
                  <a:pt x="120250" y="916546"/>
                </a:lnTo>
                <a:lnTo>
                  <a:pt x="120250" y="0"/>
                </a:lnTo>
                <a:lnTo>
                  <a:pt x="240501" y="0"/>
                </a:lnTo>
              </a:path>
            </a:pathLst>
          </a:custGeom>
          <a:noFill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9262" tIns="434584" rIns="109261" bIns="43458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n-ea"/>
              <a:ea typeface="+mn-ea"/>
            </a:endParaRPr>
          </a:p>
        </p:txBody>
      </p:sp>
      <p:sp>
        <p:nvSpPr>
          <p:cNvPr id="17" name="任意多边形 24"/>
          <p:cNvSpPr/>
          <p:nvPr/>
        </p:nvSpPr>
        <p:spPr>
          <a:xfrm>
            <a:off x="7829363" y="515984"/>
            <a:ext cx="1280604" cy="603252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第一</a:t>
            </a:r>
            <a:r>
              <a:rPr lang="zh-CN" altLang="en-US" sz="2000" kern="1200" dirty="0" smtClean="0">
                <a:latin typeface="+mn-ea"/>
                <a:ea typeface="+mn-ea"/>
              </a:rPr>
              <a:t>节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8" name="任意多边形 25"/>
          <p:cNvSpPr/>
          <p:nvPr/>
        </p:nvSpPr>
        <p:spPr>
          <a:xfrm>
            <a:off x="9585678" y="69079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地理与人群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19" name="任意多边形 29"/>
          <p:cNvSpPr/>
          <p:nvPr/>
        </p:nvSpPr>
        <p:spPr>
          <a:xfrm>
            <a:off x="9585676" y="563671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地理与文化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20" name="任意多边形 33"/>
          <p:cNvSpPr/>
          <p:nvPr/>
        </p:nvSpPr>
        <p:spPr>
          <a:xfrm>
            <a:off x="9585676" y="1070495"/>
            <a:ext cx="2540908" cy="366618"/>
          </a:xfrm>
          <a:custGeom>
            <a:avLst/>
            <a:gdLst>
              <a:gd name="connsiteX0" fmla="*/ 0 w 1202509"/>
              <a:gd name="connsiteY0" fmla="*/ 0 h 366618"/>
              <a:gd name="connsiteX1" fmla="*/ 1202509 w 1202509"/>
              <a:gd name="connsiteY1" fmla="*/ 0 h 366618"/>
              <a:gd name="connsiteX2" fmla="*/ 1202509 w 1202509"/>
              <a:gd name="connsiteY2" fmla="*/ 366618 h 366618"/>
              <a:gd name="connsiteX3" fmla="*/ 0 w 1202509"/>
              <a:gd name="connsiteY3" fmla="*/ 366618 h 366618"/>
              <a:gd name="connsiteX4" fmla="*/ 0 w 1202509"/>
              <a:gd name="connsiteY4" fmla="*/ 0 h 36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2509" h="366618">
                <a:moveTo>
                  <a:pt x="0" y="0"/>
                </a:moveTo>
                <a:lnTo>
                  <a:pt x="1202509" y="0"/>
                </a:lnTo>
                <a:lnTo>
                  <a:pt x="1202509" y="366618"/>
                </a:lnTo>
                <a:lnTo>
                  <a:pt x="0" y="3666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>
                <a:latin typeface="+mn-ea"/>
                <a:ea typeface="+mn-ea"/>
              </a:rPr>
              <a:t>地理与战争</a:t>
            </a:r>
            <a:endParaRPr lang="zh-CN" altLang="en-US" sz="2000" kern="1200" dirty="0">
              <a:latin typeface="+mn-ea"/>
              <a:ea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-92025"/>
            <a:ext cx="10659688" cy="4603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sz="1600" dirty="0" smtClean="0">
                <a:latin typeface="+mj-ea"/>
                <a:ea typeface="+mj-ea"/>
              </a:rPr>
              <a:t>1.1.1一、中国地理简要的概况</a:t>
            </a:r>
            <a:endParaRPr sz="1600" dirty="0" smtClean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越是早期</a:t>
            </a:r>
            <a:r>
              <a:rPr lang="en-US" altLang="zh-CN" dirty="0"/>
              <a:t>,</a:t>
            </a:r>
            <a:r>
              <a:rPr lang="zh-CN" altLang="en-US" dirty="0"/>
              <a:t>人类文化的创造越是受制于</a:t>
            </a:r>
            <a:endParaRPr lang="zh-CN" altLang="en-US" dirty="0"/>
          </a:p>
          <a:p>
            <a:r>
              <a:rPr lang="en-US" altLang="zh-CN" dirty="0"/>
              <a:t>A.</a:t>
            </a:r>
            <a:r>
              <a:rPr lang="zh-CN" altLang="en-US" dirty="0"/>
              <a:t>心理条件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地理条件 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人文条件 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气候条件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真题实战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越是早期</a:t>
            </a:r>
            <a:r>
              <a:rPr lang="en-US" altLang="zh-CN" dirty="0"/>
              <a:t>,</a:t>
            </a:r>
            <a:r>
              <a:rPr lang="zh-CN" altLang="en-US" dirty="0"/>
              <a:t>人类</a:t>
            </a:r>
            <a:r>
              <a:rPr lang="zh-CN" altLang="en-US" dirty="0" smtClean="0"/>
              <a:t>文化的创造越是受制于</a:t>
            </a:r>
            <a:r>
              <a:rPr lang="en-US" altLang="zh-CN" dirty="0" smtClean="0"/>
              <a:t>（B）</a:t>
            </a:r>
            <a:endParaRPr lang="zh-CN" altLang="en-US" dirty="0"/>
          </a:p>
          <a:p>
            <a:r>
              <a:rPr lang="en-US" altLang="zh-CN" dirty="0"/>
              <a:t>A.</a:t>
            </a:r>
            <a:r>
              <a:rPr lang="zh-CN" altLang="en-US" dirty="0"/>
              <a:t>心理条件 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地理条件 </a:t>
            </a:r>
            <a:endParaRPr lang="zh-CN" altLang="en-US" dirty="0"/>
          </a:p>
          <a:p>
            <a:r>
              <a:rPr lang="en-US" altLang="zh-CN" dirty="0"/>
              <a:t>C.</a:t>
            </a:r>
            <a:r>
              <a:rPr lang="zh-CN" altLang="en-US" dirty="0"/>
              <a:t>人文条件 </a:t>
            </a:r>
            <a:endParaRPr lang="zh-CN" altLang="en-US" dirty="0"/>
          </a:p>
          <a:p>
            <a:r>
              <a:rPr lang="en-US" altLang="zh-CN" dirty="0"/>
              <a:t>D.</a:t>
            </a:r>
            <a:r>
              <a:rPr lang="zh-CN" altLang="en-US" dirty="0"/>
              <a:t>气候条件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w Cen MT"/>
        <a:ea typeface="方正清刻本悦宋简体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E534D"/>
        </a:solidFill>
        <a:ln>
          <a:noFill/>
        </a:ln>
      </a:spPr>
      <a:bodyPr anchor="ctr">
        <a:scene3d>
          <a:camera prst="orthographicFront"/>
          <a:lightRig rig="threePt" dir="t"/>
        </a:scene3d>
        <a:sp3d>
          <a:contourClr>
            <a:srgbClr val="FFFFFF"/>
          </a:contourClr>
        </a:sp3d>
      </a:bodyPr>
      <a:lstStyle>
        <a:defPPr algn="ctr">
          <a:defRPr dirty="0">
            <a:solidFill>
              <a:srgbClr val="FFFFFF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000" dirty="0" smtClean="0">
            <a:latin typeface="等线" panose="02010600030101010101" pitchFamily="2" charset="-122"/>
            <a:ea typeface="等线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7751</Words>
  <Application>WPS 演示</Application>
  <PresentationFormat>自定义</PresentationFormat>
  <Paragraphs>1298</Paragraphs>
  <Slides>65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90" baseType="lpstr">
      <vt:lpstr>Arial</vt:lpstr>
      <vt:lpstr>方正书宋_GBK</vt:lpstr>
      <vt:lpstr>Wingdings</vt:lpstr>
      <vt:lpstr>等线</vt:lpstr>
      <vt:lpstr>方正姚体</vt:lpstr>
      <vt:lpstr>方正清刻本悦宋简体</vt:lpstr>
      <vt:lpstr>方正汉简简体</vt:lpstr>
      <vt:lpstr>方正苏新诗柳楷简体</vt:lpstr>
      <vt:lpstr>Calibri</vt:lpstr>
      <vt:lpstr>宋体</vt:lpstr>
      <vt:lpstr>锐字云字库姚体GBK</vt:lpstr>
      <vt:lpstr>方正宋刻本秀楷简体</vt:lpstr>
      <vt:lpstr>方正启体简体</vt:lpstr>
      <vt:lpstr>汉仪中等线KW</vt:lpstr>
      <vt:lpstr>苹方-简</vt:lpstr>
      <vt:lpstr>微软雅黑</vt:lpstr>
      <vt:lpstr>宋体</vt:lpstr>
      <vt:lpstr>Arial Unicode MS</vt:lpstr>
      <vt:lpstr>汉仪书宋二KW</vt:lpstr>
      <vt:lpstr>华文宋体</vt:lpstr>
      <vt:lpstr>冬青黑体简体中文</vt:lpstr>
      <vt:lpstr>Helvetica Neue</vt:lpstr>
      <vt:lpstr>Tw Cen MT</vt:lpstr>
      <vt:lpstr>等线</vt:lpstr>
      <vt:lpstr>Office 主题</vt:lpstr>
      <vt:lpstr>PowerPoint 演示文稿</vt:lpstr>
      <vt:lpstr>PowerPoint 演示文稿</vt:lpstr>
      <vt:lpstr>PowerPoint 演示文稿</vt:lpstr>
      <vt:lpstr>课件标识说明</vt:lpstr>
      <vt:lpstr>本章结构图</vt:lpstr>
      <vt:lpstr>本章结构图</vt:lpstr>
      <vt:lpstr>前言</vt:lpstr>
      <vt:lpstr>真题实战</vt:lpstr>
      <vt:lpstr>真题实战</vt:lpstr>
      <vt:lpstr>真题实战</vt:lpstr>
      <vt:lpstr>真题实战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1.1中国文化赖以生存发展的地理条件</vt:lpstr>
      <vt:lpstr>1.1 中国文化赖以生存发展的地理条件</vt:lpstr>
      <vt:lpstr>1.1 中国文化赖以生存发展的地理条件</vt:lpstr>
      <vt:lpstr>真题实战</vt:lpstr>
      <vt:lpstr>真题实战</vt:lpstr>
      <vt:lpstr>真题实战</vt:lpstr>
      <vt:lpstr>真题实战</vt:lpstr>
      <vt:lpstr>真题实战</vt:lpstr>
      <vt:lpstr>真题实战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1.1 中国文化赖以生存发展的地理条件</vt:lpstr>
      <vt:lpstr>真题实战</vt:lpstr>
      <vt:lpstr>真题实战</vt:lpstr>
      <vt:lpstr>真题实战</vt:lpstr>
      <vt:lpstr>真题实战</vt:lpstr>
      <vt:lpstr>1.1 中国文化赖以生存发展的地理条件</vt:lpstr>
      <vt:lpstr>1.1 中国文化赖以生存发展的地理条件</vt:lpstr>
      <vt:lpstr>本章结构图</vt:lpstr>
      <vt:lpstr>1.2 区域地理环境与文化的多样分布</vt:lpstr>
      <vt:lpstr>1.2 区域地理环境与文化的多样分布</vt:lpstr>
      <vt:lpstr>1.2 区域地理环境与文化的多样分布</vt:lpstr>
      <vt:lpstr>1.2 区域地理环境与文化的多样分布</vt:lpstr>
      <vt:lpstr>真题实战</vt:lpstr>
      <vt:lpstr>真题实战</vt:lpstr>
      <vt:lpstr>真题实战</vt:lpstr>
      <vt:lpstr>真题实战</vt:lpstr>
      <vt:lpstr>1.2 区域地理环境与文化的多样分布</vt:lpstr>
      <vt:lpstr>1.2 区域地理环境与文化的多样分布</vt:lpstr>
      <vt:lpstr>本章结构图</vt:lpstr>
      <vt:lpstr>1.3 古代开发利用自然的文化得失</vt:lpstr>
      <vt:lpstr>1.3 古代开发利用自然的文化得失</vt:lpstr>
      <vt:lpstr>真题实战</vt:lpstr>
      <vt:lpstr>真题实战</vt:lpstr>
      <vt:lpstr>真题实战</vt:lpstr>
      <vt:lpstr>真题实战</vt:lpstr>
      <vt:lpstr>1.3 古代开发利用自然的文化得失</vt:lpstr>
      <vt:lpstr>1.3 古代开发利用自然的文化得失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WINDOWS7</dc:creator>
  <cp:lastModifiedBy>liumeichen</cp:lastModifiedBy>
  <cp:revision>575</cp:revision>
  <dcterms:created xsi:type="dcterms:W3CDTF">2019-04-22T03:26:30Z</dcterms:created>
  <dcterms:modified xsi:type="dcterms:W3CDTF">2019-04-22T03:26:30Z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2052-1.0.0.1327</vt:lpwstr>
  </property>
</Properties>
</file>